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  <p:sldId id="264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0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-96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00C6-8544-3B4B-939B-DBEFFE354DE5}" type="datetimeFigureOut">
              <a:rPr lang="en-US" smtClean="0"/>
              <a:t>18.06.17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BA7D-5FEB-EC44-A3C7-5065EBE46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Worldfeed</a:t>
            </a:r>
            <a:r>
              <a:rPr lang="en-US" dirty="0" smtClean="0"/>
              <a:t> Streaming with Spark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</a:t>
            </a:r>
            <a:r>
              <a:rPr lang="en-US" dirty="0" err="1" smtClean="0"/>
              <a:t>Kurmann</a:t>
            </a:r>
            <a:r>
              <a:rPr lang="en-US" dirty="0" smtClean="0"/>
              <a:t>, Marcel Canclini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3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Projektidee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End2End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err="1" smtClean="0"/>
              <a:t>Reale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Produktionsfähig</a:t>
            </a:r>
            <a:r>
              <a:rPr lang="en-US" dirty="0" smtClean="0"/>
              <a:t> / </a:t>
            </a:r>
            <a:r>
              <a:rPr lang="en-US" dirty="0" err="1" smtClean="0"/>
              <a:t>Skalierbar</a:t>
            </a:r>
            <a:endParaRPr lang="en-US" dirty="0" smtClean="0"/>
          </a:p>
          <a:p>
            <a:r>
              <a:rPr lang="en-US" dirty="0" smtClean="0"/>
              <a:t>Data Enrichment / Aggregation</a:t>
            </a:r>
          </a:p>
          <a:p>
            <a:r>
              <a:rPr lang="en-US" dirty="0" smtClean="0"/>
              <a:t>Live </a:t>
            </a:r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aggregierten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7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Daten</a:t>
            </a:r>
            <a:r>
              <a:rPr lang="en-US" dirty="0" smtClean="0"/>
              <a:t>:                     World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Aggregiert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6.5 Mio RSS-Feeds</a:t>
            </a:r>
          </a:p>
          <a:p>
            <a:r>
              <a:rPr lang="en-US" dirty="0" smtClean="0"/>
              <a:t>Der </a:t>
            </a:r>
            <a:r>
              <a:rPr lang="en-US" dirty="0" err="1" smtClean="0"/>
              <a:t>grösste</a:t>
            </a:r>
            <a:r>
              <a:rPr lang="en-US" dirty="0" smtClean="0"/>
              <a:t> </a:t>
            </a:r>
            <a:r>
              <a:rPr lang="en-US" dirty="0" err="1" smtClean="0"/>
              <a:t>verfügbare</a:t>
            </a:r>
            <a:r>
              <a:rPr lang="en-US" dirty="0" smtClean="0"/>
              <a:t> RSS-Feed der Welt</a:t>
            </a:r>
          </a:p>
          <a:p>
            <a:r>
              <a:rPr lang="en-US" dirty="0" err="1" smtClean="0"/>
              <a:t>Inhalt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Feed URL</a:t>
            </a:r>
          </a:p>
          <a:p>
            <a:pPr lvl="1"/>
            <a:r>
              <a:rPr lang="en-US" dirty="0" smtClean="0"/>
              <a:t>Publish Timestamp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72" y="742156"/>
            <a:ext cx="2400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04" y="588583"/>
            <a:ext cx="8379338" cy="52310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2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 /Sub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gesamten</a:t>
            </a:r>
            <a:r>
              <a:rPr lang="en-US" dirty="0" smtClean="0"/>
              <a:t> System</a:t>
            </a:r>
          </a:p>
          <a:p>
            <a:pPr lvl="1"/>
            <a:r>
              <a:rPr lang="en-US" dirty="0" err="1" smtClean="0"/>
              <a:t>Kein</a:t>
            </a:r>
            <a:r>
              <a:rPr lang="en-US" dirty="0" smtClean="0"/>
              <a:t> Polling</a:t>
            </a:r>
          </a:p>
          <a:p>
            <a:pPr lvl="1"/>
            <a:r>
              <a:rPr lang="en-US" dirty="0" smtClean="0"/>
              <a:t>Von Consume </a:t>
            </a:r>
            <a:r>
              <a:rPr lang="en-US" dirty="0" err="1" smtClean="0"/>
              <a:t>bis</a:t>
            </a:r>
            <a:r>
              <a:rPr lang="en-US" dirty="0" smtClean="0"/>
              <a:t> Visualize </a:t>
            </a:r>
          </a:p>
          <a:p>
            <a:r>
              <a:rPr lang="en-US" dirty="0" smtClean="0"/>
              <a:t>Kafka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ein</a:t>
            </a:r>
            <a:r>
              <a:rPr lang="en-US" dirty="0" smtClean="0"/>
              <a:t> IO Issue</a:t>
            </a:r>
          </a:p>
          <a:p>
            <a:pPr lvl="1"/>
            <a:r>
              <a:rPr lang="en-US" dirty="0" smtClean="0"/>
              <a:t>Streaming Consistency: </a:t>
            </a:r>
            <a:r>
              <a:rPr lang="en-US" dirty="0" err="1"/>
              <a:t>W</a:t>
            </a:r>
            <a:r>
              <a:rPr lang="en-US" dirty="0" err="1" smtClean="0"/>
              <a:t>ebsockets</a:t>
            </a:r>
            <a:endParaRPr lang="en-US" dirty="0" smtClean="0"/>
          </a:p>
          <a:p>
            <a:r>
              <a:rPr lang="en-US" dirty="0" err="1" smtClean="0"/>
              <a:t>Skalierbarkeit</a:t>
            </a:r>
            <a:r>
              <a:rPr lang="en-US" dirty="0" smtClean="0"/>
              <a:t> (Spark / Kafka) -&gt; Clustering</a:t>
            </a:r>
          </a:p>
          <a:p>
            <a:r>
              <a:rPr lang="en-US" dirty="0" smtClean="0"/>
              <a:t>Robust / Fault Tolerant (</a:t>
            </a:r>
            <a:r>
              <a:rPr lang="en-US" dirty="0"/>
              <a:t>K</a:t>
            </a:r>
            <a:r>
              <a:rPr lang="en-US" dirty="0" smtClean="0"/>
              <a:t>afka + Spark Streaming checkpoints)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Einlesen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r>
              <a:rPr lang="en-US" dirty="0" smtClean="0"/>
              <a:t> (Source)</a:t>
            </a:r>
          </a:p>
          <a:p>
            <a:pPr lvl="1"/>
            <a:r>
              <a:rPr lang="en-US" dirty="0" smtClean="0"/>
              <a:t>File</a:t>
            </a:r>
          </a:p>
          <a:p>
            <a:pPr lvl="2"/>
            <a:r>
              <a:rPr lang="en-US" dirty="0" err="1" smtClean="0"/>
              <a:t>lesen</a:t>
            </a:r>
            <a:r>
              <a:rPr lang="en-US" dirty="0" smtClean="0"/>
              <a:t> von HDFS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IO</a:t>
            </a:r>
          </a:p>
          <a:p>
            <a:pPr lvl="2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Dateiformate</a:t>
            </a:r>
            <a:endParaRPr lang="en-US" dirty="0" smtClean="0"/>
          </a:p>
          <a:p>
            <a:pPr lvl="1"/>
            <a:r>
              <a:rPr lang="en-US" dirty="0" smtClean="0"/>
              <a:t>Socket </a:t>
            </a:r>
          </a:p>
          <a:p>
            <a:pPr lvl="2"/>
            <a:r>
              <a:rPr lang="en-US" dirty="0" err="1" smtClean="0"/>
              <a:t>nicht</a:t>
            </a:r>
            <a:r>
              <a:rPr lang="en-US" dirty="0" smtClean="0"/>
              <a:t> Fault-tolerant</a:t>
            </a:r>
          </a:p>
          <a:p>
            <a:pPr lvl="2"/>
            <a:r>
              <a:rPr lang="en-US" dirty="0" smtClean="0"/>
              <a:t>Testing only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Kafka</a:t>
            </a:r>
          </a:p>
          <a:p>
            <a:pPr lvl="2"/>
            <a:r>
              <a:rPr lang="en-US" dirty="0" err="1" smtClean="0">
                <a:solidFill>
                  <a:srgbClr val="00B050"/>
                </a:solidFill>
              </a:rPr>
              <a:t>Empfehlung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für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produktiven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Einsatz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withColumn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sz="19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langId</a:t>
            </a:r>
            <a:r>
              <a:rPr lang="en-US" sz="1900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Bibliothek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/>
              <a:t>Land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IP </a:t>
            </a:r>
            <a:r>
              <a:rPr lang="en-US" dirty="0" err="1" smtClean="0"/>
              <a:t>Adresse</a:t>
            </a:r>
            <a:r>
              <a:rPr lang="en-US" dirty="0" smtClean="0"/>
              <a:t> (</a:t>
            </a:r>
            <a:r>
              <a:rPr lang="en-US" sz="1900" dirty="0" smtClean="0">
                <a:latin typeface="Courier New" charset="0"/>
                <a:ea typeface="Courier New" charset="0"/>
                <a:cs typeface="Courier New" charset="0"/>
              </a:rPr>
              <a:t>geoip2 </a:t>
            </a:r>
            <a:r>
              <a:rPr lang="en-US" dirty="0" smtClean="0"/>
              <a:t>+ </a:t>
            </a:r>
            <a:r>
              <a:rPr lang="en-US" dirty="0" err="1" smtClean="0"/>
              <a:t>MaxMind</a:t>
            </a:r>
            <a:r>
              <a:rPr lang="en-US" dirty="0" smtClean="0"/>
              <a:t> DB)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Structured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Count pro </a:t>
            </a:r>
            <a:r>
              <a:rPr lang="en-US" dirty="0" err="1" smtClean="0"/>
              <a:t>Zeiteinheit</a:t>
            </a:r>
            <a:r>
              <a:rPr lang="en-US" dirty="0" smtClean="0"/>
              <a:t> und Land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Schreiben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(Output Sink)</a:t>
            </a:r>
          </a:p>
          <a:p>
            <a:pPr lvl="1"/>
            <a:r>
              <a:rPr lang="en-US" dirty="0" smtClean="0"/>
              <a:t>Console (debugging only)</a:t>
            </a:r>
          </a:p>
          <a:p>
            <a:pPr lvl="1"/>
            <a:r>
              <a:rPr lang="en-US" dirty="0" smtClean="0"/>
              <a:t>Memory (debugging only)</a:t>
            </a:r>
          </a:p>
          <a:p>
            <a:pPr lvl="1"/>
            <a:r>
              <a:rPr lang="en-US" dirty="0" smtClean="0"/>
              <a:t>File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21040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br>
              <a:rPr lang="en-US" dirty="0" smtClean="0"/>
            </a:br>
            <a:r>
              <a:rPr lang="en-US" sz="3200" dirty="0" err="1" smtClean="0"/>
              <a:t>Lessions</a:t>
            </a:r>
            <a:r>
              <a:rPr lang="en-US" sz="3200" dirty="0" smtClean="0"/>
              <a:t> learned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Anwendung</a:t>
            </a:r>
            <a:r>
              <a:rPr lang="en-US" dirty="0" smtClean="0"/>
              <a:t> JSON Schema und Extraction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kafka</a:t>
            </a:r>
            <a:r>
              <a:rPr lang="en-US" dirty="0" smtClean="0"/>
              <a:t> key/value</a:t>
            </a:r>
            <a:br>
              <a:rPr lang="en-US" dirty="0" smtClean="0"/>
            </a:br>
            <a:r>
              <a:rPr lang="en-US" sz="2600" dirty="0" smtClean="0"/>
              <a:t>.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select(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from_json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(col("value").cast("string"),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jsonSchema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).alias(”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json_value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"))</a:t>
            </a:r>
            <a:b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.select(”</a:t>
            </a:r>
            <a:r>
              <a:rPr lang="en-US" sz="1700" dirty="0" err="1" smtClean="0">
                <a:latin typeface="Courier New" charset="0"/>
                <a:ea typeface="Courier New" charset="0"/>
                <a:cs typeface="Courier New" charset="0"/>
              </a:rPr>
              <a:t>json_value</a:t>
            </a:r>
            <a:r>
              <a:rPr lang="en-US" sz="1700" dirty="0" smtClean="0">
                <a:latin typeface="Courier New" charset="0"/>
                <a:ea typeface="Courier New" charset="0"/>
                <a:cs typeface="Courier New" charset="0"/>
              </a:rPr>
              <a:t>.*")</a:t>
            </a:r>
          </a:p>
          <a:p>
            <a:endParaRPr lang="en-US" dirty="0" smtClean="0"/>
          </a:p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zurückhalten</a:t>
            </a:r>
            <a:r>
              <a:rPr lang="en-US" dirty="0" smtClean="0"/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trigger(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processingTime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5s)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sonst</a:t>
            </a:r>
            <a:r>
              <a:rPr lang="en-US" dirty="0" smtClean="0"/>
              <a:t> </a:t>
            </a:r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geschrieben</a:t>
            </a:r>
            <a:r>
              <a:rPr lang="en-US" dirty="0" smtClean="0"/>
              <a:t>.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Ablauf</a:t>
            </a:r>
            <a:r>
              <a:rPr lang="en-US" dirty="0" smtClean="0"/>
              <a:t> des </a:t>
            </a:r>
            <a:r>
              <a:rPr lang="en-US" dirty="0" err="1" smtClean="0"/>
              <a:t>Zeitfenster</a:t>
            </a:r>
            <a:endParaRPr lang="en-US" dirty="0" smtClean="0"/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 err="1" smtClean="0"/>
              <a:t>Umwandlung</a:t>
            </a:r>
            <a:r>
              <a:rPr lang="en-US" dirty="0" smtClean="0"/>
              <a:t> von python functions in Spark User Defined Functions (UDF)</a:t>
            </a:r>
          </a:p>
          <a:p>
            <a:pPr marL="685800" lvl="2">
              <a:spcBef>
                <a:spcPts val="1000"/>
              </a:spcBef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dataframe.withColumn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new_col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some_udf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some_data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OutputMode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u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pdate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Kafka </a:t>
            </a:r>
            <a:r>
              <a:rPr lang="en-US" dirty="0" err="1" smtClean="0"/>
              <a:t>erst</a:t>
            </a:r>
            <a:r>
              <a:rPr lang="en-US" dirty="0" smtClean="0"/>
              <a:t> ab Spark 2.1.1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5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57" y="452766"/>
            <a:ext cx="8094067" cy="640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17887" cy="4351338"/>
          </a:xfrm>
        </p:spPr>
        <p:txBody>
          <a:bodyPr/>
          <a:lstStyle/>
          <a:p>
            <a:r>
              <a:rPr lang="en-US" dirty="0" smtClean="0"/>
              <a:t>Live Update</a:t>
            </a:r>
          </a:p>
          <a:p>
            <a:r>
              <a:rPr lang="en-US" dirty="0" err="1" smtClean="0"/>
              <a:t>Sprache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Server: </a:t>
            </a:r>
            <a:r>
              <a:rPr lang="en-US" dirty="0" err="1" smtClean="0"/>
              <a:t>Node.js</a:t>
            </a:r>
            <a:endParaRPr lang="en-US" dirty="0"/>
          </a:p>
          <a:p>
            <a:r>
              <a:rPr lang="en-US" dirty="0" smtClean="0"/>
              <a:t>Framework: </a:t>
            </a:r>
            <a:r>
              <a:rPr lang="en-US" dirty="0" err="1" smtClean="0"/>
              <a:t>React.js</a:t>
            </a:r>
            <a:endParaRPr lang="en-US" dirty="0"/>
          </a:p>
          <a:p>
            <a:r>
              <a:rPr lang="en-US" dirty="0" smtClean="0"/>
              <a:t>Chart </a:t>
            </a:r>
            <a:r>
              <a:rPr lang="en-US" dirty="0" err="1" smtClean="0"/>
              <a:t>Bibliothek</a:t>
            </a:r>
            <a:r>
              <a:rPr lang="en-US" dirty="0" smtClean="0"/>
              <a:t>: </a:t>
            </a:r>
            <a:r>
              <a:rPr lang="en-US" dirty="0" err="1" smtClean="0"/>
              <a:t>Highcharts.js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1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Benutzerdefiniert</PresentationFormat>
  <Paragraphs>65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Worldfeed Streaming with Spark and Friends</vt:lpstr>
      <vt:lpstr>Projektidee</vt:lpstr>
      <vt:lpstr>Daten:                     World Feed</vt:lpstr>
      <vt:lpstr>Architektur</vt:lpstr>
      <vt:lpstr>Architektur</vt:lpstr>
      <vt:lpstr>Spark Structured Streaming</vt:lpstr>
      <vt:lpstr>Spark Structured Streaming</vt:lpstr>
      <vt:lpstr>Spark Streaming Lessions learned</vt:lpstr>
      <vt:lpstr>Visualisierung</vt:lpstr>
      <vt:lpstr>Live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Worldfeed Streaming with Spark and Friends</dc:title>
  <dc:creator>Marcel Canclini</dc:creator>
  <cp:lastModifiedBy>Philip Kurmann</cp:lastModifiedBy>
  <cp:revision>12</cp:revision>
  <dcterms:created xsi:type="dcterms:W3CDTF">2017-06-13T12:39:26Z</dcterms:created>
  <dcterms:modified xsi:type="dcterms:W3CDTF">2017-06-18T09:17:03Z</dcterms:modified>
</cp:coreProperties>
</file>