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4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2"/>
  </p:normalViewPr>
  <p:slideViewPr>
    <p:cSldViewPr snapToGrid="0" snapToObjects="1">
      <p:cViewPr varScale="1">
        <p:scale>
          <a:sx n="115" d="100"/>
          <a:sy n="115" d="100"/>
        </p:scale>
        <p:origin x="-120" y="-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00C6-8544-3B4B-939B-DBEFFE354DE5}" type="datetimeFigureOut">
              <a:rPr lang="en-US" smtClean="0"/>
              <a:t>16.06.17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BA7D-5FEB-EC44-A3C7-5065EBE464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4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00C6-8544-3B4B-939B-DBEFFE354DE5}" type="datetimeFigureOut">
              <a:rPr lang="en-US" smtClean="0"/>
              <a:t>16.06.17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BA7D-5FEB-EC44-A3C7-5065EBE464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3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00C6-8544-3B4B-939B-DBEFFE354DE5}" type="datetimeFigureOut">
              <a:rPr lang="en-US" smtClean="0"/>
              <a:t>16.06.17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BA7D-5FEB-EC44-A3C7-5065EBE464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8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00C6-8544-3B4B-939B-DBEFFE354DE5}" type="datetimeFigureOut">
              <a:rPr lang="en-US" smtClean="0"/>
              <a:t>16.06.17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BA7D-5FEB-EC44-A3C7-5065EBE464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1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00C6-8544-3B4B-939B-DBEFFE354DE5}" type="datetimeFigureOut">
              <a:rPr lang="en-US" smtClean="0"/>
              <a:t>16.06.17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BA7D-5FEB-EC44-A3C7-5065EBE464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00C6-8544-3B4B-939B-DBEFFE354DE5}" type="datetimeFigureOut">
              <a:rPr lang="en-US" smtClean="0"/>
              <a:t>16.06.17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BA7D-5FEB-EC44-A3C7-5065EBE464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33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00C6-8544-3B4B-939B-DBEFFE354DE5}" type="datetimeFigureOut">
              <a:rPr lang="en-US" smtClean="0"/>
              <a:t>16.06.17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BA7D-5FEB-EC44-A3C7-5065EBE464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2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00C6-8544-3B4B-939B-DBEFFE354DE5}" type="datetimeFigureOut">
              <a:rPr lang="en-US" smtClean="0"/>
              <a:t>16.06.17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BA7D-5FEB-EC44-A3C7-5065EBE464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9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00C6-8544-3B4B-939B-DBEFFE354DE5}" type="datetimeFigureOut">
              <a:rPr lang="en-US" smtClean="0"/>
              <a:t>16.06.17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BA7D-5FEB-EC44-A3C7-5065EBE464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80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00C6-8544-3B4B-939B-DBEFFE354DE5}" type="datetimeFigureOut">
              <a:rPr lang="en-US" smtClean="0"/>
              <a:t>16.06.17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BA7D-5FEB-EC44-A3C7-5065EBE464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00C6-8544-3B4B-939B-DBEFFE354DE5}" type="datetimeFigureOut">
              <a:rPr lang="en-US" smtClean="0"/>
              <a:t>16.06.17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BA7D-5FEB-EC44-A3C7-5065EBE464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4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F00C6-8544-3B4B-939B-DBEFFE354DE5}" type="datetimeFigureOut">
              <a:rPr lang="en-US" smtClean="0"/>
              <a:t>16.06.17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2BA7D-5FEB-EC44-A3C7-5065EBE464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1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Worldfeed</a:t>
            </a:r>
            <a:r>
              <a:rPr lang="en-US" dirty="0" smtClean="0"/>
              <a:t> Streaming with Spark and Friends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Philip </a:t>
            </a:r>
            <a:r>
              <a:rPr lang="en-US" dirty="0" err="1" smtClean="0"/>
              <a:t>Kurmann</a:t>
            </a:r>
            <a:r>
              <a:rPr lang="en-US" dirty="0" smtClean="0"/>
              <a:t>, Marcel Canclini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83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657" y="452766"/>
            <a:ext cx="8094067" cy="64052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Visualisierung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17887" cy="4351338"/>
          </a:xfrm>
        </p:spPr>
        <p:txBody>
          <a:bodyPr/>
          <a:lstStyle/>
          <a:p>
            <a:r>
              <a:rPr lang="en-US" smtClean="0"/>
              <a:t>Live Update</a:t>
            </a:r>
            <a:endParaRPr lang="en-US" dirty="0" smtClean="0"/>
          </a:p>
          <a:p>
            <a:r>
              <a:rPr lang="en-US" dirty="0" err="1" smtClean="0"/>
              <a:t>Sprache</a:t>
            </a:r>
            <a:r>
              <a:rPr lang="en-US" dirty="0" smtClean="0"/>
              <a:t>: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Server: </a:t>
            </a:r>
            <a:r>
              <a:rPr lang="en-US" dirty="0" err="1" smtClean="0"/>
              <a:t>Node.js</a:t>
            </a:r>
            <a:endParaRPr lang="en-US" dirty="0"/>
          </a:p>
          <a:p>
            <a:r>
              <a:rPr lang="en-US" dirty="0" smtClean="0"/>
              <a:t>Framework: </a:t>
            </a:r>
            <a:r>
              <a:rPr lang="en-US" dirty="0" err="1" smtClean="0"/>
              <a:t>React.js</a:t>
            </a:r>
            <a:endParaRPr lang="en-US" dirty="0"/>
          </a:p>
          <a:p>
            <a:r>
              <a:rPr lang="en-US" dirty="0" smtClean="0"/>
              <a:t>Chart </a:t>
            </a:r>
            <a:r>
              <a:rPr lang="en-US" dirty="0" err="1" smtClean="0"/>
              <a:t>Bibliothek</a:t>
            </a:r>
            <a:r>
              <a:rPr lang="en-US" dirty="0" smtClean="0"/>
              <a:t>: </a:t>
            </a:r>
            <a:r>
              <a:rPr lang="en-US" dirty="0" err="1" smtClean="0"/>
              <a:t>Highcharts.js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92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62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Projektziele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End2End </a:t>
            </a:r>
            <a:r>
              <a:rPr lang="en-US" dirty="0" err="1" smtClean="0"/>
              <a:t>Applikation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Websockets</a:t>
            </a:r>
            <a:endParaRPr lang="en-US" dirty="0" smtClean="0"/>
          </a:p>
          <a:p>
            <a:r>
              <a:rPr lang="en-US" dirty="0" err="1" smtClean="0"/>
              <a:t>Reale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endParaRPr lang="en-US" dirty="0" smtClean="0"/>
          </a:p>
          <a:p>
            <a:pPr lvl="1"/>
            <a:r>
              <a:rPr lang="en-US" dirty="0" err="1" smtClean="0"/>
              <a:t>Kein</a:t>
            </a:r>
            <a:r>
              <a:rPr lang="en-US" dirty="0" smtClean="0"/>
              <a:t> Twitter</a:t>
            </a:r>
          </a:p>
          <a:p>
            <a:r>
              <a:rPr lang="en-US" dirty="0" err="1" smtClean="0"/>
              <a:t>Produktionsfähig</a:t>
            </a:r>
            <a:r>
              <a:rPr lang="en-US" dirty="0" smtClean="0"/>
              <a:t> / </a:t>
            </a:r>
            <a:r>
              <a:rPr lang="en-US" dirty="0" err="1" smtClean="0"/>
              <a:t>Skalierbar</a:t>
            </a:r>
            <a:endParaRPr lang="en-US" dirty="0" smtClean="0"/>
          </a:p>
          <a:p>
            <a:r>
              <a:rPr lang="en-US" dirty="0" smtClean="0"/>
              <a:t>Data Enrichment / Aggregation</a:t>
            </a:r>
          </a:p>
          <a:p>
            <a:r>
              <a:rPr lang="en-US" dirty="0" smtClean="0"/>
              <a:t>Live </a:t>
            </a:r>
            <a:r>
              <a:rPr lang="en-US" dirty="0" err="1" smtClean="0"/>
              <a:t>Visualisierung</a:t>
            </a:r>
            <a:r>
              <a:rPr lang="en-US" dirty="0" smtClean="0"/>
              <a:t> von </a:t>
            </a:r>
            <a:r>
              <a:rPr lang="en-US" dirty="0" err="1" smtClean="0"/>
              <a:t>aggregierten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15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Daten</a:t>
            </a:r>
            <a:r>
              <a:rPr lang="en-US" dirty="0" smtClean="0"/>
              <a:t>: Satori World Feed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Aggregiert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6.5 Mio RSS-Feeds</a:t>
            </a:r>
          </a:p>
          <a:p>
            <a:r>
              <a:rPr lang="en-US" dirty="0" smtClean="0"/>
              <a:t>Der </a:t>
            </a:r>
            <a:r>
              <a:rPr lang="en-US" dirty="0" err="1" smtClean="0"/>
              <a:t>grösste</a:t>
            </a:r>
            <a:r>
              <a:rPr lang="en-US" dirty="0" smtClean="0"/>
              <a:t> </a:t>
            </a:r>
            <a:r>
              <a:rPr lang="en-US" dirty="0" err="1" smtClean="0"/>
              <a:t>verfügbare</a:t>
            </a:r>
            <a:r>
              <a:rPr lang="en-US" dirty="0" smtClean="0"/>
              <a:t> RSS-Feed der Welt</a:t>
            </a:r>
          </a:p>
          <a:p>
            <a:r>
              <a:rPr lang="en-US" dirty="0" err="1" smtClean="0"/>
              <a:t>Inhalt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URL</a:t>
            </a:r>
          </a:p>
          <a:p>
            <a:pPr lvl="1"/>
            <a:r>
              <a:rPr lang="en-US" dirty="0" smtClean="0"/>
              <a:t>Feed URL</a:t>
            </a:r>
          </a:p>
          <a:p>
            <a:pPr lvl="1"/>
            <a:r>
              <a:rPr lang="en-US" dirty="0" smtClean="0"/>
              <a:t>Publish Timestamp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079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604" y="588583"/>
            <a:ext cx="8379338" cy="523103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Architektur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822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Architektur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 /Sub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gesamten</a:t>
            </a:r>
            <a:r>
              <a:rPr lang="en-US" dirty="0" smtClean="0"/>
              <a:t> System</a:t>
            </a:r>
          </a:p>
          <a:p>
            <a:pPr lvl="1"/>
            <a:r>
              <a:rPr lang="en-US" dirty="0" err="1" smtClean="0"/>
              <a:t>Kein</a:t>
            </a:r>
            <a:r>
              <a:rPr lang="en-US" dirty="0" smtClean="0"/>
              <a:t> Polling</a:t>
            </a:r>
          </a:p>
          <a:p>
            <a:pPr lvl="1"/>
            <a:r>
              <a:rPr lang="en-US" dirty="0" smtClean="0"/>
              <a:t>Von Consume </a:t>
            </a:r>
            <a:r>
              <a:rPr lang="en-US" dirty="0" err="1" smtClean="0"/>
              <a:t>bis</a:t>
            </a:r>
            <a:r>
              <a:rPr lang="en-US" dirty="0" smtClean="0"/>
              <a:t> Visualize </a:t>
            </a:r>
          </a:p>
          <a:p>
            <a:r>
              <a:rPr lang="en-US" dirty="0" smtClean="0"/>
              <a:t>Kafka</a:t>
            </a:r>
          </a:p>
          <a:p>
            <a:pPr lvl="1"/>
            <a:r>
              <a:rPr lang="en-US" dirty="0" err="1"/>
              <a:t>K</a:t>
            </a:r>
            <a:r>
              <a:rPr lang="en-US" dirty="0" err="1" smtClean="0"/>
              <a:t>ein</a:t>
            </a:r>
            <a:r>
              <a:rPr lang="en-US" dirty="0" smtClean="0"/>
              <a:t> IO issue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HDFS</a:t>
            </a:r>
            <a:endParaRPr lang="en-US" dirty="0"/>
          </a:p>
          <a:p>
            <a:pPr lvl="1"/>
            <a:r>
              <a:rPr lang="en-US" dirty="0" smtClean="0"/>
              <a:t>Streaming Consistency: </a:t>
            </a:r>
            <a:r>
              <a:rPr lang="en-US" dirty="0" err="1"/>
              <a:t>W</a:t>
            </a:r>
            <a:r>
              <a:rPr lang="en-US" dirty="0" err="1" smtClean="0"/>
              <a:t>ebsockets</a:t>
            </a:r>
            <a:endParaRPr lang="en-US" dirty="0" smtClean="0"/>
          </a:p>
          <a:p>
            <a:r>
              <a:rPr lang="en-US" dirty="0" err="1" smtClean="0"/>
              <a:t>Skalierbarkeit</a:t>
            </a:r>
            <a:r>
              <a:rPr lang="en-US" dirty="0" smtClean="0"/>
              <a:t> (Spark / Kafka) -&gt; Clustering</a:t>
            </a:r>
          </a:p>
          <a:p>
            <a:r>
              <a:rPr lang="en-US" dirty="0" smtClean="0"/>
              <a:t>Robust / Fault Tolerant (</a:t>
            </a:r>
            <a:r>
              <a:rPr lang="en-US" dirty="0"/>
              <a:t>K</a:t>
            </a:r>
            <a:r>
              <a:rPr lang="en-US" dirty="0" smtClean="0"/>
              <a:t>afka + Spark checkpoints)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085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Structured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Einlesen</a:t>
            </a:r>
            <a:r>
              <a:rPr lang="en-US" dirty="0" smtClean="0"/>
              <a:t> von </a:t>
            </a:r>
            <a:r>
              <a:rPr lang="en-US" dirty="0" err="1" smtClean="0"/>
              <a:t>Daten</a:t>
            </a:r>
            <a:r>
              <a:rPr lang="en-US" dirty="0" smtClean="0"/>
              <a:t> (Source)</a:t>
            </a:r>
          </a:p>
          <a:p>
            <a:pPr lvl="1"/>
            <a:r>
              <a:rPr lang="en-US" dirty="0" smtClean="0"/>
              <a:t>File</a:t>
            </a:r>
          </a:p>
          <a:p>
            <a:pPr lvl="2"/>
            <a:r>
              <a:rPr lang="en-US" dirty="0" err="1" smtClean="0"/>
              <a:t>lesen</a:t>
            </a:r>
            <a:r>
              <a:rPr lang="en-US" dirty="0" smtClean="0"/>
              <a:t> von HDFS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IO</a:t>
            </a:r>
          </a:p>
          <a:p>
            <a:pPr lvl="2"/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bestimmte</a:t>
            </a:r>
            <a:r>
              <a:rPr lang="en-US" dirty="0" smtClean="0"/>
              <a:t> </a:t>
            </a:r>
            <a:r>
              <a:rPr lang="en-US" dirty="0" err="1" smtClean="0"/>
              <a:t>Dateiformate</a:t>
            </a:r>
            <a:endParaRPr lang="en-US" dirty="0" smtClean="0"/>
          </a:p>
          <a:p>
            <a:pPr lvl="1"/>
            <a:r>
              <a:rPr lang="en-US" dirty="0" smtClean="0"/>
              <a:t>Socket </a:t>
            </a:r>
          </a:p>
          <a:p>
            <a:pPr lvl="2"/>
            <a:r>
              <a:rPr lang="en-US" dirty="0" err="1" smtClean="0"/>
              <a:t>nicht</a:t>
            </a:r>
            <a:r>
              <a:rPr lang="en-US" dirty="0" smtClean="0"/>
              <a:t> Fault-tolerant</a:t>
            </a:r>
          </a:p>
          <a:p>
            <a:pPr lvl="2"/>
            <a:r>
              <a:rPr lang="en-US" dirty="0" smtClean="0"/>
              <a:t>Testing only</a:t>
            </a:r>
          </a:p>
          <a:p>
            <a:pPr lvl="1"/>
            <a:r>
              <a:rPr lang="en-US" dirty="0" smtClean="0"/>
              <a:t>Kafka</a:t>
            </a:r>
          </a:p>
          <a:p>
            <a:pPr lvl="2"/>
            <a:r>
              <a:rPr lang="en-US" dirty="0" err="1" smtClean="0"/>
              <a:t>Empfehlung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produktiven</a:t>
            </a:r>
            <a:r>
              <a:rPr lang="en-US" dirty="0" smtClean="0"/>
              <a:t> </a:t>
            </a:r>
            <a:r>
              <a:rPr lang="en-US" dirty="0" err="1" smtClean="0"/>
              <a:t>Einsatz</a:t>
            </a:r>
            <a:endParaRPr lang="en-US" dirty="0" smtClean="0"/>
          </a:p>
          <a:p>
            <a:r>
              <a:rPr lang="en-US" dirty="0" err="1" smtClean="0"/>
              <a:t>Erweiterung</a:t>
            </a:r>
            <a:r>
              <a:rPr lang="en-US" dirty="0" smtClean="0"/>
              <a:t> </a:t>
            </a:r>
            <a:r>
              <a:rPr lang="en-US" dirty="0" err="1" smtClean="0"/>
              <a:t>DataFrames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withColumn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Sprache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langId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Bibliothek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/>
              <a:t>Land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IP </a:t>
            </a:r>
            <a:r>
              <a:rPr lang="en-US" dirty="0" err="1" smtClean="0"/>
              <a:t>Adresse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33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Structured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Aggregation</a:t>
            </a:r>
          </a:p>
          <a:p>
            <a:pPr lvl="1"/>
            <a:r>
              <a:rPr lang="en-US" dirty="0" smtClean="0"/>
              <a:t>Count pro </a:t>
            </a:r>
            <a:r>
              <a:rPr lang="en-US" dirty="0" err="1" smtClean="0"/>
              <a:t>Zeiteinheit</a:t>
            </a:r>
            <a:r>
              <a:rPr lang="en-US" dirty="0" smtClean="0"/>
              <a:t> und Land</a:t>
            </a:r>
          </a:p>
          <a:p>
            <a:r>
              <a:rPr lang="en-US" dirty="0" err="1" smtClean="0"/>
              <a:t>Schreiben</a:t>
            </a:r>
            <a:r>
              <a:rPr lang="en-US" dirty="0" smtClean="0"/>
              <a:t> der </a:t>
            </a:r>
            <a:r>
              <a:rPr lang="en-US" dirty="0" err="1" smtClean="0"/>
              <a:t>Daten</a:t>
            </a:r>
            <a:r>
              <a:rPr lang="en-US" dirty="0" smtClean="0"/>
              <a:t> (Output Sink)</a:t>
            </a:r>
          </a:p>
          <a:p>
            <a:pPr lvl="1"/>
            <a:r>
              <a:rPr lang="en-US" dirty="0" smtClean="0"/>
              <a:t>Console (debugging only)</a:t>
            </a:r>
          </a:p>
          <a:p>
            <a:pPr lvl="1"/>
            <a:r>
              <a:rPr lang="en-US" dirty="0" smtClean="0"/>
              <a:t>Memory (debugging only)</a:t>
            </a:r>
          </a:p>
          <a:p>
            <a:pPr lvl="1"/>
            <a:r>
              <a:rPr lang="en-US" dirty="0" smtClean="0"/>
              <a:t>File </a:t>
            </a:r>
          </a:p>
          <a:p>
            <a:pPr lvl="1"/>
            <a:r>
              <a:rPr lang="en-US" dirty="0" smtClean="0"/>
              <a:t>Kafka</a:t>
            </a:r>
          </a:p>
        </p:txBody>
      </p:sp>
    </p:spTree>
    <p:extLst>
      <p:ext uri="{BB962C8B-B14F-4D97-AF65-F5344CB8AC3E}">
        <p14:creationId xmlns:p14="http://schemas.microsoft.com/office/powerpoint/2010/main" val="2104026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Streaming</a:t>
            </a:r>
            <a:br>
              <a:rPr lang="en-US" dirty="0" smtClean="0"/>
            </a:br>
            <a:r>
              <a:rPr lang="en-US" sz="3600" dirty="0" err="1" smtClean="0"/>
              <a:t>Lessions</a:t>
            </a:r>
            <a:r>
              <a:rPr lang="en-US" sz="3600" dirty="0" smtClean="0"/>
              <a:t>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Anwendung</a:t>
            </a:r>
            <a:r>
              <a:rPr lang="en-US" dirty="0" smtClean="0"/>
              <a:t> JSON Schema und Extraction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kafka</a:t>
            </a:r>
            <a:r>
              <a:rPr lang="en-US" dirty="0" smtClean="0"/>
              <a:t> key/value</a:t>
            </a:r>
          </a:p>
          <a:p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zurückhalten</a:t>
            </a:r>
            <a:endParaRPr lang="en-US" dirty="0" smtClean="0"/>
          </a:p>
          <a:p>
            <a:pPr marL="228600" lvl="1">
              <a:spcBef>
                <a:spcPts val="1000"/>
              </a:spcBef>
            </a:pPr>
            <a:r>
              <a:rPr lang="en-US" dirty="0" err="1" smtClean="0"/>
              <a:t>Umwandlung</a:t>
            </a:r>
            <a:r>
              <a:rPr lang="en-US" dirty="0" smtClean="0"/>
              <a:t> von python functions in Spark User Defined Functions (UDF) </a:t>
            </a:r>
          </a:p>
          <a:p>
            <a:r>
              <a:rPr lang="en-US" dirty="0" smtClean="0"/>
              <a:t>Update Mode </a:t>
            </a:r>
            <a:r>
              <a:rPr lang="en-US" dirty="0" err="1" smtClean="0"/>
              <a:t>mit</a:t>
            </a:r>
            <a:r>
              <a:rPr lang="en-US" dirty="0" smtClean="0"/>
              <a:t> Kafka </a:t>
            </a:r>
            <a:r>
              <a:rPr lang="en-US" dirty="0" err="1" smtClean="0"/>
              <a:t>erst</a:t>
            </a:r>
            <a:r>
              <a:rPr lang="en-US" dirty="0" smtClean="0"/>
              <a:t> ab Spark 2.1.1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54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Szenario</a:t>
            </a:r>
            <a:r>
              <a:rPr lang="en-US" dirty="0" smtClean="0"/>
              <a:t> Cluster und </a:t>
            </a:r>
            <a:r>
              <a:rPr lang="en-US" dirty="0" err="1" smtClean="0"/>
              <a:t>Pyspark</a:t>
            </a:r>
            <a:endParaRPr lang="en-US" dirty="0"/>
          </a:p>
          <a:p>
            <a:r>
              <a:rPr lang="en-US" dirty="0" smtClean="0"/>
              <a:t>Problem: </a:t>
            </a:r>
            <a:r>
              <a:rPr lang="en-US" dirty="0" err="1" smtClean="0"/>
              <a:t>Verteilung</a:t>
            </a:r>
            <a:r>
              <a:rPr lang="en-US" dirty="0" smtClean="0"/>
              <a:t> </a:t>
            </a:r>
            <a:r>
              <a:rPr lang="en-US" dirty="0" err="1" smtClean="0"/>
              <a:t>Bibliotheken</a:t>
            </a:r>
            <a:endParaRPr lang="en-US" dirty="0" smtClean="0"/>
          </a:p>
          <a:p>
            <a:r>
              <a:rPr lang="en-US" dirty="0" err="1" smtClean="0"/>
              <a:t>Keine</a:t>
            </a:r>
            <a:r>
              <a:rPr lang="en-US" dirty="0" smtClean="0"/>
              <a:t> State of the Art </a:t>
            </a:r>
            <a:r>
              <a:rPr lang="en-US" dirty="0" err="1" smtClean="0"/>
              <a:t>Lösung</a:t>
            </a:r>
            <a:r>
              <a:rPr lang="en-US" dirty="0" smtClean="0"/>
              <a:t> </a:t>
            </a:r>
            <a:r>
              <a:rPr lang="en-US" dirty="0" err="1" smtClean="0"/>
              <a:t>gefunden</a:t>
            </a:r>
            <a:endParaRPr lang="en-US" dirty="0" smtClean="0"/>
          </a:p>
          <a:p>
            <a:r>
              <a:rPr lang="en-US" dirty="0" err="1" smtClean="0"/>
              <a:t>Lösung</a:t>
            </a:r>
            <a:r>
              <a:rPr lang="en-US" dirty="0" smtClean="0"/>
              <a:t>: Sandboxing</a:t>
            </a:r>
          </a:p>
          <a:p>
            <a:pPr lvl="1"/>
            <a:r>
              <a:rPr lang="en-US" dirty="0" smtClean="0"/>
              <a:t>Bundle File, welches Dependencies </a:t>
            </a:r>
            <a:r>
              <a:rPr lang="en-US" dirty="0" err="1" smtClean="0"/>
              <a:t>beschreibt</a:t>
            </a:r>
            <a:endParaRPr lang="en-US" dirty="0" smtClean="0"/>
          </a:p>
          <a:p>
            <a:pPr lvl="1"/>
            <a:r>
              <a:rPr lang="en-US" dirty="0" err="1" smtClean="0"/>
              <a:t>Beim</a:t>
            </a:r>
            <a:r>
              <a:rPr lang="en-US" dirty="0" smtClean="0"/>
              <a:t> </a:t>
            </a:r>
            <a:r>
              <a:rPr lang="en-US" dirty="0" err="1" smtClean="0"/>
              <a:t>Deployen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Dependencies </a:t>
            </a:r>
            <a:r>
              <a:rPr lang="en-US" dirty="0" err="1" smtClean="0"/>
              <a:t>installiert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2036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Microsoft Macintosh PowerPoint</Application>
  <PresentationFormat>Benutzerdefiniert</PresentationFormat>
  <Paragraphs>68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Office Theme</vt:lpstr>
      <vt:lpstr>Worldfeed Streaming with Spark and Friends</vt:lpstr>
      <vt:lpstr>Projektziele</vt:lpstr>
      <vt:lpstr>Daten: Satori World Feed</vt:lpstr>
      <vt:lpstr>Architektur</vt:lpstr>
      <vt:lpstr>Architektur</vt:lpstr>
      <vt:lpstr>Spark Structured Streaming</vt:lpstr>
      <vt:lpstr>Spark Structured Streaming</vt:lpstr>
      <vt:lpstr>Spark Streaming Lessions learned</vt:lpstr>
      <vt:lpstr>Production Deployment</vt:lpstr>
      <vt:lpstr>Visualisierung</vt:lpstr>
      <vt:lpstr>Live 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Worldfeed Streaming with Spark and Friends</dc:title>
  <dc:creator>Marcel Canclini</dc:creator>
  <cp:lastModifiedBy>Philip Kurmann</cp:lastModifiedBy>
  <cp:revision>8</cp:revision>
  <dcterms:created xsi:type="dcterms:W3CDTF">2017-06-13T12:39:26Z</dcterms:created>
  <dcterms:modified xsi:type="dcterms:W3CDTF">2017-06-16T07:24:56Z</dcterms:modified>
</cp:coreProperties>
</file>