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74" r:id="rId5"/>
    <p:sldId id="311" r:id="rId6"/>
    <p:sldId id="273" r:id="rId7"/>
    <p:sldId id="334" r:id="rId8"/>
    <p:sldId id="335" r:id="rId9"/>
    <p:sldId id="389" r:id="rId10"/>
    <p:sldId id="369" r:id="rId11"/>
    <p:sldId id="386" r:id="rId12"/>
    <p:sldId id="385" r:id="rId13"/>
    <p:sldId id="390" r:id="rId14"/>
    <p:sldId id="391" r:id="rId15"/>
    <p:sldId id="392" r:id="rId16"/>
    <p:sldId id="393" r:id="rId17"/>
    <p:sldId id="394" r:id="rId18"/>
    <p:sldId id="400" r:id="rId19"/>
    <p:sldId id="398" r:id="rId20"/>
    <p:sldId id="395" r:id="rId21"/>
    <p:sldId id="399" r:id="rId22"/>
    <p:sldId id="401" r:id="rId23"/>
    <p:sldId id="396" r:id="rId24"/>
    <p:sldId id="397" r:id="rId25"/>
    <p:sldId id="403" r:id="rId26"/>
    <p:sldId id="402" r:id="rId27"/>
    <p:sldId id="404" r:id="rId28"/>
    <p:sldId id="406" r:id="rId29"/>
    <p:sldId id="405" r:id="rId30"/>
    <p:sldId id="407" r:id="rId31"/>
    <p:sldId id="410" r:id="rId32"/>
    <p:sldId id="408" r:id="rId33"/>
    <p:sldId id="409" r:id="rId34"/>
    <p:sldId id="414" r:id="rId35"/>
    <p:sldId id="415" r:id="rId36"/>
    <p:sldId id="411" r:id="rId37"/>
    <p:sldId id="4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68886-1143-F0CE-06AB-24E9B6316971}" v="2876" dt="2023-09-27T20:14:33.824"/>
    <p1510:client id="{2F509D65-62C0-7F2A-7D06-8EEEB8BA0811}" v="1133" dt="2023-10-02T07:18:59.865"/>
    <p1510:client id="{35170A0C-DC10-A310-1064-016B70AA20FB}" v="834" dt="2023-08-30T16:48:18.946"/>
    <p1510:client id="{41E4B35D-2A1D-F58F-CDAA-52D8F3D7845B}" v="1125" dt="2023-08-28T01:13:48.226"/>
    <p1510:client id="{424B35C7-BC4F-4735-94E0-8D3973429181}" v="1" dt="2023-08-23T13:07:43.610"/>
    <p1510:client id="{50E9AEA9-984C-832A-88CA-41A93844CB35}" v="3102" dt="2023-10-09T19:12:00.068"/>
    <p1510:client id="{55B8041C-E108-A324-8038-B9ADBA977F17}" v="2624" dt="2023-08-30T18:42:34.379"/>
    <p1510:client id="{55D85FE8-CC65-C26B-FB36-8D707E3D6056}" v="31" dt="2023-09-07T00:14:40.984"/>
    <p1510:client id="{581E69C8-C3F3-0267-F343-CAB23352BF12}" v="1868" dt="2023-10-11T20:41:31.540"/>
    <p1510:client id="{7AF867C1-EBB0-CEA7-1325-37507DAA6F2C}" v="684" dt="2023-08-30T16:12:57.055"/>
    <p1510:client id="{7DDBB127-2B58-CCC9-D4E7-1E8D9665C475}" v="606" dt="2023-10-16T16:56:34.197"/>
    <p1510:client id="{893114CC-8D21-540B-C109-C3D9AAA56E41}" v="2966" dt="2023-09-10T21:34:34.844"/>
    <p1510:client id="{8EFB1CEE-C6B0-AA77-8D14-041A1F810192}" v="9" dt="2023-09-14T01:58:55.463"/>
    <p1510:client id="{92F467B4-57FC-C966-FF55-D80306B9BB40}" v="2049" dt="2023-10-23T20:00:17.692"/>
    <p1510:client id="{9DB03395-8A56-4B5D-C997-3817B048485D}" v="1173" dt="2023-09-27T21:17:07.490"/>
    <p1510:client id="{A74EF4CB-D2D4-E83A-E3D1-0DD5B33ECA5E}" v="33" dt="2023-08-31T00:02:27.345"/>
    <p1510:client id="{AC459D0B-FFDE-8387-F411-D4AB7F9820F2}" v="369" dt="2023-08-30T20:25:34.513"/>
    <p1510:client id="{B6D6004D-268C-D92E-1E28-2A334596E00D}" v="2059" dt="2023-10-23T18:16:00.979"/>
    <p1510:client id="{B774A79B-FB41-11C7-9893-D6150770415C}" v="5021" dt="2023-09-25T18:41:04.648"/>
    <p1510:client id="{C5BAE6FA-2C44-E418-4912-E853F9E2DDA9}" v="7278" dt="2023-08-23T20:33:43.306"/>
    <p1510:client id="{C78A4185-09F0-5CDA-B023-DF252F74CC18}" v="4845" dt="2023-09-06T15:47:55.744"/>
    <p1510:client id="{CBB21330-8A6D-DDD6-41AB-8570767F8C81}" v="4081" dt="2023-09-18T08:08:59.521"/>
    <p1510:client id="{D56287A8-FEFF-DB5E-102D-87F9A15E5D00}" v="810" dt="2023-10-16T17:30:47.329"/>
    <p1510:client id="{DA22C10B-6699-69E6-3CA1-9C6C32C0D298}" v="909" dt="2023-10-16T17:49:38.288"/>
    <p1510:client id="{DDF610B1-3F12-6DB2-98A8-D599BB796316}" v="1973" dt="2023-10-16T18:52:56.847"/>
    <p1510:client id="{DE63309C-8065-1FE7-297A-8D1A9B0C127B}" v="28" dt="2023-09-11T02:48:33.781"/>
    <p1510:client id="{E5CB4ABE-7231-1A9A-873A-9AF4B42F442E}" v="5302" dt="2023-10-04T21:00:35.195"/>
    <p1510:client id="{EAE30ACB-A2AE-EBCF-64FD-7B2D11F8BD3D}" v="456" dt="2023-08-28T01:43:41.071"/>
    <p1510:client id="{ED88DB64-D6AC-A072-76F3-723AF16A2655}" v="1081" dt="2023-10-09T16:44:39.776"/>
    <p1510:client id="{F84593D0-0758-4BEB-8C46-F471605E2332}" v="593" dt="2023-08-27T20:03:54.377"/>
    <p1510:client id="{FA2A0D8F-F473-E391-3F5B-4FF1E6BEF2A5}" v="6656" dt="2023-09-13T22:07:22.3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Brian D" userId="S::briandnguyen2@fullerton.edu::44618f47-81c8-4f4e-8e2d-bde8caecefec" providerId="AD" clId="Web-{DE63309C-8065-1FE7-297A-8D1A9B0C127B}"/>
    <pc:docChg chg="delSld modSld">
      <pc:chgData name="Nguyen, Brian D" userId="S::briandnguyen2@fullerton.edu::44618f47-81c8-4f4e-8e2d-bde8caecefec" providerId="AD" clId="Web-{DE63309C-8065-1FE7-297A-8D1A9B0C127B}" dt="2023-09-11T02:48:33.781" v="26" actId="20577"/>
      <pc:docMkLst>
        <pc:docMk/>
      </pc:docMkLst>
      <pc:sldChg chg="modSp">
        <pc:chgData name="Nguyen, Brian D" userId="S::briandnguyen2@fullerton.edu::44618f47-81c8-4f4e-8e2d-bde8caecefec" providerId="AD" clId="Web-{DE63309C-8065-1FE7-297A-8D1A9B0C127B}" dt="2023-09-11T02:48:33.781" v="2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E63309C-8065-1FE7-297A-8D1A9B0C127B}" dt="2023-09-11T02:48:33.781" v="2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DE63309C-8065-1FE7-297A-8D1A9B0C127B}" dt="2023-09-10T21:35:32.629" v="25"/>
        <pc:sldMkLst>
          <pc:docMk/>
          <pc:sldMk cId="729248964" sldId="31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4"/>
        <pc:sldMkLst>
          <pc:docMk/>
          <pc:sldMk cId="359488863" sldId="32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3"/>
        <pc:sldMkLst>
          <pc:docMk/>
          <pc:sldMk cId="4089469613" sldId="33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2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1"/>
        <pc:sldMkLst>
          <pc:docMk/>
          <pc:sldMk cId="2748164145" sldId="33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9"/>
        <pc:sldMkLst>
          <pc:docMk/>
          <pc:sldMk cId="3581261240" sldId="33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8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7"/>
        <pc:sldMkLst>
          <pc:docMk/>
          <pc:sldMk cId="2739483675" sldId="34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0"/>
        <pc:sldMkLst>
          <pc:docMk/>
          <pc:sldMk cId="3891661633" sldId="34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6"/>
        <pc:sldMkLst>
          <pc:docMk/>
          <pc:sldMk cId="909575778" sldId="34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5"/>
        <pc:sldMkLst>
          <pc:docMk/>
          <pc:sldMk cId="1092690357" sldId="34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4"/>
        <pc:sldMkLst>
          <pc:docMk/>
          <pc:sldMk cId="4198194689" sldId="34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3"/>
        <pc:sldMkLst>
          <pc:docMk/>
          <pc:sldMk cId="2298326148" sldId="34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2"/>
        <pc:sldMkLst>
          <pc:docMk/>
          <pc:sldMk cId="4149562199" sldId="34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1"/>
        <pc:sldMkLst>
          <pc:docMk/>
          <pc:sldMk cId="3349819876" sldId="34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9"/>
        <pc:sldMkLst>
          <pc:docMk/>
          <pc:sldMk cId="3963850453" sldId="35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8"/>
        <pc:sldMkLst>
          <pc:docMk/>
          <pc:sldMk cId="3381584187" sldId="35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0"/>
        <pc:sldMkLst>
          <pc:docMk/>
          <pc:sldMk cId="2223103603" sldId="35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6"/>
        <pc:sldMkLst>
          <pc:docMk/>
          <pc:sldMk cId="2114261373" sldId="35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3"/>
        <pc:sldMkLst>
          <pc:docMk/>
          <pc:sldMk cId="3292335350" sldId="35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7"/>
        <pc:sldMkLst>
          <pc:docMk/>
          <pc:sldMk cId="1241652866" sldId="355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5"/>
        <pc:sldMkLst>
          <pc:docMk/>
          <pc:sldMk cId="666833547" sldId="35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2"/>
        <pc:sldMkLst>
          <pc:docMk/>
          <pc:sldMk cId="1676420473" sldId="35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1"/>
        <pc:sldMkLst>
          <pc:docMk/>
          <pc:sldMk cId="3013388074" sldId="35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0"/>
        <pc:sldMkLst>
          <pc:docMk/>
          <pc:sldMk cId="1357699234" sldId="35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4"/>
        <pc:sldMkLst>
          <pc:docMk/>
          <pc:sldMk cId="2805672534" sldId="360"/>
        </pc:sldMkLst>
      </pc:sldChg>
    </pc:docChg>
  </pc:docChgLst>
  <pc:docChgLst>
    <pc:chgData name="Nguyen, Brian D" userId="S::briandnguyen2@fullerton.edu::44618f47-81c8-4f4e-8e2d-bde8caecefec" providerId="AD" clId="Web-{2F509D65-62C0-7F2A-7D06-8EEEB8BA0811}"/>
    <pc:docChg chg="addSld delSld modSld sldOrd">
      <pc:chgData name="Nguyen, Brian D" userId="S::briandnguyen2@fullerton.edu::44618f47-81c8-4f4e-8e2d-bde8caecefec" providerId="AD" clId="Web-{2F509D65-62C0-7F2A-7D06-8EEEB8BA0811}" dt="2023-10-02T07:18:59.865" v="656" actId="1076"/>
      <pc:docMkLst>
        <pc:docMk/>
      </pc:docMkLst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F509D65-62C0-7F2A-7D06-8EEEB8BA0811}" dt="2023-10-02T04:53:39.061" v="4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3:22.295" v="2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F509D65-62C0-7F2A-7D06-8EEEB8BA0811}" dt="2023-10-02T04:53:22.295" v="2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2F509D65-62C0-7F2A-7D06-8EEEB8BA0811}" dt="2023-10-02T05:08:35.051" v="1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5:08:35.051" v="162" actId="1076"/>
          <ac:picMkLst>
            <pc:docMk/>
            <pc:sldMk cId="3793104547" sldId="311"/>
            <ac:picMk id="2" creationId="{68027653-D4B3-40FB-84ED-F69D4F72D972}"/>
          </ac:picMkLst>
        </pc:picChg>
        <pc:picChg chg="del">
          <ac:chgData name="Nguyen, Brian D" userId="S::briandnguyen2@fullerton.edu::44618f47-81c8-4f4e-8e2d-bde8caecefec" providerId="AD" clId="Web-{2F509D65-62C0-7F2A-7D06-8EEEB8BA0811}" dt="2023-10-02T05:08:00.722" v="159"/>
          <ac:picMkLst>
            <pc:docMk/>
            <pc:sldMk cId="3793104547" sldId="311"/>
            <ac:picMk id="4" creationId="{FE3236E5-CF68-E73C-196A-A212371D8819}"/>
          </ac:picMkLst>
        </pc:picChg>
      </pc:sldChg>
      <pc:sldChg chg="modSp ord">
        <pc:chgData name="Nguyen, Brian D" userId="S::briandnguyen2@fullerton.edu::44618f47-81c8-4f4e-8e2d-bde8caecefec" providerId="AD" clId="Web-{2F509D65-62C0-7F2A-7D06-8EEEB8BA0811}" dt="2023-10-02T04:56:46.206" v="10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2F509D65-62C0-7F2A-7D06-8EEEB8BA0811}" dt="2023-10-02T04:56:37.628" v="105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678221717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48.378" v="108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8904079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1.394" v="10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37431735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2.738" v="110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97816978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8.441" v="112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074822381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6.550" v="111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079763383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1.144" v="121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70073787" sldId="38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7.238" v="119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352630728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3.050" v="116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66060382" sldId="38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050" v="113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86136759" sldId="38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597" v="114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7353224" sldId="39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1.800" v="115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642039451" sldId="39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4.457" v="117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37522435" sldId="39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5.910" v="118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61844459" sldId="39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9.566" v="120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400898042" sldId="39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3.957" v="122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42458996" sldId="39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5.816" v="123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36627168" sldId="39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34.317" v="124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0150848" sldId="39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554013698" sldId="39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5.567" v="125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430944669" sldId="39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7.145" v="126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220126894" sldId="40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022369036" sldId="40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022369036" sldId="40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33.881" v="128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65870884" sldId="40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12.536" v="127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52308737" sldId="40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1:48.995" v="12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897732372" sldId="40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2F509D65-62C0-7F2A-7D06-8EEEB8BA0811}" dt="2023-10-02T05:03:40.653" v="154"/>
        <pc:sldMkLst>
          <pc:docMk/>
          <pc:sldMk cId="3552800227" sldId="40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52800227" sldId="406"/>
            <ac:spMk id="7" creationId="{4E98E6AD-9D37-499C-898E-ED12AC36D31D}"/>
          </ac:spMkLst>
        </pc:spChg>
      </pc:sldChg>
      <pc:sldChg chg="addSp delSp modSp ord">
        <pc:chgData name="Nguyen, Brian D" userId="S::briandnguyen2@fullerton.edu::44618f47-81c8-4f4e-8e2d-bde8caecefec" providerId="AD" clId="Web-{2F509D65-62C0-7F2A-7D06-8EEEB8BA0811}" dt="2023-10-02T05:14:09.262" v="243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96325583" sldId="407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11.465" v="150" actId="1076"/>
          <ac:spMkLst>
            <pc:docMk/>
            <pc:sldMk cId="2696325583" sldId="407"/>
            <ac:spMk id="9" creationId="{973903D0-1705-861F-DD36-BF77F139B745}"/>
          </ac:spMkLst>
        </pc:spChg>
        <pc:spChg chg="add del">
          <ac:chgData name="Nguyen, Brian D" userId="S::briandnguyen2@fullerton.edu::44618f47-81c8-4f4e-8e2d-bde8caecefec" providerId="AD" clId="Web-{2F509D65-62C0-7F2A-7D06-8EEEB8BA0811}" dt="2023-10-02T05:02:34.089" v="139"/>
          <ac:spMkLst>
            <pc:docMk/>
            <pc:sldMk cId="2696325583" sldId="407"/>
            <ac:spMk id="11" creationId="{2B180ADE-D265-E17A-4F14-40580BC37F95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2:48.277" v="144" actId="20577"/>
          <ac:spMkLst>
            <pc:docMk/>
            <pc:sldMk cId="2696325583" sldId="407"/>
            <ac:spMk id="12" creationId="{0080257F-CA3B-2C78-62F8-21D583128696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00.731" v="149" actId="20577"/>
          <ac:spMkLst>
            <pc:docMk/>
            <pc:sldMk cId="2696325583" sldId="407"/>
            <ac:spMk id="13" creationId="{F1D30D91-F9C7-F066-CF1D-04BAA3870C0B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3:16.747" v="151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520523826" sldId="408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2F509D65-62C0-7F2A-7D06-8EEEB8BA0811}" dt="2023-10-02T04:56:42.878" v="106"/>
        <pc:sldMkLst>
          <pc:docMk/>
          <pc:sldMk cId="3782970959" sldId="409"/>
        </pc:sldMkLst>
      </pc:sldChg>
      <pc:sldChg chg="addSp delSp modSp add ord replId addAnim delAnim">
        <pc:chgData name="Nguyen, Brian D" userId="S::briandnguyen2@fullerton.edu::44618f47-81c8-4f4e-8e2d-bde8caecefec" providerId="AD" clId="Web-{2F509D65-62C0-7F2A-7D06-8EEEB8BA0811}" dt="2023-10-02T06:03:29.491" v="379"/>
        <pc:sldMkLst>
          <pc:docMk/>
          <pc:sldMk cId="2446445767" sldId="410"/>
        </pc:sldMkLst>
        <pc:spChg chg="mod">
          <ac:chgData name="Nguyen, Brian D" userId="S::briandnguyen2@fullerton.edu::44618f47-81c8-4f4e-8e2d-bde8caecefec" providerId="AD" clId="Web-{2F509D65-62C0-7F2A-7D06-8EEEB8BA0811}" dt="2023-10-02T05:14:02.996" v="242" actId="20577"/>
          <ac:spMkLst>
            <pc:docMk/>
            <pc:sldMk cId="2446445767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2:33.619" v="169" actId="20577"/>
          <ac:spMkLst>
            <pc:docMk/>
            <pc:sldMk cId="2446445767" sldId="41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2:14.909" v="371" actId="1076"/>
          <ac:picMkLst>
            <pc:docMk/>
            <pc:sldMk cId="2446445767" sldId="410"/>
            <ac:picMk id="4" creationId="{B3CC5B54-5364-C15A-95FE-7BDB91BA270E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4:43.371" v="358" actId="1076"/>
          <ac:picMkLst>
            <pc:docMk/>
            <pc:sldMk cId="2446445767" sldId="410"/>
            <ac:picMk id="5" creationId="{0BD06ABE-B7E0-503E-27B5-240AC4E32A85}"/>
          </ac:picMkLst>
        </pc:picChg>
        <pc:picChg chg="add del mod">
          <ac:chgData name="Nguyen, Brian D" userId="S::briandnguyen2@fullerton.edu::44618f47-81c8-4f4e-8e2d-bde8caecefec" providerId="AD" clId="Web-{2F509D65-62C0-7F2A-7D06-8EEEB8BA0811}" dt="2023-10-02T06:01:54.923" v="368"/>
          <ac:picMkLst>
            <pc:docMk/>
            <pc:sldMk cId="2446445767" sldId="410"/>
            <ac:picMk id="9" creationId="{F3C92A68-0D91-BFCB-A6F1-AC5474CF10E8}"/>
          </ac:picMkLst>
        </pc:picChg>
      </pc:sldChg>
      <pc:sldChg chg="add replId">
        <pc:chgData name="Nguyen, Brian D" userId="S::briandnguyen2@fullerton.edu::44618f47-81c8-4f4e-8e2d-bde8caecefec" providerId="AD" clId="Web-{2F509D65-62C0-7F2A-7D06-8EEEB8BA0811}" dt="2023-10-02T05:03:48.810" v="156"/>
        <pc:sldMkLst>
          <pc:docMk/>
          <pc:sldMk cId="36080661" sldId="411"/>
        </pc:sldMkLst>
      </pc:sldChg>
      <pc:sldChg chg="addSp delSp modSp add replId addAnim">
        <pc:chgData name="Nguyen, Brian D" userId="S::briandnguyen2@fullerton.edu::44618f47-81c8-4f4e-8e2d-bde8caecefec" providerId="AD" clId="Web-{2F509D65-62C0-7F2A-7D06-8EEEB8BA0811}" dt="2023-10-02T06:54:23.027" v="414" actId="14100"/>
        <pc:sldMkLst>
          <pc:docMk/>
          <pc:sldMk cId="3300233717" sldId="412"/>
        </pc:sldMkLst>
        <pc:spChg chg="del mod">
          <ac:chgData name="Nguyen, Brian D" userId="S::briandnguyen2@fullerton.edu::44618f47-81c8-4f4e-8e2d-bde8caecefec" providerId="AD" clId="Web-{2F509D65-62C0-7F2A-7D06-8EEEB8BA0811}" dt="2023-10-02T06:05:10.184" v="397"/>
          <ac:spMkLst>
            <pc:docMk/>
            <pc:sldMk cId="3300233717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05:00.058" v="393" actId="20577"/>
          <ac:spMkLst>
            <pc:docMk/>
            <pc:sldMk cId="3300233717" sldId="41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51:01.420" v="402" actId="1076"/>
          <ac:picMkLst>
            <pc:docMk/>
            <pc:sldMk cId="3300233717" sldId="412"/>
            <ac:picMk id="2" creationId="{B6FEE1F1-07DC-4EEA-689D-125E5F04C709}"/>
          </ac:picMkLst>
        </pc:picChg>
        <pc:picChg chg="add mod ord">
          <ac:chgData name="Nguyen, Brian D" userId="S::briandnguyen2@fullerton.edu::44618f47-81c8-4f4e-8e2d-bde8caecefec" providerId="AD" clId="Web-{2F509D65-62C0-7F2A-7D06-8EEEB8BA0811}" dt="2023-10-02T06:54:23.027" v="414" actId="14100"/>
          <ac:picMkLst>
            <pc:docMk/>
            <pc:sldMk cId="3300233717" sldId="412"/>
            <ac:picMk id="4" creationId="{1E5724C7-A3AA-98A1-F344-229F4D071B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7:18:50.942" v="653" actId="20577"/>
        <pc:sldMkLst>
          <pc:docMk/>
          <pc:sldMk cId="3601165629" sldId="413"/>
        </pc:sldMkLst>
        <pc:spChg chg="mod">
          <ac:chgData name="Nguyen, Brian D" userId="S::briandnguyen2@fullerton.edu::44618f47-81c8-4f4e-8e2d-bde8caecefec" providerId="AD" clId="Web-{2F509D65-62C0-7F2A-7D06-8EEEB8BA0811}" dt="2023-10-02T07:18:50.942" v="653" actId="20577"/>
          <ac:spMkLst>
            <pc:docMk/>
            <pc:sldMk cId="3601165629" sldId="4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56:03.799" v="437" actId="20577"/>
          <ac:spMkLst>
            <pc:docMk/>
            <pc:sldMk cId="3601165629" sldId="4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7:05:52.865" v="631" actId="20577"/>
          <ac:spMkLst>
            <pc:docMk/>
            <pc:sldMk cId="3601165629" sldId="413"/>
            <ac:spMk id="4" creationId="{5ED5123C-9BC1-0D7F-4B58-691503DF12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6:03:33.194" v="380"/>
        <pc:sldMkLst>
          <pc:docMk/>
          <pc:sldMk cId="27386291" sldId="414"/>
        </pc:sldMkLst>
        <pc:spChg chg="mod">
          <ac:chgData name="Nguyen, Brian D" userId="S::briandnguyen2@fullerton.edu::44618f47-81c8-4f4e-8e2d-bde8caecefec" providerId="AD" clId="Web-{2F509D65-62C0-7F2A-7D06-8EEEB8BA0811}" dt="2023-10-02T05:25:50.591" v="367" actId="20577"/>
          <ac:spMkLst>
            <pc:docMk/>
            <pc:sldMk cId="27386291" sldId="4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4:35.060" v="258" actId="20577"/>
          <ac:spMkLst>
            <pc:docMk/>
            <pc:sldMk cId="27386291" sldId="4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3:05.552" v="378" actId="1076"/>
          <ac:picMkLst>
            <pc:docMk/>
            <pc:sldMk cId="27386291" sldId="414"/>
            <ac:picMk id="4" creationId="{11F8918A-1C46-8AC3-127C-3338FB94ABA2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5:28.685" v="365" actId="1076"/>
          <ac:picMkLst>
            <pc:docMk/>
            <pc:sldMk cId="27386291" sldId="414"/>
            <ac:picMk id="5" creationId="{C9702C13-7F62-829B-E6A9-C86555BEF664}"/>
          </ac:picMkLst>
        </pc:picChg>
      </pc:sldChg>
      <pc:sldChg chg="modSp add replId">
        <pc:chgData name="Nguyen, Brian D" userId="S::briandnguyen2@fullerton.edu::44618f47-81c8-4f4e-8e2d-bde8caecefec" providerId="AD" clId="Web-{2F509D65-62C0-7F2A-7D06-8EEEB8BA0811}" dt="2023-10-02T07:06:42.680" v="648" actId="20577"/>
        <pc:sldMkLst>
          <pc:docMk/>
          <pc:sldMk cId="3972672414" sldId="415"/>
        </pc:sldMkLst>
        <pc:spChg chg="mod">
          <ac:chgData name="Nguyen, Brian D" userId="S::briandnguyen2@fullerton.edu::44618f47-81c8-4f4e-8e2d-bde8caecefec" providerId="AD" clId="Web-{2F509D65-62C0-7F2A-7D06-8EEEB8BA0811}" dt="2023-10-02T07:06:37.336" v="637" actId="20577"/>
          <ac:spMkLst>
            <pc:docMk/>
            <pc:sldMk cId="3972672414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7:06:42.680" v="648" actId="20577"/>
          <ac:spMkLst>
            <pc:docMk/>
            <pc:sldMk cId="3972672414" sldId="415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2F509D65-62C0-7F2A-7D06-8EEEB8BA0811}" dt="2023-10-02T07:18:59.865" v="656" actId="1076"/>
        <pc:sldMkLst>
          <pc:docMk/>
          <pc:sldMk cId="1728179236" sldId="416"/>
        </pc:sldMkLst>
        <pc:spChg chg="mod">
          <ac:chgData name="Nguyen, Brian D" userId="S::briandnguyen2@fullerton.edu::44618f47-81c8-4f4e-8e2d-bde8caecefec" providerId="AD" clId="Web-{2F509D65-62C0-7F2A-7D06-8EEEB8BA0811}" dt="2023-10-02T07:18:39.035" v="651" actId="20577"/>
          <ac:spMkLst>
            <pc:docMk/>
            <pc:sldMk cId="1728179236" sldId="416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2F509D65-62C0-7F2A-7D06-8EEEB8BA0811}" dt="2023-10-02T07:07:02.463" v="650"/>
          <ac:spMkLst>
            <pc:docMk/>
            <pc:sldMk cId="1728179236" sldId="416"/>
            <ac:spMk id="4" creationId="{5ED5123C-9BC1-0D7F-4B58-691503DF127A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7:18:59.865" v="656" actId="1076"/>
          <ac:picMkLst>
            <pc:docMk/>
            <pc:sldMk cId="1728179236" sldId="416"/>
            <ac:picMk id="5" creationId="{6B3272FD-4E2A-038D-2481-85DA187F7E54}"/>
          </ac:picMkLst>
        </pc:picChg>
      </pc:sldChg>
    </pc:docChg>
  </pc:docChgLst>
  <pc:docChgLst>
    <pc:chgData name="Nguyen, Brian D" userId="S::briandnguyen2@fullerton.edu::44618f47-81c8-4f4e-8e2d-bde8caecefec" providerId="AD" clId="Web-{AC459D0B-FFDE-8387-F411-D4AB7F9820F2}"/>
    <pc:docChg chg="addSld delSld modSld sldOrd">
      <pc:chgData name="Nguyen, Brian D" userId="S::briandnguyen2@fullerton.edu::44618f47-81c8-4f4e-8e2d-bde8caecefec" providerId="AD" clId="Web-{AC459D0B-FFDE-8387-F411-D4AB7F9820F2}" dt="2023-08-30T20:25:34.513" v="177"/>
      <pc:docMkLst>
        <pc:docMk/>
      </pc:docMkLst>
      <pc:sldChg chg="add del">
        <pc:chgData name="Nguyen, Brian D" userId="S::briandnguyen2@fullerton.edu::44618f47-81c8-4f4e-8e2d-bde8caecefec" providerId="AD" clId="Web-{AC459D0B-FFDE-8387-F411-D4AB7F9820F2}" dt="2023-08-30T19:54:59.506" v="158"/>
        <pc:sldMkLst>
          <pc:docMk/>
          <pc:sldMk cId="2138586318" sldId="340"/>
        </pc:sldMkLst>
      </pc:sldChg>
      <pc:sldChg chg="del">
        <pc:chgData name="Nguyen, Brian D" userId="S::briandnguyen2@fullerton.edu::44618f47-81c8-4f4e-8e2d-bde8caecefec" providerId="AD" clId="Web-{AC459D0B-FFDE-8387-F411-D4AB7F9820F2}" dt="2023-08-30T19:55:06.975" v="159"/>
        <pc:sldMkLst>
          <pc:docMk/>
          <pc:sldMk cId="387287764" sldId="341"/>
        </pc:sldMkLst>
      </pc:sldChg>
      <pc:sldChg chg="modSp">
        <pc:chgData name="Nguyen, Brian D" userId="S::briandnguyen2@fullerton.edu::44618f47-81c8-4f4e-8e2d-bde8caecefec" providerId="AD" clId="Web-{AC459D0B-FFDE-8387-F411-D4AB7F9820F2}" dt="2023-08-30T19:54:02.644" v="15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AC459D0B-FFDE-8387-F411-D4AB7F9820F2}" dt="2023-08-30T19:54:02.644" v="156" actId="20577"/>
          <ac:spMkLst>
            <pc:docMk/>
            <pc:sldMk cId="915511855" sldId="352"/>
            <ac:spMk id="4" creationId="{EF88BC1D-615A-0A9F-92D6-AA3625496108}"/>
          </ac:spMkLst>
        </pc:spChg>
      </pc:sldChg>
      <pc:sldChg chg="modSp add del ord replId">
        <pc:chgData name="Nguyen, Brian D" userId="S::briandnguyen2@fullerton.edu::44618f47-81c8-4f4e-8e2d-bde8caecefec" providerId="AD" clId="Web-{AC459D0B-FFDE-8387-F411-D4AB7F9820F2}" dt="2023-08-30T20:25:34.513" v="177"/>
        <pc:sldMkLst>
          <pc:docMk/>
          <pc:sldMk cId="3554691464" sldId="353"/>
        </pc:sldMkLst>
        <pc:spChg chg="mod">
          <ac:chgData name="Nguyen, Brian D" userId="S::briandnguyen2@fullerton.edu::44618f47-81c8-4f4e-8e2d-bde8caecefec" providerId="AD" clId="Web-{AC459D0B-FFDE-8387-F411-D4AB7F9820F2}" dt="2023-08-30T20:20:19.881" v="176" actId="20577"/>
          <ac:spMkLst>
            <pc:docMk/>
            <pc:sldMk cId="3554691464" sldId="353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35170A0C-DC10-A310-1064-016B70AA20FB}"/>
    <pc:docChg chg="addSld modSld sldOrd">
      <pc:chgData name="Nguyen, Brian D" userId="S::briandnguyen2@fullerton.edu::44618f47-81c8-4f4e-8e2d-bde8caecefec" providerId="AD" clId="Web-{35170A0C-DC10-A310-1064-016B70AA20FB}" dt="2023-08-30T16:48:18.946" v="453" actId="20577"/>
      <pc:docMkLst>
        <pc:docMk/>
      </pc:docMkLst>
      <pc:sldChg chg="modSp">
        <pc:chgData name="Nguyen, Brian D" userId="S::briandnguyen2@fullerton.edu::44618f47-81c8-4f4e-8e2d-bde8caecefec" providerId="AD" clId="Web-{35170A0C-DC10-A310-1064-016B70AA20FB}" dt="2023-08-30T16:15:33.347" v="29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35170A0C-DC10-A310-1064-016B70AA20FB}" dt="2023-08-30T16:15:33.347" v="29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26.237" v="28" actId="2057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35170A0C-DC10-A310-1064-016B70AA20FB}" dt="2023-08-30T16:15:26.237" v="28" actId="20577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5.518" v="30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35170A0C-DC10-A310-1064-016B70AA20FB}" dt="2023-08-30T16:15:35.518" v="30" actId="20577"/>
          <ac:spMkLst>
            <pc:docMk/>
            <pc:sldMk cId="3712086863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71403040" sldId="32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182656549" sldId="3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438195137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691050873" sldId="32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927651067" sldId="32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2866446369" sldId="32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669125692" sldId="331"/>
            <ac:spMk id="7" creationId="{4E98E6AD-9D37-499C-898E-ED12AC36D31D}"/>
          </ac:spMkLst>
        </pc:spChg>
      </pc:sldChg>
      <pc:sldChg chg="addSp modSp">
        <pc:chgData name="Nguyen, Brian D" userId="S::briandnguyen2@fullerton.edu::44618f47-81c8-4f4e-8e2d-bde8caecefec" providerId="AD" clId="Web-{35170A0C-DC10-A310-1064-016B70AA20FB}" dt="2023-08-30T16:17:21.447" v="33" actId="1076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35170A0C-DC10-A310-1064-016B70AA20FB}" dt="2023-08-30T16:13:52.183" v="21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174519064" sldId="33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14:23.998" v="27" actId="1076"/>
          <ac:picMkLst>
            <pc:docMk/>
            <pc:sldMk cId="3174519064" sldId="332"/>
            <ac:picMk id="4" creationId="{DE06CBAA-EEA4-061F-BACB-76B176F388F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17:21.447" v="33" actId="1076"/>
          <ac:picMkLst>
            <pc:docMk/>
            <pc:sldMk cId="3174519064" sldId="332"/>
            <ac:picMk id="5" creationId="{6FFA94A2-F081-5678-1741-251A8B25D862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31:34.582" v="131" actId="20577"/>
        <pc:sldMkLst>
          <pc:docMk/>
          <pc:sldMk cId="2803373539" sldId="333"/>
        </pc:sldMkLst>
        <pc:spChg chg="del">
          <ac:chgData name="Nguyen, Brian D" userId="S::briandnguyen2@fullerton.edu::44618f47-81c8-4f4e-8e2d-bde8caecefec" providerId="AD" clId="Web-{35170A0C-DC10-A310-1064-016B70AA20FB}" dt="2023-08-30T16:19:56.911" v="42"/>
          <ac:spMkLst>
            <pc:docMk/>
            <pc:sldMk cId="2803373539" sldId="333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35170A0C-DC10-A310-1064-016B70AA20FB}" dt="2023-08-30T16:31:34.582" v="131" actId="20577"/>
          <ac:spMkLst>
            <pc:docMk/>
            <pc:sldMk cId="2803373539" sldId="333"/>
            <ac:spMk id="11" creationId="{729B9976-1E8F-556C-8272-093F06D1C2FA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19:33.378" v="35"/>
          <ac:picMkLst>
            <pc:docMk/>
            <pc:sldMk cId="2803373539" sldId="333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19:53.004" v="41"/>
          <ac:picMkLst>
            <pc:docMk/>
            <pc:sldMk cId="2803373539" sldId="333"/>
            <ac:picMk id="5" creationId="{6FFA94A2-F081-5678-1741-251A8B25D86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20:10.849" v="43" actId="1076"/>
          <ac:picMkLst>
            <pc:docMk/>
            <pc:sldMk cId="2803373539" sldId="333"/>
            <ac:picMk id="9" creationId="{34DC46EB-06A0-E888-F731-97B0940DC6BD}"/>
          </ac:picMkLst>
        </pc:picChg>
      </pc:sldChg>
      <pc:sldChg chg="delSp modSp add ord replId addAnim modAnim">
        <pc:chgData name="Nguyen, Brian D" userId="S::briandnguyen2@fullerton.edu::44618f47-81c8-4f4e-8e2d-bde8caecefec" providerId="AD" clId="Web-{35170A0C-DC10-A310-1064-016B70AA20FB}" dt="2023-08-30T16:44:15.492" v="379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35170A0C-DC10-A310-1064-016B70AA20FB}" dt="2023-08-30T16:44:15.492" v="379" actId="20577"/>
          <ac:spMkLst>
            <pc:docMk/>
            <pc:sldMk cId="2955959951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37:47.185" v="277" actId="20577"/>
          <ac:spMkLst>
            <pc:docMk/>
            <pc:sldMk cId="2955959951" sldId="334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33:07.885" v="135"/>
          <ac:picMkLst>
            <pc:docMk/>
            <pc:sldMk cId="2955959951" sldId="334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33:07.104" v="134"/>
          <ac:picMkLst>
            <pc:docMk/>
            <pc:sldMk cId="2955959951" sldId="334"/>
            <ac:picMk id="5" creationId="{6FFA94A2-F081-5678-1741-251A8B25D862}"/>
          </ac:picMkLst>
        </pc:picChg>
      </pc:sldChg>
      <pc:sldChg chg="addSp modSp add replId delAnim">
        <pc:chgData name="Nguyen, Brian D" userId="S::briandnguyen2@fullerton.edu::44618f47-81c8-4f4e-8e2d-bde8caecefec" providerId="AD" clId="Web-{35170A0C-DC10-A310-1064-016B70AA20FB}" dt="2023-08-30T16:44:27.524" v="398" actId="20577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35170A0C-DC10-A310-1064-016B70AA20FB}" dt="2023-08-30T16:44:05.288" v="375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4:27.524" v="398" actId="20577"/>
          <ac:spMkLst>
            <pc:docMk/>
            <pc:sldMk cId="2123598088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42:24.782" v="369" actId="14100"/>
          <ac:picMkLst>
            <pc:docMk/>
            <pc:sldMk cId="2123598088" sldId="335"/>
            <ac:picMk id="4" creationId="{4FAAA7BE-C63D-A2F4-4682-100D70E08E38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3:41.005" v="373" actId="1076"/>
          <ac:picMkLst>
            <pc:docMk/>
            <pc:sldMk cId="2123598088" sldId="335"/>
            <ac:picMk id="5" creationId="{1B4F6C54-25B9-390F-6F7D-CCD5F41401D7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48:18.946" v="453" actId="20577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35170A0C-DC10-A310-1064-016B70AA20FB}" dt="2023-08-30T16:48:18.946" v="453" actId="20577"/>
          <ac:spMkLst>
            <pc:docMk/>
            <pc:sldMk cId="572006569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6:30.673" v="419" actId="20577"/>
          <ac:spMkLst>
            <pc:docMk/>
            <pc:sldMk cId="572006569" sldId="336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46:44.189" v="420"/>
          <ac:picMkLst>
            <pc:docMk/>
            <pc:sldMk cId="572006569" sldId="336"/>
            <ac:picMk id="4" creationId="{4FAAA7BE-C63D-A2F4-4682-100D70E08E38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46:45.190" v="421"/>
          <ac:picMkLst>
            <pc:docMk/>
            <pc:sldMk cId="572006569" sldId="336"/>
            <ac:picMk id="5" creationId="{1B4F6C54-25B9-390F-6F7D-CCD5F41401D7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7:04.394" v="423"/>
          <ac:picMkLst>
            <pc:docMk/>
            <pc:sldMk cId="572006569" sldId="336"/>
            <ac:picMk id="9" creationId="{AA4F0C85-D871-B042-AEAF-831BCE4847B5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7:15.692" v="429" actId="1076"/>
          <ac:picMkLst>
            <pc:docMk/>
            <pc:sldMk cId="572006569" sldId="336"/>
            <ac:picMk id="10" creationId="{37C3AB71-09B7-F69F-6AE4-AE34044F24AA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8:07.523" v="442"/>
          <ac:picMkLst>
            <pc:docMk/>
            <pc:sldMk cId="572006569" sldId="336"/>
            <ac:picMk id="11" creationId="{6C6E13BC-C2C3-43CB-08A0-4F6172FE28BA}"/>
          </ac:picMkLst>
        </pc:picChg>
      </pc:sldChg>
    </pc:docChg>
  </pc:docChgLst>
  <pc:docChgLst>
    <pc:chgData name="Nguyen, Brian D" userId="S::briandnguyen2@fullerton.edu::44618f47-81c8-4f4e-8e2d-bde8caecefec" providerId="AD" clId="Web-{DDF610B1-3F12-6DB2-98A8-D599BB796316}"/>
    <pc:docChg chg="addSld modSld">
      <pc:chgData name="Nguyen, Brian D" userId="S::briandnguyen2@fullerton.edu::44618f47-81c8-4f4e-8e2d-bde8caecefec" providerId="AD" clId="Web-{DDF610B1-3F12-6DB2-98A8-D599BB796316}" dt="2023-10-16T18:52:55.738" v="1037" actId="20577"/>
      <pc:docMkLst>
        <pc:docMk/>
      </pc:docMkLst>
      <pc:sldChg chg="modSp">
        <pc:chgData name="Nguyen, Brian D" userId="S::briandnguyen2@fullerton.edu::44618f47-81c8-4f4e-8e2d-bde8caecefec" providerId="AD" clId="Web-{DDF610B1-3F12-6DB2-98A8-D599BB796316}" dt="2023-10-16T18:52:55.738" v="1037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DDF610B1-3F12-6DB2-98A8-D599BB796316}" dt="2023-10-16T18:52:55.738" v="1037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DF610B1-3F12-6DB2-98A8-D599BB796316}" dt="2023-10-16T18:25:38.734" v="56" actId="20577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DDF610B1-3F12-6DB2-98A8-D599BB796316}" dt="2023-10-16T18:25:38.734" v="56" actId="20577"/>
          <ac:spMkLst>
            <pc:docMk/>
            <pc:sldMk cId="2501580413" sldId="380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DDF610B1-3F12-6DB2-98A8-D599BB796316}" dt="2023-10-16T18:24:44.623" v="32" actId="14100"/>
          <ac:picMkLst>
            <pc:docMk/>
            <pc:sldMk cId="2501580413" sldId="380"/>
            <ac:picMk id="4" creationId="{318E7DC3-3E96-DC3D-2FF5-F311EFA6D17A}"/>
          </ac:picMkLst>
        </pc:picChg>
        <pc:picChg chg="mod">
          <ac:chgData name="Nguyen, Brian D" userId="S::briandnguyen2@fullerton.edu::44618f47-81c8-4f4e-8e2d-bde8caecefec" providerId="AD" clId="Web-{DDF610B1-3F12-6DB2-98A8-D599BB796316}" dt="2023-10-16T18:24:47.216" v="33" actId="1076"/>
          <ac:picMkLst>
            <pc:docMk/>
            <pc:sldMk cId="2501580413" sldId="380"/>
            <ac:picMk id="5" creationId="{04762083-8BB8-3EED-A3B9-820BD50394B8}"/>
          </ac:picMkLst>
        </pc:picChg>
      </pc:sldChg>
      <pc:sldChg chg="modSp addAnim modAnim">
        <pc:chgData name="Nguyen, Brian D" userId="S::briandnguyen2@fullerton.edu::44618f47-81c8-4f4e-8e2d-bde8caecefec" providerId="AD" clId="Web-{DDF610B1-3F12-6DB2-98A8-D599BB796316}" dt="2023-10-16T18:33:19.737" v="341"/>
        <pc:sldMkLst>
          <pc:docMk/>
          <pc:sldMk cId="3352301081" sldId="381"/>
        </pc:sldMkLst>
        <pc:spChg chg="mod">
          <ac:chgData name="Nguyen, Brian D" userId="S::briandnguyen2@fullerton.edu::44618f47-81c8-4f4e-8e2d-bde8caecefec" providerId="AD" clId="Web-{DDF610B1-3F12-6DB2-98A8-D599BB796316}" dt="2023-10-16T18:33:16.440" v="339" actId="20577"/>
          <ac:spMkLst>
            <pc:docMk/>
            <pc:sldMk cId="3352301081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26:24.970" v="84" actId="20577"/>
          <ac:spMkLst>
            <pc:docMk/>
            <pc:sldMk cId="3352301081" sldId="381"/>
            <ac:spMk id="3" creationId="{77762301-F83A-4BEA-9D11-E6C99FB574A8}"/>
          </ac:spMkLst>
        </pc:spChg>
      </pc:sldChg>
      <pc:sldChg chg="modSp addAnim modAnim">
        <pc:chgData name="Nguyen, Brian D" userId="S::briandnguyen2@fullerton.edu::44618f47-81c8-4f4e-8e2d-bde8caecefec" providerId="AD" clId="Web-{DDF610B1-3F12-6DB2-98A8-D599BB796316}" dt="2023-10-16T18:42:41.760" v="646"/>
        <pc:sldMkLst>
          <pc:docMk/>
          <pc:sldMk cId="2742000605" sldId="382"/>
        </pc:sldMkLst>
        <pc:spChg chg="mod">
          <ac:chgData name="Nguyen, Brian D" userId="S::briandnguyen2@fullerton.edu::44618f47-81c8-4f4e-8e2d-bde8caecefec" providerId="AD" clId="Web-{DDF610B1-3F12-6DB2-98A8-D599BB796316}" dt="2023-10-16T18:42:30.588" v="644" actId="20577"/>
          <ac:spMkLst>
            <pc:docMk/>
            <pc:sldMk cId="2742000605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36:23.088" v="435" actId="20577"/>
          <ac:spMkLst>
            <pc:docMk/>
            <pc:sldMk cId="2742000605" sldId="382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DDF610B1-3F12-6DB2-98A8-D599BB796316}" dt="2023-10-16T18:35:50.181" v="427" actId="1076"/>
        <pc:sldMkLst>
          <pc:docMk/>
          <pc:sldMk cId="3384255030" sldId="383"/>
        </pc:sldMkLst>
        <pc:spChg chg="mod">
          <ac:chgData name="Nguyen, Brian D" userId="S::briandnguyen2@fullerton.edu::44618f47-81c8-4f4e-8e2d-bde8caecefec" providerId="AD" clId="Web-{DDF610B1-3F12-6DB2-98A8-D599BB796316}" dt="2023-10-16T18:35:41.993" v="424" actId="20577"/>
          <ac:spMkLst>
            <pc:docMk/>
            <pc:sldMk cId="3384255030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33:29.550" v="351" actId="20577"/>
          <ac:spMkLst>
            <pc:docMk/>
            <pc:sldMk cId="3384255030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DF610B1-3F12-6DB2-98A8-D599BB796316}" dt="2023-10-16T18:35:50.181" v="427" actId="1076"/>
          <ac:picMkLst>
            <pc:docMk/>
            <pc:sldMk cId="3384255030" sldId="383"/>
            <ac:picMk id="4" creationId="{64ABBD03-5936-08AD-3652-DE4771D1F015}"/>
          </ac:picMkLst>
        </pc:picChg>
      </pc:sldChg>
      <pc:sldChg chg="add replId">
        <pc:chgData name="Nguyen, Brian D" userId="S::briandnguyen2@fullerton.edu::44618f47-81c8-4f4e-8e2d-bde8caecefec" providerId="AD" clId="Web-{DDF610B1-3F12-6DB2-98A8-D599BB796316}" dt="2023-10-16T18:36:12.557" v="428"/>
        <pc:sldMkLst>
          <pc:docMk/>
          <pc:sldMk cId="3827974615" sldId="384"/>
        </pc:sldMkLst>
      </pc:sldChg>
      <pc:sldChg chg="modSp add replId addAnim modAnim">
        <pc:chgData name="Nguyen, Brian D" userId="S::briandnguyen2@fullerton.edu::44618f47-81c8-4f4e-8e2d-bde8caecefec" providerId="AD" clId="Web-{DDF610B1-3F12-6DB2-98A8-D599BB796316}" dt="2023-10-16T18:46:15.222" v="816"/>
        <pc:sldMkLst>
          <pc:docMk/>
          <pc:sldMk cId="2122822503" sldId="385"/>
        </pc:sldMkLst>
        <pc:spChg chg="mod">
          <ac:chgData name="Nguyen, Brian D" userId="S::briandnguyen2@fullerton.edu::44618f47-81c8-4f4e-8e2d-bde8caecefec" providerId="AD" clId="Web-{DDF610B1-3F12-6DB2-98A8-D599BB796316}" dt="2023-10-16T18:46:06.846" v="814" actId="20577"/>
          <ac:spMkLst>
            <pc:docMk/>
            <pc:sldMk cId="2122822503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43:34.262" v="668" actId="20577"/>
          <ac:spMkLst>
            <pc:docMk/>
            <pc:sldMk cId="2122822503" sldId="385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DDF610B1-3F12-6DB2-98A8-D599BB796316}" dt="2023-10-16T18:50:55.280" v="953" actId="20577"/>
        <pc:sldMkLst>
          <pc:docMk/>
          <pc:sldMk cId="1197456239" sldId="386"/>
        </pc:sldMkLst>
        <pc:spChg chg="mod">
          <ac:chgData name="Nguyen, Brian D" userId="S::briandnguyen2@fullerton.edu::44618f47-81c8-4f4e-8e2d-bde8caecefec" providerId="AD" clId="Web-{DDF610B1-3F12-6DB2-98A8-D599BB796316}" dt="2023-10-16T18:50:55.280" v="953" actId="20577"/>
          <ac:spMkLst>
            <pc:docMk/>
            <pc:sldMk cId="1197456239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48:15.477" v="824" actId="20577"/>
          <ac:spMkLst>
            <pc:docMk/>
            <pc:sldMk cId="1197456239" sldId="38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DDF610B1-3F12-6DB2-98A8-D599BB796316}" dt="2023-10-16T18:52:10.861" v="1016"/>
        <pc:sldMkLst>
          <pc:docMk/>
          <pc:sldMk cId="4074506693" sldId="387"/>
        </pc:sldMkLst>
        <pc:spChg chg="del mod">
          <ac:chgData name="Nguyen, Brian D" userId="S::briandnguyen2@fullerton.edu::44618f47-81c8-4f4e-8e2d-bde8caecefec" providerId="AD" clId="Web-{DDF610B1-3F12-6DB2-98A8-D599BB796316}" dt="2023-10-16T18:52:10.861" v="1016"/>
          <ac:spMkLst>
            <pc:docMk/>
            <pc:sldMk cId="4074506693" sldId="3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52:05.720" v="1013" actId="20577"/>
          <ac:spMkLst>
            <pc:docMk/>
            <pc:sldMk cId="4074506693" sldId="387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DDF610B1-3F12-6DB2-98A8-D599BB796316}" dt="2023-10-16T18:51:47.376" v="985"/>
        <pc:sldMkLst>
          <pc:docMk/>
          <pc:sldMk cId="812290999" sldId="388"/>
        </pc:sldMkLst>
        <pc:spChg chg="del mod">
          <ac:chgData name="Nguyen, Brian D" userId="S::briandnguyen2@fullerton.edu::44618f47-81c8-4f4e-8e2d-bde8caecefec" providerId="AD" clId="Web-{DDF610B1-3F12-6DB2-98A8-D599BB796316}" dt="2023-10-16T18:51:47.376" v="985"/>
          <ac:spMkLst>
            <pc:docMk/>
            <pc:sldMk cId="812290999" sldId="3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51:39.673" v="982" actId="20577"/>
          <ac:spMkLst>
            <pc:docMk/>
            <pc:sldMk cId="812290999" sldId="388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F84593D0-0758-4BEB-8C46-F471605E2332}"/>
    <pc:docChg chg="addSld delSld modSld sldOrd">
      <pc:chgData name="Nguyen, Brian D" userId="S::briandnguyen2@fullerton.edu::44618f47-81c8-4f4e-8e2d-bde8caecefec" providerId="AD" clId="Web-{F84593D0-0758-4BEB-8C46-F471605E2332}" dt="2023-08-27T20:03:54.377" v="367"/>
      <pc:docMkLst>
        <pc:docMk/>
      </pc:docMkLst>
      <pc:sldChg chg="del">
        <pc:chgData name="Nguyen, Brian D" userId="S::briandnguyen2@fullerton.edu::44618f47-81c8-4f4e-8e2d-bde8caecefec" providerId="AD" clId="Web-{F84593D0-0758-4BEB-8C46-F471605E2332}" dt="2023-08-27T19:23:54.752" v="10"/>
        <pc:sldMkLst>
          <pc:docMk/>
          <pc:sldMk cId="4181967562" sldId="272"/>
        </pc:sldMkLst>
      </pc:sldChg>
      <pc:sldChg chg="modSp ord">
        <pc:chgData name="Nguyen, Brian D" userId="S::briandnguyen2@fullerton.edu::44618f47-81c8-4f4e-8e2d-bde8caecefec" providerId="AD" clId="Web-{F84593D0-0758-4BEB-8C46-F471605E2332}" dt="2023-08-27T19:38:23.421" v="12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84593D0-0758-4BEB-8C46-F471605E2332}" dt="2023-08-27T19:29:31.889" v="119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25:05.707" v="36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3:31.720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84593D0-0758-4BEB-8C46-F471605E2332}" dt="2023-08-27T19:23:31.720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3:54.752" v="15"/>
        <pc:sldMkLst>
          <pc:docMk/>
          <pc:sldMk cId="1458789367" sldId="27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4"/>
        <pc:sldMkLst>
          <pc:docMk/>
          <pc:sldMk cId="1308493686" sldId="27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3"/>
        <pc:sldMkLst>
          <pc:docMk/>
          <pc:sldMk cId="909836719" sldId="27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2"/>
        <pc:sldMkLst>
          <pc:docMk/>
          <pc:sldMk cId="3912696037" sldId="27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1"/>
        <pc:sldMkLst>
          <pc:docMk/>
          <pc:sldMk cId="2210432819" sldId="27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9"/>
        <pc:sldMkLst>
          <pc:docMk/>
          <pc:sldMk cId="3181334420" sldId="28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8"/>
        <pc:sldMkLst>
          <pc:docMk/>
          <pc:sldMk cId="3323370415" sldId="28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7"/>
        <pc:sldMkLst>
          <pc:docMk/>
          <pc:sldMk cId="4081829929" sldId="28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6"/>
        <pc:sldMkLst>
          <pc:docMk/>
          <pc:sldMk cId="2836216236" sldId="28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4"/>
        <pc:sldMkLst>
          <pc:docMk/>
          <pc:sldMk cId="614480100" sldId="28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5"/>
        <pc:sldMkLst>
          <pc:docMk/>
          <pc:sldMk cId="3517613491" sldId="28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3"/>
        <pc:sldMkLst>
          <pc:docMk/>
          <pc:sldMk cId="4288687444" sldId="28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2"/>
        <pc:sldMkLst>
          <pc:docMk/>
          <pc:sldMk cId="4166331655" sldId="28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4:54.144" v="34" actId="20577"/>
        <pc:sldMkLst>
          <pc:docMk/>
          <pc:sldMk cId="4087270056" sldId="288"/>
        </pc:sldMkLst>
        <pc:spChg chg="mod">
          <ac:chgData name="Nguyen, Brian D" userId="S::briandnguyen2@fullerton.edu::44618f47-81c8-4f4e-8e2d-bde8caecefec" providerId="AD" clId="Web-{F84593D0-0758-4BEB-8C46-F471605E2332}" dt="2023-08-27T19:24:54.144" v="34" actId="20577"/>
          <ac:spMkLst>
            <pc:docMk/>
            <pc:sldMk cId="4087270056" sldId="28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0.377" v="16"/>
        <pc:sldMkLst>
          <pc:docMk/>
          <pc:sldMk cId="1573124337" sldId="28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1.830" v="17"/>
        <pc:sldMkLst>
          <pc:docMk/>
          <pc:sldMk cId="2743458440" sldId="29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3.346" v="19"/>
        <pc:sldMkLst>
          <pc:docMk/>
          <pc:sldMk cId="4068920410" sldId="29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033" v="21"/>
        <pc:sldMkLst>
          <pc:docMk/>
          <pc:sldMk cId="2506426461" sldId="29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877" v="22"/>
        <pc:sldMkLst>
          <pc:docMk/>
          <pc:sldMk cId="1417826181" sldId="29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7.830" v="23"/>
        <pc:sldMkLst>
          <pc:docMk/>
          <pc:sldMk cId="1258097386" sldId="29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2.736" v="18"/>
        <pc:sldMkLst>
          <pc:docMk/>
          <pc:sldMk cId="3517742643" sldId="29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1.955" v="25"/>
        <pc:sldMkLst>
          <pc:docMk/>
          <pc:sldMk cId="3865805515" sldId="29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5.674" v="28"/>
        <pc:sldMkLst>
          <pc:docMk/>
          <pc:sldMk cId="2492013717" sldId="29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0.252" v="24"/>
        <pc:sldMkLst>
          <pc:docMk/>
          <pc:sldMk cId="1511890018" sldId="29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4.987" v="27"/>
        <pc:sldMkLst>
          <pc:docMk/>
          <pc:sldMk cId="2314768205" sldId="29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6.565" v="29"/>
        <pc:sldMkLst>
          <pc:docMk/>
          <pc:sldMk cId="2361373803" sldId="30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8.846" v="30"/>
        <pc:sldMkLst>
          <pc:docMk/>
          <pc:sldMk cId="2132802637" sldId="30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3.799" v="26"/>
        <pc:sldMkLst>
          <pc:docMk/>
          <pc:sldMk cId="667397194" sldId="302"/>
        </pc:sldMkLst>
      </pc:sldChg>
      <pc:sldChg chg="addSp delSp modSp mod ord chgLayout">
        <pc:chgData name="Nguyen, Brian D" userId="S::briandnguyen2@fullerton.edu::44618f47-81c8-4f4e-8e2d-bde8caecefec" providerId="AD" clId="Web-{F84593D0-0758-4BEB-8C46-F471605E2332}" dt="2023-08-27T19:52:40.871" v="346"/>
        <pc:sldMkLst>
          <pc:docMk/>
          <pc:sldMk cId="1165000342" sldId="303"/>
        </pc:sldMkLst>
        <pc:spChg chg="mod or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6" creationId="{3627CC26-34EF-4BB9-B289-9EC56B07D1E6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8" creationId="{92908AF9-2A07-4B50-BC13-471792106EC8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3" creationId="{5CDD873B-CBBA-6C19-CC3C-03E00692C323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5" creationId="{5B5BD821-693F-D866-417C-49B5B9723DC5}"/>
          </ac:spMkLst>
        </pc:spChg>
        <pc:picChg chg="mod ord">
          <ac:chgData name="Nguyen, Brian D" userId="S::briandnguyen2@fullerton.edu::44618f47-81c8-4f4e-8e2d-bde8caecefec" providerId="AD" clId="Web-{F84593D0-0758-4BEB-8C46-F471605E2332}" dt="2023-08-27T19:52:40.871" v="346"/>
          <ac:picMkLst>
            <pc:docMk/>
            <pc:sldMk cId="1165000342" sldId="303"/>
            <ac:picMk id="4" creationId="{52D9C34B-54BC-9C6A-2B4C-D3697C6CD5E6}"/>
          </ac:picMkLst>
        </pc:picChg>
      </pc:sldChg>
      <pc:sldChg chg="del">
        <pc:chgData name="Nguyen, Brian D" userId="S::briandnguyen2@fullerton.edu::44618f47-81c8-4f4e-8e2d-bde8caecefec" providerId="AD" clId="Web-{F84593D0-0758-4BEB-8C46-F471605E2332}" dt="2023-08-27T19:24:25.331" v="31"/>
        <pc:sldMkLst>
          <pc:docMk/>
          <pc:sldMk cId="3632841838" sldId="304"/>
        </pc:sldMkLst>
      </pc:sldChg>
      <pc:sldChg chg="modSp addAnim modAnim">
        <pc:chgData name="Nguyen, Brian D" userId="S::briandnguyen2@fullerton.edu::44618f47-81c8-4f4e-8e2d-bde8caecefec" providerId="AD" clId="Web-{F84593D0-0758-4BEB-8C46-F471605E2332}" dt="2023-08-27T20:03:09.048" v="366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F84593D0-0758-4BEB-8C46-F471605E2332}" dt="2023-08-27T19:25:10.770" v="37" actId="20577"/>
          <ac:spMkLst>
            <pc:docMk/>
            <pc:sldMk cId="3930304849" sldId="30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5:16.723" v="39" actId="20577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F84593D0-0758-4BEB-8C46-F471605E2332}" dt="2023-08-27T19:25:16.723" v="39" actId="20577"/>
          <ac:spMkLst>
            <pc:docMk/>
            <pc:sldMk cId="846394845" sldId="30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4.752" v="20"/>
        <pc:sldMkLst>
          <pc:docMk/>
          <pc:sldMk cId="2262425200" sldId="30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5:20.098" v="40" actId="20577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F84593D0-0758-4BEB-8C46-F471605E2332}" dt="2023-08-27T19:25:20.098" v="40" actId="20577"/>
          <ac:spMkLst>
            <pc:docMk/>
            <pc:sldMk cId="4079310956" sldId="30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84593D0-0758-4BEB-8C46-F471605E2332}" dt="2023-08-27T19:41:26.693" v="194" actId="20577"/>
        <pc:sldMkLst>
          <pc:docMk/>
          <pc:sldMk cId="1006044785" sldId="309"/>
        </pc:sldMkLst>
        <pc:spChg chg="mod">
          <ac:chgData name="Nguyen, Brian D" userId="S::briandnguyen2@fullerton.edu::44618f47-81c8-4f4e-8e2d-bde8caecefec" providerId="AD" clId="Web-{F84593D0-0758-4BEB-8C46-F471605E2332}" dt="2023-08-27T19:41:26.693" v="194" actId="20577"/>
          <ac:spMkLst>
            <pc:docMk/>
            <pc:sldMk cId="1006044785" sldId="3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38:31.140" v="126" actId="20577"/>
          <ac:spMkLst>
            <pc:docMk/>
            <pc:sldMk cId="1006044785" sldId="309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F84593D0-0758-4BEB-8C46-F471605E2332}" dt="2023-08-27T19:43:52.900" v="271" actId="20577"/>
        <pc:sldMkLst>
          <pc:docMk/>
          <pc:sldMk cId="3499169645" sldId="310"/>
        </pc:sldMkLst>
        <pc:spChg chg="mod">
          <ac:chgData name="Nguyen, Brian D" userId="S::briandnguyen2@fullerton.edu::44618f47-81c8-4f4e-8e2d-bde8caecefec" providerId="AD" clId="Web-{F84593D0-0758-4BEB-8C46-F471605E2332}" dt="2023-08-27T19:43:52.900" v="271" actId="20577"/>
          <ac:spMkLst>
            <pc:docMk/>
            <pc:sldMk cId="3499169645" sldId="310"/>
            <ac:spMk id="2" creationId="{2344700F-85C8-3A3F-56BF-6B72A5D70D7A}"/>
          </ac:spMkLst>
        </pc:spChg>
      </pc:sldChg>
      <pc:sldChg chg="new del">
        <pc:chgData name="Nguyen, Brian D" userId="S::briandnguyen2@fullerton.edu::44618f47-81c8-4f4e-8e2d-bde8caecefec" providerId="AD" clId="Web-{F84593D0-0758-4BEB-8C46-F471605E2332}" dt="2023-08-27T19:46:07.859" v="275"/>
        <pc:sldMkLst>
          <pc:docMk/>
          <pc:sldMk cId="1501909398" sldId="311"/>
        </pc:sldMkLst>
      </pc:sldChg>
      <pc:sldChg chg="new del">
        <pc:chgData name="Nguyen, Brian D" userId="S::briandnguyen2@fullerton.edu::44618f47-81c8-4f4e-8e2d-bde8caecefec" providerId="AD" clId="Web-{F84593D0-0758-4BEB-8C46-F471605E2332}" dt="2023-08-27T19:46:03.140" v="273"/>
        <pc:sldMkLst>
          <pc:docMk/>
          <pc:sldMk cId="2271320765" sldId="311"/>
        </pc:sldMkLst>
      </pc:sldChg>
      <pc:sldChg chg="addSp delSp modSp add ord replId">
        <pc:chgData name="Nguyen, Brian D" userId="S::briandnguyen2@fullerton.edu::44618f47-81c8-4f4e-8e2d-bde8caecefec" providerId="AD" clId="Web-{F84593D0-0758-4BEB-8C46-F471605E2332}" dt="2023-08-27T19:49:16.115" v="289" actId="20577"/>
        <pc:sldMkLst>
          <pc:docMk/>
          <pc:sldMk cId="3793104547" sldId="311"/>
        </pc:sldMkLst>
        <pc:spChg chg="del">
          <ac:chgData name="Nguyen, Brian D" userId="S::briandnguyen2@fullerton.edu::44618f47-81c8-4f4e-8e2d-bde8caecefec" providerId="AD" clId="Web-{F84593D0-0758-4BEB-8C46-F471605E2332}" dt="2023-08-27T19:46:34.453" v="283"/>
          <ac:spMkLst>
            <pc:docMk/>
            <pc:sldMk cId="3793104547" sldId="3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49:16.115" v="289" actId="20577"/>
          <ac:spMkLst>
            <pc:docMk/>
            <pc:sldMk cId="3793104547" sldId="3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84593D0-0758-4BEB-8C46-F471605E2332}" dt="2023-08-27T19:49:00.364" v="286" actId="1076"/>
          <ac:picMkLst>
            <pc:docMk/>
            <pc:sldMk cId="3793104547" sldId="311"/>
            <ac:picMk id="4" creationId="{01C87FFC-438D-A20D-3F54-F4248E50D12E}"/>
          </ac:picMkLst>
        </pc:picChg>
      </pc:sldChg>
      <pc:sldChg chg="new del">
        <pc:chgData name="Nguyen, Brian D" userId="S::briandnguyen2@fullerton.edu::44618f47-81c8-4f4e-8e2d-bde8caecefec" providerId="AD" clId="Web-{F84593D0-0758-4BEB-8C46-F471605E2332}" dt="2023-08-27T19:46:18.906" v="277"/>
        <pc:sldMkLst>
          <pc:docMk/>
          <pc:sldMk cId="4112392419" sldId="311"/>
        </pc:sldMkLst>
      </pc:sldChg>
      <pc:sldChg chg="modSp add replId">
        <pc:chgData name="Nguyen, Brian D" userId="S::briandnguyen2@fullerton.edu::44618f47-81c8-4f4e-8e2d-bde8caecefec" providerId="AD" clId="Web-{F84593D0-0758-4BEB-8C46-F471605E2332}" dt="2023-08-27T19:51:09.290" v="342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F84593D0-0758-4BEB-8C46-F471605E2332}" dt="2023-08-27T19:51:09.290" v="342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0:09.241" v="299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add ord replId">
        <pc:chgData name="Nguyen, Brian D" userId="S::briandnguyen2@fullerton.edu::44618f47-81c8-4f4e-8e2d-bde8caecefec" providerId="AD" clId="Web-{F84593D0-0758-4BEB-8C46-F471605E2332}" dt="2023-08-27T19:51:59.901" v="344"/>
        <pc:sldMkLst>
          <pc:docMk/>
          <pc:sldMk cId="2164169232" sldId="313"/>
        </pc:sldMkLst>
      </pc:sldChg>
      <pc:sldChg chg="modSp add">
        <pc:chgData name="Nguyen, Brian D" userId="S::briandnguyen2@fullerton.edu::44618f47-81c8-4f4e-8e2d-bde8caecefec" providerId="AD" clId="Web-{F84593D0-0758-4BEB-8C46-F471605E2332}" dt="2023-08-27T19:58:07.210" v="360" actId="14100"/>
        <pc:sldMkLst>
          <pc:docMk/>
          <pc:sldMk cId="2448444667" sldId="314"/>
        </pc:sldMkLst>
        <pc:spChg chg="mod">
          <ac:chgData name="Nguyen, Brian D" userId="S::briandnguyen2@fullerton.edu::44618f47-81c8-4f4e-8e2d-bde8caecefec" providerId="AD" clId="Web-{F84593D0-0758-4BEB-8C46-F471605E2332}" dt="2023-08-27T19:57:50.959" v="358" actId="20577"/>
          <ac:spMkLst>
            <pc:docMk/>
            <pc:sldMk cId="2448444667" sldId="314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F84593D0-0758-4BEB-8C46-F471605E2332}" dt="2023-08-27T19:57:54.491" v="359" actId="14100"/>
          <ac:picMkLst>
            <pc:docMk/>
            <pc:sldMk cId="2448444667" sldId="314"/>
            <ac:picMk id="4" creationId="{20859A2C-D898-71B5-5E07-6B24DE8FD41D}"/>
          </ac:picMkLst>
        </pc:picChg>
        <pc:picChg chg="mod">
          <ac:chgData name="Nguyen, Brian D" userId="S::briandnguyen2@fullerton.edu::44618f47-81c8-4f4e-8e2d-bde8caecefec" providerId="AD" clId="Web-{F84593D0-0758-4BEB-8C46-F471605E2332}" dt="2023-08-27T19:58:07.210" v="360" actId="14100"/>
          <ac:picMkLst>
            <pc:docMk/>
            <pc:sldMk cId="2448444667" sldId="314"/>
            <ac:picMk id="5" creationId="{25AF6879-8BA4-1AF6-D8E3-28144874CFF2}"/>
          </ac:picMkLst>
        </pc:picChg>
      </pc:sldChg>
      <pc:sldChg chg="add">
        <pc:chgData name="Nguyen, Brian D" userId="S::briandnguyen2@fullerton.edu::44618f47-81c8-4f4e-8e2d-bde8caecefec" providerId="AD" clId="Web-{F84593D0-0758-4BEB-8C46-F471605E2332}" dt="2023-08-27T19:58:50.961" v="361"/>
        <pc:sldMkLst>
          <pc:docMk/>
          <pc:sldMk cId="558441428" sldId="315"/>
        </pc:sldMkLst>
      </pc:sldChg>
      <pc:sldChg chg="add del replId">
        <pc:chgData name="Nguyen, Brian D" userId="S::briandnguyen2@fullerton.edu::44618f47-81c8-4f4e-8e2d-bde8caecefec" providerId="AD" clId="Web-{F84593D0-0758-4BEB-8C46-F471605E2332}" dt="2023-08-27T19:59:07.618" v="363"/>
        <pc:sldMkLst>
          <pc:docMk/>
          <pc:sldMk cId="361661296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19:59:08.759" v="364"/>
        <pc:sldMkLst>
          <pc:docMk/>
          <pc:sldMk cId="1585883964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20:03:54.377" v="367"/>
        <pc:sldMkLst>
          <pc:docMk/>
          <pc:sldMk cId="2388952923" sldId="317"/>
        </pc:sldMkLst>
      </pc:sldChg>
    </pc:docChg>
  </pc:docChgLst>
  <pc:docChgLst>
    <pc:chgData name="Nguyen, Brian D" userId="S::briandnguyen2@fullerton.edu::44618f47-81c8-4f4e-8e2d-bde8caecefec" providerId="AD" clId="Web-{04468886-1143-F0CE-06AB-24E9B6316971}"/>
    <pc:docChg chg="addSld delSld modSld sldOrd">
      <pc:chgData name="Nguyen, Brian D" userId="S::briandnguyen2@fullerton.edu::44618f47-81c8-4f4e-8e2d-bde8caecefec" providerId="AD" clId="Web-{04468886-1143-F0CE-06AB-24E9B6316971}" dt="2023-09-27T20:14:33.824" v="1545"/>
      <pc:docMkLst>
        <pc:docMk/>
      </pc:docMkLst>
      <pc:sldChg chg="modSp">
        <pc:chgData name="Nguyen, Brian D" userId="S::briandnguyen2@fullerton.edu::44618f47-81c8-4f4e-8e2d-bde8caecefec" providerId="AD" clId="Web-{04468886-1143-F0CE-06AB-24E9B6316971}" dt="2023-09-27T18:34:03.208" v="21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04468886-1143-F0CE-06AB-24E9B6316971}" dt="2023-09-27T18:34:03.208" v="21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6:50.154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04468886-1143-F0CE-06AB-24E9B6316971}" dt="2023-09-27T17:56:50.154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04468886-1143-F0CE-06AB-24E9B6316971}" dt="2023-09-27T19:01:53.014" v="4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9:54.511" v="457"/>
          <ac:picMkLst>
            <pc:docMk/>
            <pc:sldMk cId="3793104547" sldId="311"/>
            <ac:picMk id="2" creationId="{1776518A-5282-9583-ACBA-D4F218243358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01:53.014" v="462" actId="1076"/>
          <ac:picMkLst>
            <pc:docMk/>
            <pc:sldMk cId="3793104547" sldId="311"/>
            <ac:picMk id="4" creationId="{FE3236E5-CF68-E73C-196A-A212371D8819}"/>
          </ac:picMkLst>
        </pc:picChg>
      </pc:sldChg>
      <pc:sldChg chg="del">
        <pc:chgData name="Nguyen, Brian D" userId="S::briandnguyen2@fullerton.edu::44618f47-81c8-4f4e-8e2d-bde8caecefec" providerId="AD" clId="Web-{04468886-1143-F0CE-06AB-24E9B6316971}" dt="2023-09-27T17:54:26.149" v="0"/>
        <pc:sldMkLst>
          <pc:docMk/>
          <pc:sldMk cId="150636427" sldId="31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3.838" v="14"/>
        <pc:sldMkLst>
          <pc:docMk/>
          <pc:sldMk cId="1806465009" sldId="31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6.057" v="16"/>
        <pc:sldMkLst>
          <pc:docMk/>
          <pc:sldMk cId="4064787678" sldId="321"/>
        </pc:sldMkLst>
      </pc:sldChg>
      <pc:sldChg chg="modSp">
        <pc:chgData name="Nguyen, Brian D" userId="S::briandnguyen2@fullerton.edu::44618f47-81c8-4f4e-8e2d-bde8caecefec" providerId="AD" clId="Web-{04468886-1143-F0CE-06AB-24E9B6316971}" dt="2023-09-27T18:46:36.554" v="374" actId="2057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04468886-1143-F0CE-06AB-24E9B6316971}" dt="2023-09-27T18:46:36.554" v="374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678221717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8:34:11.786" v="219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04468886-1143-F0CE-06AB-24E9B6316971}" dt="2023-09-27T18:34:11.786" v="219" actId="20577"/>
          <ac:spMkLst>
            <pc:docMk/>
            <pc:sldMk cId="358904079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58904079" sldId="36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4:58.650" v="10"/>
        <pc:sldMkLst>
          <pc:docMk/>
          <pc:sldMk cId="76067584" sldId="365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0.369" v="11"/>
        <pc:sldMkLst>
          <pc:docMk/>
          <pc:sldMk cId="2573950129" sldId="366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1.057" v="12"/>
        <pc:sldMkLst>
          <pc:docMk/>
          <pc:sldMk cId="2883130662" sldId="367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2.588" v="13"/>
        <pc:sldMkLst>
          <pc:docMk/>
          <pc:sldMk cId="2005825413" sldId="36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4.635" v="15"/>
        <pc:sldMkLst>
          <pc:docMk/>
          <pc:sldMk cId="4080240338" sldId="36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7.979" v="17"/>
        <pc:sldMkLst>
          <pc:docMk/>
          <pc:sldMk cId="1439726399" sldId="37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9.463" v="18"/>
        <pc:sldMkLst>
          <pc:docMk/>
          <pc:sldMk cId="2364346881" sldId="371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0.619" v="19"/>
        <pc:sldMkLst>
          <pc:docMk/>
          <pc:sldMk cId="3643325687" sldId="37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3.479" v="22"/>
        <pc:sldMkLst>
          <pc:docMk/>
          <pc:sldMk cId="2312541351" sldId="373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260" v="24"/>
        <pc:sldMkLst>
          <pc:docMk/>
          <pc:sldMk cId="1725228014" sldId="374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901" v="25"/>
        <pc:sldMkLst>
          <pc:docMk/>
          <pc:sldMk cId="2854992515" sldId="375"/>
        </pc:sldMkLst>
      </pc:sldChg>
      <pc:sldChg chg="modSp add del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374317355" sldId="37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97816978" sldId="377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11.260" v="20"/>
        <pc:sldMkLst>
          <pc:docMk/>
          <pc:sldMk cId="4095895886" sldId="37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2.760" v="21"/>
        <pc:sldMkLst>
          <pc:docMk/>
          <pc:sldMk cId="3593904978" sldId="37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4.291" v="23"/>
        <pc:sldMkLst>
          <pc:docMk/>
          <pc:sldMk cId="3872750371" sldId="38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42.277" v="28"/>
        <pc:sldMkLst>
          <pc:docMk/>
          <pc:sldMk cId="1312014433" sldId="381"/>
        </pc:sldMkLst>
      </pc:sldChg>
      <pc:sldChg chg="addSp delSp modSp addAnim delAnim">
        <pc:chgData name="Nguyen, Brian D" userId="S::briandnguyen2@fullerton.edu::44618f47-81c8-4f4e-8e2d-bde8caecefec" providerId="AD" clId="Web-{04468886-1143-F0CE-06AB-24E9B6316971}" dt="2023-09-27T19:35:32.548" v="683" actId="1076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04468886-1143-F0CE-06AB-24E9B6316971}" dt="2023-09-27T18:51:20.014" v="395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8:34:40.427" v="233" actId="20577"/>
          <ac:spMkLst>
            <pc:docMk/>
            <pc:sldMk cId="1074822381" sldId="38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27.140" v="400" actId="14100"/>
          <ac:spMkLst>
            <pc:docMk/>
            <pc:sldMk cId="1074822381" sldId="382"/>
            <ac:spMk id="4" creationId="{B450ED9E-705A-C2A3-36CE-6F853DEDD075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074822381" sldId="382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5:13.735" v="678"/>
          <ac:picMkLst>
            <pc:docMk/>
            <pc:sldMk cId="1074822381" sldId="382"/>
            <ac:picMk id="5" creationId="{4576B4BF-D691-4353-6F39-CFD54ED793F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5:32.548" v="683" actId="1076"/>
          <ac:picMkLst>
            <pc:docMk/>
            <pc:sldMk cId="1074822381" sldId="382"/>
            <ac:picMk id="9" creationId="{4822C7AE-6CC3-1F61-6D59-6E444098D139}"/>
          </ac:picMkLst>
        </pc:picChg>
      </pc:sldChg>
      <pc:sldChg chg="modSp ord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079763383" sldId="38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43.699" v="29"/>
        <pc:sldMkLst>
          <pc:docMk/>
          <pc:sldMk cId="2923960771" sldId="384"/>
        </pc:sldMkLst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70073787" sldId="385"/>
            <ac:spMk id="7" creationId="{4E98E6AD-9D37-499C-898E-ED12AC36D31D}"/>
          </ac:spMkLst>
        </pc:spChg>
      </pc:sldChg>
      <pc:sldChg chg="modSp add del">
        <pc:chgData name="Nguyen, Brian D" userId="S::briandnguyen2@fullerton.edu::44618f47-81c8-4f4e-8e2d-bde8caecefec" providerId="AD" clId="Web-{04468886-1143-F0CE-06AB-24E9B6316971}" dt="2023-09-27T19:43:30.060" v="879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04468886-1143-F0CE-06AB-24E9B6316971}" dt="2023-09-27T19:43:30.060" v="879" actId="20577"/>
          <ac:spMkLst>
            <pc:docMk/>
            <pc:sldMk cId="3352630728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30:32.775" v="674" actId="20577"/>
          <ac:spMkLst>
            <pc:docMk/>
            <pc:sldMk cId="3352630728" sldId="38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352630728" sldId="386"/>
            <ac:spMk id="7" creationId="{4E98E6AD-9D37-499C-898E-ED12AC36D31D}"/>
          </ac:spMkLst>
        </pc:spChg>
      </pc:sldChg>
      <pc:sldChg chg="modSp add del replId">
        <pc:chgData name="Nguyen, Brian D" userId="S::briandnguyen2@fullerton.edu::44618f47-81c8-4f4e-8e2d-bde8caecefec" providerId="AD" clId="Web-{04468886-1143-F0CE-06AB-24E9B6316971}" dt="2023-09-27T18:52:00.203" v="414"/>
        <pc:sldMkLst>
          <pc:docMk/>
          <pc:sldMk cId="3536350493" sldId="387"/>
        </pc:sldMkLst>
        <pc:spChg chg="mod">
          <ac:chgData name="Nguyen, Brian D" userId="S::briandnguyen2@fullerton.edu::44618f47-81c8-4f4e-8e2d-bde8caecefec" providerId="AD" clId="Web-{04468886-1143-F0CE-06AB-24E9B6316971}" dt="2023-09-27T18:48:11.932" v="376" actId="20577"/>
          <ac:spMkLst>
            <pc:docMk/>
            <pc:sldMk cId="3536350493" sldId="387"/>
            <ac:spMk id="2" creationId="{2344700F-85C8-3A3F-56BF-6B72A5D70D7A}"/>
          </ac:spMkLst>
        </pc:sp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8:47.021" v="711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04468886-1143-F0CE-06AB-24E9B6316971}" dt="2023-09-27T18:51:37.390" v="405" actId="20577"/>
          <ac:spMkLst>
            <pc:docMk/>
            <pc:sldMk cId="2766060382" sldId="388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57.890" v="413" actId="20577"/>
          <ac:spMkLst>
            <pc:docMk/>
            <pc:sldMk cId="2766060382" sldId="388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8:37.771" v="710"/>
          <ac:picMkLst>
            <pc:docMk/>
            <pc:sldMk cId="2766060382" sldId="388"/>
            <ac:picMk id="9" creationId="{C6F6AF4F-86E2-179A-6C73-4D8A45904DFA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8:47.021" v="711"/>
          <ac:picMkLst>
            <pc:docMk/>
            <pc:sldMk cId="2766060382" sldId="388"/>
            <ac:picMk id="11" creationId="{D02606C1-740F-87DC-B56B-C2FDBA7ED14C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6:19.362" v="689" actId="1076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04468886-1143-F0CE-06AB-24E9B6316971}" dt="2023-09-27T18:56:09.662" v="450" actId="20577"/>
          <ac:spMkLst>
            <pc:docMk/>
            <pc:sldMk cId="1286136759" sldId="389"/>
            <ac:spMk id="4" creationId="{B450ED9E-705A-C2A3-36CE-6F853DEDD075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5:42.474" v="423"/>
          <ac:picMkLst>
            <pc:docMk/>
            <pc:sldMk cId="1286136759" sldId="389"/>
            <ac:picMk id="5" creationId="{4576B4BF-D691-4353-6F39-CFD54ED793FF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5:59.455" v="684"/>
          <ac:picMkLst>
            <pc:docMk/>
            <pc:sldMk cId="1286136759" sldId="389"/>
            <ac:picMk id="9" creationId="{1251963D-9B04-538B-386D-0FF6AADD0A1B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6:19.362" v="689" actId="1076"/>
          <ac:picMkLst>
            <pc:docMk/>
            <pc:sldMk cId="1286136759" sldId="389"/>
            <ac:picMk id="10" creationId="{6C81493E-5163-9DF7-367F-20F6D689393E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7:47.723" v="701" actId="1076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04468886-1143-F0CE-06AB-24E9B6316971}" dt="2023-09-27T19:12:58.296" v="558" actId="20577"/>
          <ac:spMkLst>
            <pc:docMk/>
            <pc:sldMk cId="127353224" sldId="390"/>
            <ac:spMk id="4" creationId="{B450ED9E-705A-C2A3-36CE-6F853DEDD075}"/>
          </ac:spMkLst>
        </pc:spChg>
        <pc:picChg chg="del mod">
          <ac:chgData name="Nguyen, Brian D" userId="S::briandnguyen2@fullerton.edu::44618f47-81c8-4f4e-8e2d-bde8caecefec" providerId="AD" clId="Web-{04468886-1143-F0CE-06AB-24E9B6316971}" dt="2023-09-27T19:36:40.878" v="690"/>
          <ac:picMkLst>
            <pc:docMk/>
            <pc:sldMk cId="127353224" sldId="390"/>
            <ac:picMk id="9" creationId="{1251963D-9B04-538B-386D-0FF6AADD0A1B}"/>
          </ac:picMkLst>
        </pc:picChg>
        <pc:picChg chg="add del mod modCrop">
          <ac:chgData name="Nguyen, Brian D" userId="S::briandnguyen2@fullerton.edu::44618f47-81c8-4f4e-8e2d-bde8caecefec" providerId="AD" clId="Web-{04468886-1143-F0CE-06AB-24E9B6316971}" dt="2023-09-27T19:36:41.643" v="691"/>
          <ac:picMkLst>
            <pc:docMk/>
            <pc:sldMk cId="127353224" sldId="390"/>
            <ac:picMk id="10" creationId="{918F6E9F-4796-F620-3D04-F645F4954BDF}"/>
          </ac:picMkLst>
        </pc:picChg>
        <pc:picChg chg="add mod modCrop">
          <ac:chgData name="Nguyen, Brian D" userId="S::briandnguyen2@fullerton.edu::44618f47-81c8-4f4e-8e2d-bde8caecefec" providerId="AD" clId="Web-{04468886-1143-F0CE-06AB-24E9B6316971}" dt="2023-09-27T19:37:45.067" v="700" actId="1076"/>
          <ac:picMkLst>
            <pc:docMk/>
            <pc:sldMk cId="127353224" sldId="390"/>
            <ac:picMk id="12" creationId="{A655ED41-49AB-D07C-0372-9FF03460EF3C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7:47.723" v="701" actId="1076"/>
          <ac:picMkLst>
            <pc:docMk/>
            <pc:sldMk cId="127353224" sldId="390"/>
            <ac:picMk id="14" creationId="{B5798914-C10E-B0B1-5793-4B31034E481F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8:30.599" v="709" actId="1076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04468886-1143-F0CE-06AB-24E9B6316971}" dt="2023-09-27T19:08:44.915" v="542" actId="20577"/>
          <ac:spMkLst>
            <pc:docMk/>
            <pc:sldMk cId="1642039451" sldId="391"/>
            <ac:spMk id="4" creationId="{B450ED9E-705A-C2A3-36CE-6F853DEDD075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7:55.911" v="702"/>
          <ac:picMkLst>
            <pc:docMk/>
            <pc:sldMk cId="1642039451" sldId="391"/>
            <ac:picMk id="5" creationId="{4E71567E-98E7-15D9-D1F9-59A8AC54FF1E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50.149" v="544"/>
          <ac:picMkLst>
            <pc:docMk/>
            <pc:sldMk cId="1642039451" sldId="391"/>
            <ac:picMk id="9" creationId="{1251963D-9B04-538B-386D-0FF6AADD0A1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46.946" v="543"/>
          <ac:picMkLst>
            <pc:docMk/>
            <pc:sldMk cId="1642039451" sldId="391"/>
            <ac:picMk id="10" creationId="{918F6E9F-4796-F620-3D04-F645F4954BD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8:30.599" v="709" actId="1076"/>
          <ac:picMkLst>
            <pc:docMk/>
            <pc:sldMk cId="1642039451" sldId="391"/>
            <ac:picMk id="11" creationId="{FB5E2AAD-4660-2DEE-2F92-304C927FD890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9:41.554" v="720" actId="14100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04468886-1143-F0CE-06AB-24E9B6316971}" dt="2023-09-27T19:14:10.923" v="591" actId="20577"/>
          <ac:spMkLst>
            <pc:docMk/>
            <pc:sldMk cId="2137522435" sldId="392"/>
            <ac:spMk id="4" creationId="{A6234226-3A42-09BB-E166-021D32755560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30:12.196" v="649" actId="20577"/>
          <ac:spMkLst>
            <pc:docMk/>
            <pc:sldMk cId="2137522435" sldId="392"/>
            <ac:spMk id="14" creationId="{943DBFB8-2388-A2CD-9935-C5BF2C7ABE7E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17:36.506" v="597"/>
          <ac:picMkLst>
            <pc:docMk/>
            <pc:sldMk cId="2137522435" sldId="392"/>
            <ac:picMk id="5" creationId="{A63F791F-71CA-2A15-E27D-9009809BBAD1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14:13.626" v="592"/>
          <ac:picMkLst>
            <pc:docMk/>
            <pc:sldMk cId="2137522435" sldId="392"/>
            <ac:picMk id="9" creationId="{C6F6AF4F-86E2-179A-6C73-4D8A45904DFA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8:29.944" v="614"/>
          <ac:picMkLst>
            <pc:docMk/>
            <pc:sldMk cId="2137522435" sldId="392"/>
            <ac:picMk id="10" creationId="{13C0BEA1-0131-02F0-1418-2502490FA147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9:15.444" v="712"/>
          <ac:picMkLst>
            <pc:docMk/>
            <pc:sldMk cId="2137522435" sldId="392"/>
            <ac:picMk id="11" creationId="{FC50F086-C0D8-0F8E-8EA0-E3B7A32A107E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9:38.289" v="625"/>
          <ac:picMkLst>
            <pc:docMk/>
            <pc:sldMk cId="2137522435" sldId="392"/>
            <ac:picMk id="12" creationId="{80A6A900-14E9-CBA6-3DE4-AC844BB132B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9:41.554" v="720" actId="14100"/>
          <ac:picMkLst>
            <pc:docMk/>
            <pc:sldMk cId="2137522435" sldId="392"/>
            <ac:picMk id="15" creationId="{F2248FE4-24A3-5357-4C8A-BAF7DEB2A3D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9:58.211" v="722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04468886-1143-F0CE-06AB-24E9B6316971}" dt="2023-09-27T19:27:04.817" v="613" actId="20577"/>
          <ac:spMkLst>
            <pc:docMk/>
            <pc:sldMk cId="2361844459" sldId="393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9:52.882" v="721"/>
          <ac:picMkLst>
            <pc:docMk/>
            <pc:sldMk cId="2361844459" sldId="393"/>
            <ac:picMk id="9" creationId="{8C29539E-98C3-97EA-0B1D-F1E61B61358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26:37.019" v="606"/>
          <ac:picMkLst>
            <pc:docMk/>
            <pc:sldMk cId="2361844459" sldId="393"/>
            <ac:picMk id="10" creationId="{13C0BEA1-0131-02F0-1418-2502490FA147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9:58.211" v="722"/>
          <ac:picMkLst>
            <pc:docMk/>
            <pc:sldMk cId="2361844459" sldId="393"/>
            <ac:picMk id="12" creationId="{746A952B-3686-3609-C190-3B8E4D808277}"/>
          </ac:picMkLst>
        </pc:picChg>
      </pc:sldChg>
      <pc:sldChg chg="add replId">
        <pc:chgData name="Nguyen, Brian D" userId="S::briandnguyen2@fullerton.edu::44618f47-81c8-4f4e-8e2d-bde8caecefec" providerId="AD" clId="Web-{04468886-1143-F0CE-06AB-24E9B6316971}" dt="2023-09-27T19:30:19.150" v="650"/>
        <pc:sldMkLst>
          <pc:docMk/>
          <pc:sldMk cId="2400898042" sldId="394"/>
        </pc:sldMkLst>
      </pc:sldChg>
      <pc:sldChg chg="addSp delSp modSp add ord replId addAnim delAnim">
        <pc:chgData name="Nguyen, Brian D" userId="S::briandnguyen2@fullerton.edu::44618f47-81c8-4f4e-8e2d-bde8caecefec" providerId="AD" clId="Web-{04468886-1143-F0CE-06AB-24E9B6316971}" dt="2023-09-27T19:51:11.258" v="976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04468886-1143-F0CE-06AB-24E9B6316971}" dt="2023-09-27T19:44:51.280" v="944" actId="20577"/>
          <ac:spMkLst>
            <pc:docMk/>
            <pc:sldMk cId="354245899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44:15.076" v="890" actId="20577"/>
          <ac:spMkLst>
            <pc:docMk/>
            <pc:sldMk cId="3542458996" sldId="39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04468886-1143-F0CE-06AB-24E9B6316971}" dt="2023-09-27T19:44:21.170" v="893"/>
          <ac:spMkLst>
            <pc:docMk/>
            <pc:sldMk cId="3542458996" sldId="395"/>
            <ac:spMk id="5" creationId="{DCF66B4F-6A73-E796-3F3A-F43FA7A845E9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50:47.977" v="971" actId="20577"/>
          <ac:spMkLst>
            <pc:docMk/>
            <pc:sldMk cId="3542458996" sldId="395"/>
            <ac:spMk id="12" creationId="{14C6CBF4-31F3-F524-8DF5-82AD6F58FD26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9:44:17.405" v="891"/>
          <ac:picMkLst>
            <pc:docMk/>
            <pc:sldMk cId="3542458996" sldId="395"/>
            <ac:picMk id="4" creationId="{D393FF3E-AEC0-3150-AF66-DFE707EC226A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45:12.578" v="946" actId="1076"/>
          <ac:picMkLst>
            <pc:docMk/>
            <pc:sldMk cId="3542458996" sldId="395"/>
            <ac:picMk id="10" creationId="{D9571B83-71A1-E4B8-3358-A164A1729B2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50:09.054" v="952" actId="14100"/>
          <ac:picMkLst>
            <pc:docMk/>
            <pc:sldMk cId="3542458996" sldId="395"/>
            <ac:picMk id="11" creationId="{CD8C0CFF-1CE6-1BF5-98E2-0EEACC6B56EA}"/>
          </ac:picMkLst>
        </pc:picChg>
      </pc:sldChg>
      <pc:sldChg chg="add ord replId">
        <pc:chgData name="Nguyen, Brian D" userId="S::briandnguyen2@fullerton.edu::44618f47-81c8-4f4e-8e2d-bde8caecefec" providerId="AD" clId="Web-{04468886-1143-F0CE-06AB-24E9B6316971}" dt="2023-09-27T19:51:06.368" v="975"/>
        <pc:sldMkLst>
          <pc:docMk/>
          <pc:sldMk cId="2736627168" sldId="396"/>
        </pc:sldMkLst>
      </pc:sldChg>
      <pc:sldChg chg="addSp modSp add replId addAnim modAnim">
        <pc:chgData name="Nguyen, Brian D" userId="S::briandnguyen2@fullerton.edu::44618f47-81c8-4f4e-8e2d-bde8caecefec" providerId="AD" clId="Web-{04468886-1143-F0CE-06AB-24E9B6316971}" dt="2023-09-27T20:01:53.509" v="1219" actId="20577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04468886-1143-F0CE-06AB-24E9B6316971}" dt="2023-09-27T20:01:53.509" v="1219" actId="20577"/>
          <ac:spMkLst>
            <pc:docMk/>
            <pc:sldMk cId="230150848" sldId="39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0:28.631" v="1143" actId="20577"/>
          <ac:spMkLst>
            <pc:docMk/>
            <pc:sldMk cId="230150848" sldId="3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19:58:22.535" v="1091" actId="1076"/>
          <ac:picMkLst>
            <pc:docMk/>
            <pc:sldMk cId="230150848" sldId="397"/>
            <ac:picMk id="4" creationId="{CFEC1650-B4FD-78A9-A831-860AA3050E6D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08:56.081" v="1388" actId="1076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04468886-1143-F0CE-06AB-24E9B6316971}" dt="2023-09-27T20:05:34.639" v="1300" actId="20577"/>
          <ac:spMkLst>
            <pc:docMk/>
            <pc:sldMk cId="1554013698" sldId="39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3:29.698" v="1235" actId="20577"/>
          <ac:spMkLst>
            <pc:docMk/>
            <pc:sldMk cId="1554013698" sldId="39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20:07:05.407" v="1382" actId="20577"/>
          <ac:spMkLst>
            <pc:docMk/>
            <pc:sldMk cId="1554013698" sldId="398"/>
            <ac:spMk id="5" creationId="{E264E121-6BF7-185E-2B63-D460BD65F5B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08:56.081" v="1388" actId="1076"/>
          <ac:picMkLst>
            <pc:docMk/>
            <pc:sldMk cId="1554013698" sldId="398"/>
            <ac:picMk id="4" creationId="{DEA8159E-4113-DBB5-30FD-26E34CF51300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20:08:46.331" v="1387" actId="1076"/>
          <ac:picMkLst>
            <pc:docMk/>
            <pc:sldMk cId="1554013698" sldId="398"/>
            <ac:picMk id="9" creationId="{2F0727CB-E449-B5A4-A1EC-443C37DD415B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13:12.181" v="1467" actId="1076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04468886-1143-F0CE-06AB-24E9B6316971}" dt="2023-09-27T20:11:42.429" v="1464" actId="20577"/>
          <ac:spMkLst>
            <pc:docMk/>
            <pc:sldMk cId="3430944669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0:35.131" v="1401" actId="20577"/>
          <ac:spMkLst>
            <pc:docMk/>
            <pc:sldMk cId="3430944669" sldId="39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13:12.181" v="1467" actId="1076"/>
          <ac:picMkLst>
            <pc:docMk/>
            <pc:sldMk cId="3430944669" sldId="399"/>
            <ac:picMk id="4" creationId="{ED60331E-4792-E54F-31EA-C1A595C11F75}"/>
          </ac:picMkLst>
        </pc:picChg>
      </pc:sldChg>
      <pc:sldChg chg="modSp add replId addAnim modAnim">
        <pc:chgData name="Nguyen, Brian D" userId="S::briandnguyen2@fullerton.edu::44618f47-81c8-4f4e-8e2d-bde8caecefec" providerId="AD" clId="Web-{04468886-1143-F0CE-06AB-24E9B6316971}" dt="2023-09-27T20:14:33.824" v="1545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04468886-1143-F0CE-06AB-24E9B6316971}" dt="2023-09-27T20:14:30.605" v="1543" actId="20577"/>
          <ac:spMkLst>
            <pc:docMk/>
            <pc:sldMk cId="3220126894" sldId="4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3:45.292" v="1483" actId="20577"/>
          <ac:spMkLst>
            <pc:docMk/>
            <pc:sldMk cId="3220126894" sldId="400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04468886-1143-F0CE-06AB-24E9B6316971}" dt="2023-09-27T20:00:08.022" v="1137"/>
        <pc:sldMkLst>
          <pc:docMk/>
          <pc:sldMk cId="164396999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00:12.272" v="1138"/>
        <pc:sldMkLst>
          <pc:docMk/>
          <pc:sldMk cId="202236903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13:26.994" v="1468"/>
        <pc:sldMkLst>
          <pc:docMk/>
          <pc:sldMk cId="2165870884" sldId="402"/>
        </pc:sldMkLst>
      </pc:sldChg>
    </pc:docChg>
  </pc:docChgLst>
  <pc:docChgLst>
    <pc:chgData name="Nguyen, Brian D" userId="S::briandnguyen2@fullerton.edu::44618f47-81c8-4f4e-8e2d-bde8caecefec" providerId="AD" clId="Web-{581E69C8-C3F3-0267-F343-CAB23352BF12}"/>
    <pc:docChg chg="addSld delSld modSld sldOrd">
      <pc:chgData name="Nguyen, Brian D" userId="S::briandnguyen2@fullerton.edu::44618f47-81c8-4f4e-8e2d-bde8caecefec" providerId="AD" clId="Web-{581E69C8-C3F3-0267-F343-CAB23352BF12}" dt="2023-10-11T20:39:39.765" v="1008"/>
      <pc:docMkLst>
        <pc:docMk/>
      </pc:docMkLst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581E69C8-C3F3-0267-F343-CAB23352BF12}" dt="2023-10-11T19:02:59.808" v="6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39.588" v="8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581E69C8-C3F3-0267-F343-CAB23352BF12}" dt="2023-10-11T19:09:39.588" v="8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793104547" sldId="31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21.958" v="32"/>
        <pc:sldMkLst>
          <pc:docMk/>
          <pc:sldMk cId="3439682775" sldId="31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3.990" v="34"/>
        <pc:sldMkLst>
          <pc:docMk/>
          <pc:sldMk cId="3438889409" sldId="31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19.630" v="31"/>
        <pc:sldMkLst>
          <pc:docMk/>
          <pc:sldMk cId="4064061225" sldId="31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8.552" v="37"/>
        <pc:sldMkLst>
          <pc:docMk/>
          <pc:sldMk cId="3770830329" sldId="31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2.427" v="33"/>
        <pc:sldMkLst>
          <pc:docMk/>
          <pc:sldMk cId="3703846547" sldId="32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5.615" v="35"/>
        <pc:sldMkLst>
          <pc:docMk/>
          <pc:sldMk cId="3742023078" sldId="32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6.396" v="36"/>
        <pc:sldMkLst>
          <pc:docMk/>
          <pc:sldMk cId="4097755444" sldId="326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81E69C8-C3F3-0267-F343-CAB23352BF12}" dt="2023-10-11T19:00:00.707" v="30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581E69C8-C3F3-0267-F343-CAB23352BF12}" dt="2023-10-11T19:03:29.684" v="71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688575309" sldId="33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430114121" sldId="33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32.740" v="38"/>
        <pc:sldMkLst>
          <pc:docMk/>
          <pc:sldMk cId="515051374" sldId="337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34.396" v="39"/>
        <pc:sldMkLst>
          <pc:docMk/>
          <pc:sldMk cId="1681977131" sldId="338"/>
        </pc:sldMkLst>
      </pc:sldChg>
      <pc:sldChg chg="addSp delSp 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184510691" sldId="339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581E69C8-C3F3-0267-F343-CAB23352BF12}" dt="2023-10-11T19:00:56.834" v="41"/>
          <ac:picMkLst>
            <pc:docMk/>
            <pc:sldMk cId="1184510691" sldId="339"/>
            <ac:picMk id="4" creationId="{55C9A7B1-5E5B-E0AB-2D53-27A5294D94BF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01:03.382" v="44" actId="1076"/>
          <ac:picMkLst>
            <pc:docMk/>
            <pc:sldMk cId="1184510691" sldId="339"/>
            <ac:picMk id="9" creationId="{08004B5D-EF04-00CC-A683-87820CECE0CD}"/>
          </ac:picMkLst>
        </pc:picChg>
      </pc:sldChg>
      <pc:sldChg chg="del">
        <pc:chgData name="Nguyen, Brian D" userId="S::briandnguyen2@fullerton.edu::44618f47-81c8-4f4e-8e2d-bde8caecefec" providerId="AD" clId="Web-{581E69C8-C3F3-0267-F343-CAB23352BF12}" dt="2023-10-11T19:01:05.585" v="45"/>
        <pc:sldMkLst>
          <pc:docMk/>
          <pc:sldMk cId="990011329" sldId="34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819664543" sldId="34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42.428" v="40"/>
        <pc:sldMkLst>
          <pc:docMk/>
          <pc:sldMk cId="3896022842" sldId="34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08.897" v="46"/>
        <pc:sldMkLst>
          <pc:docMk/>
          <pc:sldMk cId="2014681962" sldId="343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680744356" sldId="34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1:14.491" v="47"/>
        <pc:sldMkLst>
          <pc:docMk/>
          <pc:sldMk cId="3085862439" sldId="34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7.054" v="48"/>
        <pc:sldMkLst>
          <pc:docMk/>
          <pc:sldMk cId="2612452210" sldId="34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0.710" v="50"/>
        <pc:sldMkLst>
          <pc:docMk/>
          <pc:sldMk cId="2034638888" sldId="347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59" v="1"/>
        <pc:sldMkLst>
          <pc:docMk/>
          <pc:sldMk cId="3698667573" sldId="348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9.320" v="49"/>
        <pc:sldMkLst>
          <pc:docMk/>
          <pc:sldMk cId="1568830307" sldId="34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7.555" v="51"/>
        <pc:sldMkLst>
          <pc:docMk/>
          <pc:sldMk cId="1803479643" sldId="350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28" v="0"/>
        <pc:sldMkLst>
          <pc:docMk/>
          <pc:sldMk cId="2546218505" sldId="351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9.695" v="52"/>
        <pc:sldMkLst>
          <pc:docMk/>
          <pc:sldMk cId="3873197329" sldId="35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2.320" v="53"/>
        <pc:sldMkLst>
          <pc:docMk/>
          <pc:sldMk cId="2351341884" sldId="353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4.773" v="54"/>
        <pc:sldMkLst>
          <pc:docMk/>
          <pc:sldMk cId="3799572108" sldId="35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414" v="55"/>
        <pc:sldMkLst>
          <pc:docMk/>
          <pc:sldMk cId="690063165" sldId="35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820" v="56"/>
        <pc:sldMkLst>
          <pc:docMk/>
          <pc:sldMk cId="36430243" sldId="357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4265739163" sldId="35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8:59:16.065" v="2"/>
        <pc:sldMkLst>
          <pc:docMk/>
          <pc:sldMk cId="563652178" sldId="359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6.440" v="3"/>
        <pc:sldMkLst>
          <pc:docMk/>
          <pc:sldMk cId="998024718" sldId="36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581E69C8-C3F3-0267-F343-CAB23352BF12}" dt="2023-10-11T19:01:48.852" v="57" actId="20577"/>
          <ac:spMkLst>
            <pc:docMk/>
            <pc:sldMk cId="2992379040" sldId="36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992379040" sldId="361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18.087" v="73" actId="20577"/>
          <ac:spMkLst>
            <pc:docMk/>
            <pc:sldMk cId="2992379040" sldId="361"/>
            <ac:spMk id="9" creationId="{96C7F724-06DA-BB56-8EB2-B7D50F1A1702}"/>
          </ac:spMkLst>
        </pc:spChg>
      </pc:sldChg>
      <pc:sldChg chg="modSp add ord replId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58777137" sldId="362"/>
            <ac:spMk id="7" creationId="{4E98E6AD-9D37-499C-898E-ED12AC36D31D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81E69C8-C3F3-0267-F343-CAB23352BF12}" dt="2023-10-11T19:30:31.351" v="144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581E69C8-C3F3-0267-F343-CAB23352BF12}" dt="2023-10-11T19:28:23.222" v="122" actId="20577"/>
          <ac:spMkLst>
            <pc:docMk/>
            <pc:sldMk cId="2603242494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18:19.794" v="90" actId="20577"/>
          <ac:spMkLst>
            <pc:docMk/>
            <pc:sldMk cId="2603242494" sldId="363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81E69C8-C3F3-0267-F343-CAB23352BF12}" dt="2023-10-11T19:29:49.459" v="131"/>
          <ac:picMkLst>
            <pc:docMk/>
            <pc:sldMk cId="2603242494" sldId="363"/>
            <ac:picMk id="4" creationId="{A6A3ED40-6E30-AECC-A1C6-4863D401D2DB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30:00.506" v="136" actId="1076"/>
          <ac:picMkLst>
            <pc:docMk/>
            <pc:sldMk cId="2603242494" sldId="363"/>
            <ac:picMk id="5" creationId="{E7B4E0B1-C8A0-1598-BC5D-65A1912C9FF6}"/>
          </ac:picMkLst>
        </pc:picChg>
        <pc:picChg chg="add del">
          <ac:chgData name="Nguyen, Brian D" userId="S::briandnguyen2@fullerton.edu::44618f47-81c8-4f4e-8e2d-bde8caecefec" providerId="AD" clId="Web-{581E69C8-C3F3-0267-F343-CAB23352BF12}" dt="2023-10-11T19:29:34.912" v="129"/>
          <ac:picMkLst>
            <pc:docMk/>
            <pc:sldMk cId="2603242494" sldId="363"/>
            <ac:picMk id="9" creationId="{30975B77-E000-8CA3-D78F-E9DE8881B794}"/>
          </ac:picMkLst>
        </pc:picChg>
      </pc:sldChg>
      <pc:sldChg chg="modSp add ord replId addAnim modAnim">
        <pc:chgData name="Nguyen, Brian D" userId="S::briandnguyen2@fullerton.edu::44618f47-81c8-4f4e-8e2d-bde8caecefec" providerId="AD" clId="Web-{581E69C8-C3F3-0267-F343-CAB23352BF12}" dt="2023-10-11T20:21:26.914" v="704" actId="20577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581E69C8-C3F3-0267-F343-CAB23352BF12}" dt="2023-10-11T20:21:26.914" v="704" actId="20577"/>
          <ac:spMkLst>
            <pc:docMk/>
            <pc:sldMk cId="3054368897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5:53.819" v="307" actId="20577"/>
          <ac:spMkLst>
            <pc:docMk/>
            <pc:sldMk cId="3054368897" sldId="364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581E69C8-C3F3-0267-F343-CAB23352BF12}" dt="2023-10-11T20:39:13.294" v="1004"/>
        <pc:sldMkLst>
          <pc:docMk/>
          <pc:sldMk cId="1927107977" sldId="365"/>
        </pc:sldMkLst>
      </pc:sldChg>
      <pc:sldChg chg="addSp delSp modSp add replId addAnim">
        <pc:chgData name="Nguyen, Brian D" userId="S::briandnguyen2@fullerton.edu::44618f47-81c8-4f4e-8e2d-bde8caecefec" providerId="AD" clId="Web-{581E69C8-C3F3-0267-F343-CAB23352BF12}" dt="2023-10-11T19:36:45.599" v="251"/>
        <pc:sldMkLst>
          <pc:docMk/>
          <pc:sldMk cId="3102736786" sldId="366"/>
        </pc:sldMkLst>
        <pc:spChg chg="add mod">
          <ac:chgData name="Nguyen, Brian D" userId="S::briandnguyen2@fullerton.edu::44618f47-81c8-4f4e-8e2d-bde8caecefec" providerId="AD" clId="Web-{581E69C8-C3F3-0267-F343-CAB23352BF12}" dt="2023-10-11T19:36:29.270" v="249" actId="20577"/>
          <ac:spMkLst>
            <pc:docMk/>
            <pc:sldMk cId="3102736786" sldId="366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19:30:14.304" v="141" actId="14100"/>
          <ac:picMkLst>
            <pc:docMk/>
            <pc:sldMk cId="3102736786" sldId="366"/>
            <ac:picMk id="4" creationId="{A6A3ED40-6E30-AECC-A1C6-4863D401D2DB}"/>
          </ac:picMkLst>
        </pc:picChg>
        <pc:picChg chg="del">
          <ac:chgData name="Nguyen, Brian D" userId="S::briandnguyen2@fullerton.edu::44618f47-81c8-4f4e-8e2d-bde8caecefec" providerId="AD" clId="Web-{581E69C8-C3F3-0267-F343-CAB23352BF12}" dt="2023-10-11T19:30:04.366" v="137"/>
          <ac:picMkLst>
            <pc:docMk/>
            <pc:sldMk cId="3102736786" sldId="366"/>
            <ac:picMk id="5" creationId="{E7B4E0B1-C8A0-1598-BC5D-65A1912C9FF6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581E69C8-C3F3-0267-F343-CAB23352BF12}" dt="2023-10-11T20:39:06.606" v="1002" actId="20577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581E69C8-C3F3-0267-F343-CAB23352BF12}" dt="2023-10-11T20:39:06.606" v="1002" actId="20577"/>
          <ac:spMkLst>
            <pc:docMk/>
            <pc:sldMk cId="3312582213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30:31.861" v="794" actId="20577"/>
          <ac:spMkLst>
            <pc:docMk/>
            <pc:sldMk cId="3312582213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81E69C8-C3F3-0267-F343-CAB23352BF12}" dt="2023-10-11T20:38:45.452" v="999" actId="1076"/>
          <ac:spMkLst>
            <pc:docMk/>
            <pc:sldMk cId="3312582213" sldId="367"/>
            <ac:spMk id="4" creationId="{B1F6FBC4-5190-B3F7-A873-2609D8313BD2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81E69C8-C3F3-0267-F343-CAB23352BF12}" dt="2023-10-11T20:39:39.765" v="1008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581E69C8-C3F3-0267-F343-CAB23352BF12}" dt="2023-10-11T20:04:32.859" v="263" actId="20577"/>
          <ac:spMkLst>
            <pc:docMk/>
            <pc:sldMk cId="2441257780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4:28.515" v="261" actId="20577"/>
          <ac:spMkLst>
            <pc:docMk/>
            <pc:sldMk cId="2441257780" sldId="36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581E69C8-C3F3-0267-F343-CAB23352BF12}" dt="2023-10-11T20:39:39.765" v="1008"/>
          <ac:spMkLst>
            <pc:docMk/>
            <pc:sldMk cId="2441257780" sldId="368"/>
            <ac:spMk id="5" creationId="{08CDE00E-6756-F687-A0FC-66449603993E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26:55.987" v="737" actId="20577"/>
          <ac:spMkLst>
            <pc:docMk/>
            <pc:sldMk cId="2441257780" sldId="368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20:04:59.830" v="269" actId="1076"/>
          <ac:picMkLst>
            <pc:docMk/>
            <pc:sldMk cId="2441257780" sldId="368"/>
            <ac:picMk id="4" creationId="{A6A3ED40-6E30-AECC-A1C6-4863D401D2DB}"/>
          </ac:picMkLst>
        </pc:picChg>
      </pc:sldChg>
      <pc:sldChg chg="add del replId">
        <pc:chgData name="Nguyen, Brian D" userId="S::briandnguyen2@fullerton.edu::44618f47-81c8-4f4e-8e2d-bde8caecefec" providerId="AD" clId="Web-{581E69C8-C3F3-0267-F343-CAB23352BF12}" dt="2023-10-11T20:39:10.559" v="1003"/>
        <pc:sldMkLst>
          <pc:docMk/>
          <pc:sldMk cId="3770774309" sldId="369"/>
        </pc:sldMkLst>
      </pc:sldChg>
    </pc:docChg>
  </pc:docChgLst>
  <pc:docChgLst>
    <pc:chgData name="Nguyen, Brian D" userId="S::briandnguyen2@fullerton.edu::44618f47-81c8-4f4e-8e2d-bde8caecefec" providerId="AD" clId="Web-{C5BAE6FA-2C44-E418-4912-E853F9E2DDA9}"/>
    <pc:docChg chg="mod addSld delSld modSld sldOrd modMainMaster">
      <pc:chgData name="Nguyen, Brian D" userId="S::briandnguyen2@fullerton.edu::44618f47-81c8-4f4e-8e2d-bde8caecefec" providerId="AD" clId="Web-{C5BAE6FA-2C44-E418-4912-E853F9E2DDA9}" dt="2023-08-23T20:33:43.306" v="4064"/>
      <pc:docMkLst>
        <pc:docMk/>
      </pc:docMkLst>
      <pc:sldChg chg="add del">
        <pc:chgData name="Nguyen, Brian D" userId="S::briandnguyen2@fullerton.edu::44618f47-81c8-4f4e-8e2d-bde8caecefec" providerId="AD" clId="Web-{C5BAE6FA-2C44-E418-4912-E853F9E2DDA9}" dt="2023-08-23T13:15:21.209" v="17"/>
        <pc:sldMkLst>
          <pc:docMk/>
          <pc:sldMk cId="2586058810" sldId="25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30"/>
        <pc:sldMkLst>
          <pc:docMk/>
          <pc:sldMk cId="1713219598" sldId="257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9"/>
        <pc:sldMkLst>
          <pc:docMk/>
          <pc:sldMk cId="3571516367" sldId="258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2"/>
        <pc:sldMkLst>
          <pc:docMk/>
          <pc:sldMk cId="332104327" sldId="25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1"/>
        <pc:sldMkLst>
          <pc:docMk/>
          <pc:sldMk cId="1663780162" sldId="26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0"/>
        <pc:sldMkLst>
          <pc:docMk/>
          <pc:sldMk cId="1429429409" sldId="261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8"/>
        <pc:sldMkLst>
          <pc:docMk/>
          <pc:sldMk cId="379728094" sldId="262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4"/>
        <pc:sldMkLst>
          <pc:docMk/>
          <pc:sldMk cId="4055079983" sldId="263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5"/>
        <pc:sldMkLst>
          <pc:docMk/>
          <pc:sldMk cId="2619301236" sldId="264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6"/>
        <pc:sldMkLst>
          <pc:docMk/>
          <pc:sldMk cId="744379741" sldId="265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9"/>
        <pc:sldMkLst>
          <pc:docMk/>
          <pc:sldMk cId="1742861620" sldId="26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7"/>
        <pc:sldMkLst>
          <pc:docMk/>
          <pc:sldMk cId="2499682613" sldId="26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3"/>
        <pc:sldMkLst>
          <pc:docMk/>
          <pc:sldMk cId="2896385493" sldId="27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8"/>
        <pc:sldMkLst>
          <pc:docMk/>
          <pc:sldMk cId="1969787568" sldId="271"/>
        </pc:sldMkLst>
      </pc:sldChg>
      <pc:sldChg chg="addSp delSp modSp add">
        <pc:chgData name="Nguyen, Brian D" userId="S::briandnguyen2@fullerton.edu::44618f47-81c8-4f4e-8e2d-bde8caecefec" providerId="AD" clId="Web-{C5BAE6FA-2C44-E418-4912-E853F9E2DDA9}" dt="2023-08-23T16:12:45.698" v="1019" actId="14100"/>
        <pc:sldMkLst>
          <pc:docMk/>
          <pc:sldMk cId="4181967562" sldId="272"/>
        </pc:sldMkLst>
        <pc:spChg chg="del">
          <ac:chgData name="Nguyen, Brian D" userId="S::briandnguyen2@fullerton.edu::44618f47-81c8-4f4e-8e2d-bde8caecefec" providerId="AD" clId="Web-{C5BAE6FA-2C44-E418-4912-E853F9E2DDA9}" dt="2023-08-23T13:33:50.107" v="212"/>
          <ac:spMkLst>
            <pc:docMk/>
            <pc:sldMk cId="4181967562" sldId="2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4:41.939" v="231" actId="20577"/>
          <ac:spMkLst>
            <pc:docMk/>
            <pc:sldMk cId="4181967562" sldId="27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20:34.807" v="64"/>
          <ac:spMkLst>
            <pc:docMk/>
            <pc:sldMk cId="4181967562" sldId="272"/>
            <ac:spMk id="4" creationId="{710DB910-FB35-C692-260D-B4D394D2E09E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3:55.983" v="216"/>
          <ac:spMkLst>
            <pc:docMk/>
            <pc:sldMk cId="4181967562" sldId="272"/>
            <ac:spMk id="5" creationId="{D97D7E42-6D15-8325-7315-67D96736DDD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3:20:21.134" v="62"/>
          <ac:spMkLst>
            <pc:docMk/>
            <pc:sldMk cId="4181967562" sldId="272"/>
            <ac:spMk id="7" creationId="{4E98E6AD-9D37-499C-898E-ED12AC36D31D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4:05.343" v="220"/>
          <ac:spMkLst>
            <pc:docMk/>
            <pc:sldMk cId="4181967562" sldId="272"/>
            <ac:spMk id="9" creationId="{4D65CDEC-FC13-4873-4E79-7A100C2C2505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34:25.219" v="223" actId="20577"/>
          <ac:spMkLst>
            <pc:docMk/>
            <pc:sldMk cId="4181967562" sldId="272"/>
            <ac:spMk id="11" creationId="{8ECC95A0-0488-BFFD-8B99-4EEF963298EF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3:35:32.582" v="235"/>
          <ac:spMkLst>
            <pc:docMk/>
            <pc:sldMk cId="4181967562" sldId="272"/>
            <ac:spMk id="13" creationId="{9BB938F8-F962-264A-A802-A6F82B3DFAA7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2:45.698" v="1019" actId="14100"/>
          <ac:picMkLst>
            <pc:docMk/>
            <pc:sldMk cId="4181967562" sldId="272"/>
            <ac:picMk id="2" creationId="{90EB5D4D-98D0-CFDF-AC44-1C55D4F0DEE7}"/>
          </ac:picMkLst>
        </pc:picChg>
      </pc:sldChg>
      <pc:sldChg chg="modSp add">
        <pc:chgData name="Nguyen, Brian D" userId="S::briandnguyen2@fullerton.edu::44618f47-81c8-4f4e-8e2d-bde8caecefec" providerId="AD" clId="Web-{C5BAE6FA-2C44-E418-4912-E853F9E2DDA9}" dt="2023-08-23T18:13:52.671" v="2180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5BAE6FA-2C44-E418-4912-E853F9E2DDA9}" dt="2023-08-23T18:13:52.671" v="218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16:29.463" v="36" actId="20577"/>
          <ac:spMkLst>
            <pc:docMk/>
            <pc:sldMk cId="2288477182" sldId="2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k cId="2288477182" sldId="273"/>
            <ac:spMk id="7" creationId="{4E98E6AD-9D37-499C-898E-ED12AC36D31D}"/>
          </ac:spMkLst>
        </pc:spChg>
      </pc:sldChg>
      <pc:sldChg chg="modSp add">
        <pc:chgData name="Nguyen, Brian D" userId="S::briandnguyen2@fullerton.edu::44618f47-81c8-4f4e-8e2d-bde8caecefec" providerId="AD" clId="Web-{C5BAE6FA-2C44-E418-4912-E853F9E2DDA9}" dt="2023-08-23T16:11:27.805" v="101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5BAE6FA-2C44-E418-4912-E853F9E2DDA9}" dt="2023-08-23T16:11:27.805" v="1015" actId="20577"/>
          <ac:spMkLst>
            <pc:docMk/>
            <pc:sldMk cId="1426836335" sldId="274"/>
            <ac:spMk id="5" creationId="{941051B5-D9E9-AAAD-150D-5C234FBEC4E4}"/>
          </ac:spMkLst>
        </pc:spChg>
      </pc:sldChg>
      <pc:sldChg chg="new del">
        <pc:chgData name="Nguyen, Brian D" userId="S::briandnguyen2@fullerton.edu::44618f47-81c8-4f4e-8e2d-bde8caecefec" providerId="AD" clId="Web-{C5BAE6FA-2C44-E418-4912-E853F9E2DDA9}" dt="2023-08-23T13:35:20.253" v="233"/>
        <pc:sldMkLst>
          <pc:docMk/>
          <pc:sldMk cId="149125697" sldId="275"/>
        </pc:sldMkLst>
      </pc:sldChg>
      <pc:sldChg chg="new del">
        <pc:chgData name="Nguyen, Brian D" userId="S::briandnguyen2@fullerton.edu::44618f47-81c8-4f4e-8e2d-bde8caecefec" providerId="AD" clId="Web-{C5BAE6FA-2C44-E418-4912-E853F9E2DDA9}" dt="2023-08-23T13:19:22.693" v="59"/>
        <pc:sldMkLst>
          <pc:docMk/>
          <pc:sldMk cId="624716694" sldId="275"/>
        </pc:sldMkLst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5:54:05.253" v="763"/>
        <pc:sldMkLst>
          <pc:docMk/>
          <pc:sldMk cId="1458789367" sldId="275"/>
        </pc:sldMkLst>
        <pc:spChg chg="mod">
          <ac:chgData name="Nguyen, Brian D" userId="S::briandnguyen2@fullerton.edu::44618f47-81c8-4f4e-8e2d-bde8caecefec" providerId="AD" clId="Web-{C5BAE6FA-2C44-E418-4912-E853F9E2DDA9}" dt="2023-08-23T15:44:37.280" v="759" actId="20577"/>
          <ac:spMkLst>
            <pc:docMk/>
            <pc:sldMk cId="1458789367" sldId="2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5:52.334" v="241" actId="20577"/>
          <ac:spMkLst>
            <pc:docMk/>
            <pc:sldMk cId="1458789367" sldId="2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3:45:08.916" v="252" actId="1076"/>
          <ac:picMkLst>
            <pc:docMk/>
            <pc:sldMk cId="1458789367" sldId="275"/>
            <ac:picMk id="4" creationId="{28A9506C-BB3E-2060-0530-4D9248FF89E7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5:22:47.531" v="514" actId="20577"/>
        <pc:sldMkLst>
          <pc:docMk/>
          <pc:sldMk cId="1308493686" sldId="276"/>
        </pc:sldMkLst>
        <pc:spChg chg="mod">
          <ac:chgData name="Nguyen, Brian D" userId="S::briandnguyen2@fullerton.edu::44618f47-81c8-4f4e-8e2d-bde8caecefec" providerId="AD" clId="Web-{C5BAE6FA-2C44-E418-4912-E853F9E2DDA9}" dt="2023-08-23T15:06:32.093" v="374" actId="20577"/>
          <ac:spMkLst>
            <pc:docMk/>
            <pc:sldMk cId="1308493686" sldId="27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22:47.531" v="514" actId="20577"/>
          <ac:spMkLst>
            <pc:docMk/>
            <pc:sldMk cId="1308493686" sldId="276"/>
            <ac:spMk id="7" creationId="{3A1F5A79-FBC4-FCC2-3FDE-05187966885C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5:06:50.827" v="376"/>
          <ac:picMkLst>
            <pc:docMk/>
            <pc:sldMk cId="1308493686" sldId="276"/>
            <ac:picMk id="2" creationId="{FAFD0868-007A-5ED0-10E4-B0324F86AEE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5BAE6FA-2C44-E418-4912-E853F9E2DDA9}" dt="2023-08-23T15:53:38.595" v="762"/>
        <pc:sldMkLst>
          <pc:docMk/>
          <pc:sldMk cId="909836719" sldId="277"/>
        </pc:sldMkLst>
        <pc:spChg chg="mod">
          <ac:chgData name="Nguyen, Brian D" userId="S::briandnguyen2@fullerton.edu::44618f47-81c8-4f4e-8e2d-bde8caecefec" providerId="AD" clId="Web-{C5BAE6FA-2C44-E418-4912-E853F9E2DDA9}" dt="2023-08-23T15:24:49.348" v="527" actId="20577"/>
          <ac:spMkLst>
            <pc:docMk/>
            <pc:sldMk cId="909836719" sldId="2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5:35:54.199" v="716" actId="1076"/>
          <ac:spMkLst>
            <pc:docMk/>
            <pc:sldMk cId="909836719" sldId="277"/>
            <ac:spMk id="7" creationId="{3A1F5A79-FBC4-FCC2-3FDE-05187966885C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34:51.103" v="682" actId="1076"/>
          <ac:spMkLst>
            <pc:docMk/>
            <pc:sldMk cId="909836719" sldId="277"/>
            <ac:spMk id="9" creationId="{ADF5D0F8-403D-D7A7-29B4-14C3F90BD205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5:34:54.119" v="683" actId="1076"/>
          <ac:picMkLst>
            <pc:docMk/>
            <pc:sldMk cId="909836719" sldId="277"/>
            <ac:picMk id="2" creationId="{3E7C95A8-5DA4-A11E-1A62-9D92EBF63B1B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5:35:00.682" v="684" actId="1076"/>
          <ac:picMkLst>
            <pc:docMk/>
            <pc:sldMk cId="909836719" sldId="277"/>
            <ac:picMk id="5" creationId="{D3813524-AA42-3CC3-A81E-EFCCE7A3974E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19:50:19.841" v="3427" actId="20577"/>
        <pc:sldMkLst>
          <pc:docMk/>
          <pc:sldMk cId="3912696037" sldId="278"/>
        </pc:sldMkLst>
        <pc:spChg chg="mod">
          <ac:chgData name="Nguyen, Brian D" userId="S::briandnguyen2@fullerton.edu::44618f47-81c8-4f4e-8e2d-bde8caecefec" providerId="AD" clId="Web-{C5BAE6FA-2C44-E418-4912-E853F9E2DDA9}" dt="2023-08-23T15:30:19.375" v="596" actId="20577"/>
          <ac:spMkLst>
            <pc:docMk/>
            <pc:sldMk cId="3912696037" sldId="278"/>
            <ac:spMk id="3" creationId="{77762301-F83A-4BEA-9D11-E6C99FB574A8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5:30:36.891" v="598"/>
          <ac:spMkLst>
            <pc:docMk/>
            <pc:sldMk cId="3912696037" sldId="278"/>
            <ac:spMk id="5" creationId="{A0C667B3-9B43-07BA-DEE0-D269B5E84F0E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0:19.841" v="3427" actId="20577"/>
          <ac:spMkLst>
            <pc:docMk/>
            <pc:sldMk cId="3912696037" sldId="278"/>
            <ac:spMk id="9" creationId="{EEA74F62-7C6E-1D42-A60C-F8DFDF32E1AC}"/>
          </ac:spMkLst>
        </pc:spChg>
      </pc:sldChg>
      <pc:sldChg chg="delSp modSp add replId addAnim delAnim modAnim">
        <pc:chgData name="Nguyen, Brian D" userId="S::briandnguyen2@fullerton.edu::44618f47-81c8-4f4e-8e2d-bde8caecefec" providerId="AD" clId="Web-{C5BAE6FA-2C44-E418-4912-E853F9E2DDA9}" dt="2023-08-23T16:03:45.335" v="1006"/>
        <pc:sldMkLst>
          <pc:docMk/>
          <pc:sldMk cId="2210432819" sldId="279"/>
        </pc:sldMkLst>
        <pc:spChg chg="mod">
          <ac:chgData name="Nguyen, Brian D" userId="S::briandnguyen2@fullerton.edu::44618f47-81c8-4f4e-8e2d-bde8caecefec" providerId="AD" clId="Web-{C5BAE6FA-2C44-E418-4912-E853F9E2DDA9}" dt="2023-08-23T15:56:08.960" v="776" actId="20577"/>
          <ac:spMkLst>
            <pc:docMk/>
            <pc:sldMk cId="2210432819" sldId="279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5:59:14.654" v="844"/>
          <ac:spMkLst>
            <pc:docMk/>
            <pc:sldMk cId="2210432819" sldId="279"/>
            <ac:spMk id="9" creationId="{EEA74F62-7C6E-1D42-A60C-F8DFDF32E1AC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6:02:57.568" v="1004" actId="20577"/>
          <ac:spMkLst>
            <pc:docMk/>
            <pc:sldMk cId="2210432819" sldId="279"/>
            <ac:spMk id="11" creationId="{8ECC95A0-0488-BFFD-8B99-4EEF963298EF}"/>
          </ac:spMkLst>
        </pc:sp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16.033" v="1026" actId="14100"/>
        <pc:sldMkLst>
          <pc:docMk/>
          <pc:sldMk cId="3181334420" sldId="280"/>
        </pc:sldMkLst>
        <pc:picChg chg="del">
          <ac:chgData name="Nguyen, Brian D" userId="S::briandnguyen2@fullerton.edu::44618f47-81c8-4f4e-8e2d-bde8caecefec" providerId="AD" clId="Web-{C5BAE6FA-2C44-E418-4912-E853F9E2DDA9}" dt="2023-08-23T16:13:14.417" v="1021"/>
          <ac:picMkLst>
            <pc:docMk/>
            <pc:sldMk cId="3181334420" sldId="280"/>
            <ac:picMk id="2" creationId="{90EB5D4D-98D0-CFDF-AC44-1C55D4F0DEE7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6:16:16.033" v="1026" actId="14100"/>
          <ac:picMkLst>
            <pc:docMk/>
            <pc:sldMk cId="3181334420" sldId="280"/>
            <ac:picMk id="5" creationId="{BAF7C296-C1A3-2448-FE83-A0B515D06045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59.925" v="1035" actId="1076"/>
        <pc:sldMkLst>
          <pc:docMk/>
          <pc:sldMk cId="3323370415" sldId="281"/>
        </pc:sldMkLst>
        <pc:picChg chg="add mod">
          <ac:chgData name="Nguyen, Brian D" userId="S::briandnguyen2@fullerton.edu::44618f47-81c8-4f4e-8e2d-bde8caecefec" providerId="AD" clId="Web-{C5BAE6FA-2C44-E418-4912-E853F9E2DDA9}" dt="2023-08-23T16:16:59.925" v="1035" actId="1076"/>
          <ac:picMkLst>
            <pc:docMk/>
            <pc:sldMk cId="3323370415" sldId="281"/>
            <ac:picMk id="2" creationId="{4806BAB3-AB78-C331-FB28-ECDABB2EF428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6:16:32.518" v="1028"/>
          <ac:picMkLst>
            <pc:docMk/>
            <pc:sldMk cId="3323370415" sldId="281"/>
            <ac:picMk id="5" creationId="{BAF7C296-C1A3-2448-FE83-A0B515D0604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6:17:26.801" v="1041" actId="1076"/>
        <pc:sldMkLst>
          <pc:docMk/>
          <pc:sldMk cId="4081829929" sldId="282"/>
        </pc:sldMkLst>
        <pc:picChg chg="add mod">
          <ac:chgData name="Nguyen, Brian D" userId="S::briandnguyen2@fullerton.edu::44618f47-81c8-4f4e-8e2d-bde8caecefec" providerId="AD" clId="Web-{C5BAE6FA-2C44-E418-4912-E853F9E2DDA9}" dt="2023-08-23T16:17:26.801" v="1041" actId="1076"/>
          <ac:picMkLst>
            <pc:docMk/>
            <pc:sldMk cId="4081829929" sldId="282"/>
            <ac:picMk id="2" creationId="{467DDB20-411F-55C8-4E71-5DA487177DB8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9:44.978" v="1055" actId="1076"/>
        <pc:sldMkLst>
          <pc:docMk/>
          <pc:sldMk cId="2836216236" sldId="283"/>
        </pc:sldMkLst>
        <pc:spChg chg="del mod">
          <ac:chgData name="Nguyen, Brian D" userId="S::briandnguyen2@fullerton.edu::44618f47-81c8-4f4e-8e2d-bde8caecefec" providerId="AD" clId="Web-{C5BAE6FA-2C44-E418-4912-E853F9E2DDA9}" dt="2023-08-23T16:19:19.430" v="1050"/>
          <ac:spMkLst>
            <pc:docMk/>
            <pc:sldMk cId="2836216236" sldId="283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6:19:33.415" v="1052"/>
          <ac:spMkLst>
            <pc:docMk/>
            <pc:sldMk cId="2836216236" sldId="283"/>
            <ac:spMk id="7" creationId="{4E38EA68-1FAB-2FF3-6715-1CD7CCFF77B1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6:18:54.883" v="1043"/>
          <ac:spMkLst>
            <pc:docMk/>
            <pc:sldMk cId="2836216236" sldId="283"/>
            <ac:spMk id="11" creationId="{8ECC95A0-0488-BFFD-8B99-4EEF963298EF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9:44.978" v="1055" actId="1076"/>
          <ac:picMkLst>
            <pc:docMk/>
            <pc:sldMk cId="2836216236" sldId="283"/>
            <ac:picMk id="2" creationId="{2B7B4DA4-1666-B02E-EC73-706850EF5CF7}"/>
          </ac:picMkLst>
        </pc:picChg>
      </pc:sldChg>
      <pc:sldChg chg="addSp delSp modSp new ord">
        <pc:chgData name="Nguyen, Brian D" userId="S::briandnguyen2@fullerton.edu::44618f47-81c8-4f4e-8e2d-bde8caecefec" providerId="AD" clId="Web-{C5BAE6FA-2C44-E418-4912-E853F9E2DDA9}" dt="2023-08-23T19:57:58.591" v="3479" actId="20577"/>
        <pc:sldMkLst>
          <pc:docMk/>
          <pc:sldMk cId="614480100" sldId="284"/>
        </pc:sldMkLst>
        <pc:spChg chg="mod">
          <ac:chgData name="Nguyen, Brian D" userId="S::briandnguyen2@fullerton.edu::44618f47-81c8-4f4e-8e2d-bde8caecefec" providerId="AD" clId="Web-{C5BAE6FA-2C44-E418-4912-E853F9E2DDA9}" dt="2023-08-23T16:40:06.303" v="1074" actId="20577"/>
          <ac:spMkLst>
            <pc:docMk/>
            <pc:sldMk cId="614480100" sldId="284"/>
            <ac:spMk id="2" creationId="{10F9B826-5C8A-ECBB-78F0-BDDC54C5BBBD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6:45:47.221" v="1075"/>
          <ac:spMkLst>
            <pc:docMk/>
            <pc:sldMk cId="614480100" sldId="284"/>
            <ac:spMk id="3" creationId="{4C523872-2CA8-8D81-BC13-EA19859B74C1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7:58.591" v="3479" actId="20577"/>
          <ac:spMkLst>
            <pc:docMk/>
            <pc:sldMk cId="614480100" sldId="284"/>
            <ac:spMk id="8" creationId="{4F0D15C4-294D-5456-5675-F3AF914EE79E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46:11.190" v="1083" actId="1076"/>
          <ac:picMkLst>
            <pc:docMk/>
            <pc:sldMk cId="614480100" sldId="284"/>
            <ac:picMk id="7" creationId="{3EC37E3B-364D-5F9B-1D60-0A7CF7032E09}"/>
          </ac:picMkLst>
        </pc:picChg>
      </pc:sldChg>
      <pc:sldChg chg="modSp add ord replId">
        <pc:chgData name="Nguyen, Brian D" userId="S::briandnguyen2@fullerton.edu::44618f47-81c8-4f4e-8e2d-bde8caecefec" providerId="AD" clId="Web-{C5BAE6FA-2C44-E418-4912-E853F9E2DDA9}" dt="2023-08-23T18:13:40.936" v="2176" actId="20577"/>
        <pc:sldMkLst>
          <pc:docMk/>
          <pc:sldMk cId="3517613491" sldId="285"/>
        </pc:sldMkLst>
        <pc:spChg chg="mod">
          <ac:chgData name="Nguyen, Brian D" userId="S::briandnguyen2@fullerton.edu::44618f47-81c8-4f4e-8e2d-bde8caecefec" providerId="AD" clId="Web-{C5BAE6FA-2C44-E418-4912-E853F9E2DDA9}" dt="2023-08-23T18:13:40.936" v="2176" actId="20577"/>
          <ac:spMkLst>
            <pc:docMk/>
            <pc:sldMk cId="3517613491" sldId="285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7:04:33.338" v="1422" actId="20577"/>
        <pc:sldMkLst>
          <pc:docMk/>
          <pc:sldMk cId="4288687444" sldId="286"/>
        </pc:sldMkLst>
        <pc:spChg chg="mod">
          <ac:chgData name="Nguyen, Brian D" userId="S::briandnguyen2@fullerton.edu::44618f47-81c8-4f4e-8e2d-bde8caecefec" providerId="AD" clId="Web-{C5BAE6FA-2C44-E418-4912-E853F9E2DDA9}" dt="2023-08-23T17:04:33.338" v="1422" actId="20577"/>
          <ac:spMkLst>
            <pc:docMk/>
            <pc:sldMk cId="4288687444" sldId="286"/>
            <ac:spMk id="8" creationId="{4F0D15C4-294D-5456-5675-F3AF914EE79E}"/>
          </ac:spMkLst>
        </pc:spChg>
      </pc:sldChg>
      <pc:sldChg chg="modSp add ord replId addAnim modAnim">
        <pc:chgData name="Nguyen, Brian D" userId="S::briandnguyen2@fullerton.edu::44618f47-81c8-4f4e-8e2d-bde8caecefec" providerId="AD" clId="Web-{C5BAE6FA-2C44-E418-4912-E853F9E2DDA9}" dt="2023-08-23T17:10:31.976" v="1564"/>
        <pc:sldMkLst>
          <pc:docMk/>
          <pc:sldMk cId="4166331655" sldId="287"/>
        </pc:sldMkLst>
        <pc:spChg chg="mod">
          <ac:chgData name="Nguyen, Brian D" userId="S::briandnguyen2@fullerton.edu::44618f47-81c8-4f4e-8e2d-bde8caecefec" providerId="AD" clId="Web-{C5BAE6FA-2C44-E418-4912-E853F9E2DDA9}" dt="2023-08-23T17:10:26.413" v="1562" actId="20577"/>
          <ac:spMkLst>
            <pc:docMk/>
            <pc:sldMk cId="4166331655" sldId="2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01:58.755" v="1389" actId="20577"/>
          <ac:spMkLst>
            <pc:docMk/>
            <pc:sldMk cId="4166331655" sldId="287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7:23:38.910" v="1674"/>
        <pc:sldMkLst>
          <pc:docMk/>
          <pc:sldMk cId="4087270056" sldId="288"/>
        </pc:sldMkLst>
        <pc:spChg chg="del mod">
          <ac:chgData name="Nguyen, Brian D" userId="S::briandnguyen2@fullerton.edu::44618f47-81c8-4f4e-8e2d-bde8caecefec" providerId="AD" clId="Web-{C5BAE6FA-2C44-E418-4912-E853F9E2DDA9}" dt="2023-08-23T17:14:08.515" v="1580"/>
          <ac:spMkLst>
            <pc:docMk/>
            <pc:sldMk cId="4087270056" sldId="2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16:44.755" v="1601" actId="20577"/>
          <ac:spMkLst>
            <pc:docMk/>
            <pc:sldMk cId="4087270056" sldId="2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1:52.984" v="1647" actId="20577"/>
          <ac:spMkLst>
            <pc:docMk/>
            <pc:sldMk cId="4087270056" sldId="288"/>
            <ac:spMk id="11" creationId="{C5791AB6-14E5-04A6-A344-3F0E4E18F9C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18.532" v="1657" actId="20577"/>
          <ac:spMkLst>
            <pc:docMk/>
            <pc:sldMk cId="4087270056" sldId="288"/>
            <ac:spMk id="12" creationId="{2D703E55-59D6-40BB-028C-D31141A60C2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40.564" v="1670" actId="14100"/>
          <ac:spMkLst>
            <pc:docMk/>
            <pc:sldMk cId="4087270056" sldId="288"/>
            <ac:spMk id="13" creationId="{87C1B959-4D9F-2697-1A39-9841AD583DC2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1:23.483" v="1633" actId="1076"/>
          <ac:picMkLst>
            <pc:docMk/>
            <pc:sldMk cId="4087270056" sldId="288"/>
            <ac:picMk id="4" creationId="{F2C4DBDE-9AC8-AC9C-E00C-6C134AD86046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1:21.592" v="1632" actId="1076"/>
          <ac:picMkLst>
            <pc:docMk/>
            <pc:sldMk cId="4087270056" sldId="288"/>
            <ac:picMk id="5" creationId="{FBF388D5-BA82-8D1A-01CA-41312BDA0C4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8.045" v="1631" actId="1076"/>
          <ac:picMkLst>
            <pc:docMk/>
            <pc:sldMk cId="4087270056" sldId="288"/>
            <ac:picMk id="9" creationId="{9C582450-2C46-CD67-7066-EA4102EC3E5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4.951" v="1630" actId="1076"/>
          <ac:picMkLst>
            <pc:docMk/>
            <pc:sldMk cId="4087270056" sldId="288"/>
            <ac:picMk id="10" creationId="{24C577F1-21B6-D26A-8500-F821959C40FE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7:35:12.575" v="1814"/>
        <pc:sldMkLst>
          <pc:docMk/>
          <pc:sldMk cId="1573124337" sldId="289"/>
        </pc:sldMkLst>
        <pc:spChg chg="mod">
          <ac:chgData name="Nguyen, Brian D" userId="S::briandnguyen2@fullerton.edu::44618f47-81c8-4f4e-8e2d-bde8caecefec" providerId="AD" clId="Web-{C5BAE6FA-2C44-E418-4912-E853F9E2DDA9}" dt="2023-08-23T17:34:49.277" v="1812" actId="20577"/>
          <ac:spMkLst>
            <pc:docMk/>
            <pc:sldMk cId="1573124337" sldId="2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24:40.896" v="1698" actId="20577"/>
          <ac:spMkLst>
            <pc:docMk/>
            <pc:sldMk cId="1573124337" sldId="28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6:33.713" v="1709" actId="1076"/>
          <ac:picMkLst>
            <pc:docMk/>
            <pc:sldMk cId="1573124337" sldId="289"/>
            <ac:picMk id="4" creationId="{9E7F28F0-16C7-6F98-D009-76F7D8EBE891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09:17.505" v="2144" actId="20577"/>
        <pc:sldMkLst>
          <pc:docMk/>
          <pc:sldMk cId="2743458440" sldId="290"/>
        </pc:sldMkLst>
        <pc:spChg chg="mod">
          <ac:chgData name="Nguyen, Brian D" userId="S::briandnguyen2@fullerton.edu::44618f47-81c8-4f4e-8e2d-bde8caecefec" providerId="AD" clId="Web-{C5BAE6FA-2C44-E418-4912-E853F9E2DDA9}" dt="2023-08-23T17:23:57.379" v="1678" actId="20577"/>
          <ac:spMkLst>
            <pc:docMk/>
            <pc:sldMk cId="2743458440" sldId="2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41:43.823" v="1826" actId="20577"/>
          <ac:spMkLst>
            <pc:docMk/>
            <pc:sldMk cId="2743458440" sldId="29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46:22.520" v="1852" actId="20577"/>
          <ac:spMkLst>
            <pc:docMk/>
            <pc:sldMk cId="2743458440" sldId="290"/>
            <ac:spMk id="10" creationId="{36E09B53-43A5-9158-FA83-BA30B63F64A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09:17.505" v="2144" actId="20577"/>
          <ac:spMkLst>
            <pc:docMk/>
            <pc:sldMk cId="2743458440" sldId="290"/>
            <ac:spMk id="11" creationId="{B6F2EBE2-90D5-9F29-2BDE-C0A6728F4E29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43:30.529" v="1834" actId="1076"/>
          <ac:picMkLst>
            <pc:docMk/>
            <pc:sldMk cId="2743458440" sldId="290"/>
            <ac:picMk id="4" creationId="{431B5EED-7F8E-90A3-BC61-5DD8DE5239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4:54.721" v="1836" actId="1076"/>
          <ac:picMkLst>
            <pc:docMk/>
            <pc:sldMk cId="2743458440" sldId="290"/>
            <ac:picMk id="5" creationId="{6EDCAAAE-11C2-B8FC-E70F-582F4182E01E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6:01.209" v="1841" actId="1076"/>
          <ac:picMkLst>
            <pc:docMk/>
            <pc:sldMk cId="2743458440" sldId="290"/>
            <ac:picMk id="9" creationId="{EF322624-FB5D-F359-14BD-9218817EEB91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20:08:13.222" v="3510"/>
        <pc:sldMkLst>
          <pc:docMk/>
          <pc:sldMk cId="4068920410" sldId="291"/>
        </pc:sldMkLst>
        <pc:spChg chg="mod">
          <ac:chgData name="Nguyen, Brian D" userId="S::briandnguyen2@fullerton.edu::44618f47-81c8-4f4e-8e2d-bde8caecefec" providerId="AD" clId="Web-{C5BAE6FA-2C44-E418-4912-E853F9E2DDA9}" dt="2023-08-23T18:05:39.341" v="2085" actId="20577"/>
          <ac:spMkLst>
            <pc:docMk/>
            <pc:sldMk cId="4068920410" sldId="29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2:59.492" v="1902" actId="20577"/>
          <ac:spMkLst>
            <pc:docMk/>
            <pc:sldMk cId="4068920410" sldId="291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20:08:13.222" v="3510"/>
          <ac:picMkLst>
            <pc:docMk/>
            <pc:sldMk cId="4068920410" sldId="291"/>
            <ac:picMk id="4" creationId="{307D9EAD-8B40-10DD-5968-F406BEFA933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17:41.070" v="2195" actId="14100"/>
        <pc:sldMkLst>
          <pc:docMk/>
          <pc:sldMk cId="2506426461" sldId="292"/>
        </pc:sldMkLst>
        <pc:spChg chg="mod">
          <ac:chgData name="Nguyen, Brian D" userId="S::briandnguyen2@fullerton.edu::44618f47-81c8-4f4e-8e2d-bde8caecefec" providerId="AD" clId="Web-{C5BAE6FA-2C44-E418-4912-E853F9E2DDA9}" dt="2023-08-23T18:07:47.455" v="2137" actId="20577"/>
          <ac:spMkLst>
            <pc:docMk/>
            <pc:sldMk cId="2506426461" sldId="29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6:01.452" v="2092" actId="20577"/>
          <ac:spMkLst>
            <pc:docMk/>
            <pc:sldMk cId="2506426461" sldId="29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7:41.070" v="2195" actId="14100"/>
          <ac:spMkLst>
            <pc:docMk/>
            <pc:sldMk cId="2506426461" sldId="292"/>
            <ac:spMk id="10" creationId="{03D37387-3B63-98FA-C41B-1D410025B8F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1:12.759" v="2162" actId="14100"/>
          <ac:spMkLst>
            <pc:docMk/>
            <pc:sldMk cId="2506426461" sldId="292"/>
            <ac:spMk id="12" creationId="{17A0B761-9491-44AE-630E-263465CBAB6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08:24.488" v="2140" actId="1076"/>
          <ac:picMkLst>
            <pc:docMk/>
            <pc:sldMk cId="2506426461" sldId="292"/>
            <ac:picMk id="5" creationId="{3AFDB6F5-EFFE-C4CF-A0D1-30521E8927CC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9:36.147" v="2147" actId="14100"/>
          <ac:picMkLst>
            <pc:docMk/>
            <pc:sldMk cId="2506426461" sldId="292"/>
            <ac:picMk id="11" creationId="{00D6B778-1BEA-3775-C0AF-060464F27ACA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20:10:52.384" v="3512" actId="20577"/>
        <pc:sldMkLst>
          <pc:docMk/>
          <pc:sldMk cId="1417826181" sldId="293"/>
        </pc:sldMkLst>
        <pc:spChg chg="mod">
          <ac:chgData name="Nguyen, Brian D" userId="S::briandnguyen2@fullerton.edu::44618f47-81c8-4f4e-8e2d-bde8caecefec" providerId="AD" clId="Web-{C5BAE6FA-2C44-E418-4912-E853F9E2DDA9}" dt="2023-08-23T20:10:52.384" v="3512" actId="20577"/>
          <ac:spMkLst>
            <pc:docMk/>
            <pc:sldMk cId="1417826181" sldId="2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22:16.220" v="2209" actId="20577"/>
          <ac:spMkLst>
            <pc:docMk/>
            <pc:sldMk cId="1417826181" sldId="2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29:54.814" v="2339" actId="20577"/>
          <ac:spMkLst>
            <pc:docMk/>
            <pc:sldMk cId="1417826181" sldId="293"/>
            <ac:spMk id="9" creationId="{A23792D8-DED0-C5B8-BF09-CF88CDBD95D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24:39.178" v="2278" actId="1076"/>
          <ac:picMkLst>
            <pc:docMk/>
            <pc:sldMk cId="1417826181" sldId="293"/>
            <ac:picMk id="4" creationId="{20859A2C-D898-71B5-5E07-6B24DE8FD4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25:42.883" v="2282" actId="14100"/>
          <ac:picMkLst>
            <pc:docMk/>
            <pc:sldMk cId="1417826181" sldId="293"/>
            <ac:picMk id="5" creationId="{25AF6879-8BA4-1AF6-D8E3-28144874CFF2}"/>
          </ac:picMkLst>
        </pc:picChg>
      </pc:sldChg>
      <pc:sldChg chg="addSp modSp add replId addAnim">
        <pc:chgData name="Nguyen, Brian D" userId="S::briandnguyen2@fullerton.edu::44618f47-81c8-4f4e-8e2d-bde8caecefec" providerId="AD" clId="Web-{C5BAE6FA-2C44-E418-4912-E853F9E2DDA9}" dt="2023-08-23T20:14:32.688" v="3518"/>
        <pc:sldMkLst>
          <pc:docMk/>
          <pc:sldMk cId="1258097386" sldId="294"/>
        </pc:sldMkLst>
        <pc:spChg chg="mod">
          <ac:chgData name="Nguyen, Brian D" userId="S::briandnguyen2@fullerton.edu::44618f47-81c8-4f4e-8e2d-bde8caecefec" providerId="AD" clId="Web-{C5BAE6FA-2C44-E418-4912-E853F9E2DDA9}" dt="2023-08-23T20:12:48.528" v="3513" actId="14100"/>
          <ac:spMkLst>
            <pc:docMk/>
            <pc:sldMk cId="1258097386" sldId="2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30:42.284" v="2360" actId="20577"/>
          <ac:spMkLst>
            <pc:docMk/>
            <pc:sldMk cId="1258097386" sldId="29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20:14:17.016" v="3517" actId="1076"/>
          <ac:picMkLst>
            <pc:docMk/>
            <pc:sldMk cId="1258097386" sldId="294"/>
            <ac:picMk id="4" creationId="{4776AE94-DA26-2532-4514-C443B952DEC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8:02:29.319" v="1893" actId="1076"/>
        <pc:sldMkLst>
          <pc:docMk/>
          <pc:sldMk cId="3517742643" sldId="295"/>
        </pc:sldMkLst>
        <pc:spChg chg="del mod">
          <ac:chgData name="Nguyen, Brian D" userId="S::briandnguyen2@fullerton.edu::44618f47-81c8-4f4e-8e2d-bde8caecefec" providerId="AD" clId="Web-{C5BAE6FA-2C44-E418-4912-E853F9E2DDA9}" dt="2023-08-23T18:02:05.506" v="1887"/>
          <ac:spMkLst>
            <pc:docMk/>
            <pc:sldMk cId="3517742643" sldId="2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1:53.146" v="1883" actId="20577"/>
          <ac:spMkLst>
            <pc:docMk/>
            <pc:sldMk cId="3517742643" sldId="295"/>
            <ac:spMk id="3" creationId="{77762301-F83A-4BEA-9D11-E6C99FB574A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8:00:13.346" v="1864"/>
          <ac:spMkLst>
            <pc:docMk/>
            <pc:sldMk cId="3517742643" sldId="295"/>
            <ac:spMk id="10" creationId="{36E09B53-43A5-9158-FA83-BA30B63F64AB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8:00:31.190" v="1867"/>
          <ac:spMkLst>
            <pc:docMk/>
            <pc:sldMk cId="3517742643" sldId="295"/>
            <ac:spMk id="11" creationId="{B6F2EBE2-90D5-9F29-2BDE-C0A6728F4E29}"/>
          </ac:spMkLst>
        </pc:spChg>
        <pc:picChg chg="del">
          <ac:chgData name="Nguyen, Brian D" userId="S::briandnguyen2@fullerton.edu::44618f47-81c8-4f4e-8e2d-bde8caecefec" providerId="AD" clId="Web-{C5BAE6FA-2C44-E418-4912-E853F9E2DDA9}" dt="2023-08-23T18:00:04.189" v="1862"/>
          <ac:picMkLst>
            <pc:docMk/>
            <pc:sldMk cId="3517742643" sldId="295"/>
            <ac:picMk id="4" creationId="{431B5EED-7F8E-90A3-BC61-5DD8DE52391D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08.142" v="1863"/>
          <ac:picMkLst>
            <pc:docMk/>
            <pc:sldMk cId="3517742643" sldId="295"/>
            <ac:picMk id="5" creationId="{6EDCAAAE-11C2-B8FC-E70F-582F4182E01E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18.549" v="1865"/>
          <ac:picMkLst>
            <pc:docMk/>
            <pc:sldMk cId="3517742643" sldId="295"/>
            <ac:picMk id="9" creationId="{EF322624-FB5D-F359-14BD-9218817EEB9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2:29.319" v="1893" actId="1076"/>
          <ac:picMkLst>
            <pc:docMk/>
            <pc:sldMk cId="3517742643" sldId="295"/>
            <ac:picMk id="12" creationId="{3F5EE5EB-EBB7-43A7-151F-68046BABF8C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8:53:45.051" v="2798"/>
        <pc:sldMkLst>
          <pc:docMk/>
          <pc:sldMk cId="3865805515" sldId="296"/>
        </pc:sldMkLst>
        <pc:spChg chg="mod">
          <ac:chgData name="Nguyen, Brian D" userId="S::briandnguyen2@fullerton.edu::44618f47-81c8-4f4e-8e2d-bde8caecefec" providerId="AD" clId="Web-{C5BAE6FA-2C44-E418-4912-E853F9E2DDA9}" dt="2023-08-23T18:51:50.344" v="2796" actId="20577"/>
          <ac:spMkLst>
            <pc:docMk/>
            <pc:sldMk cId="3865805515" sldId="2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43:52.390" v="2548" actId="20577"/>
          <ac:spMkLst>
            <pc:docMk/>
            <pc:sldMk cId="3865805515" sldId="296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C5BAE6FA-2C44-E418-4912-E853F9E2DDA9}" dt="2023-08-23T19:01:41.052" v="2841" actId="14100"/>
        <pc:sldMkLst>
          <pc:docMk/>
          <pc:sldMk cId="2492013717" sldId="297"/>
        </pc:sldMkLst>
        <pc:spChg chg="mod">
          <ac:chgData name="Nguyen, Brian D" userId="S::briandnguyen2@fullerton.edu::44618f47-81c8-4f4e-8e2d-bde8caecefec" providerId="AD" clId="Web-{C5BAE6FA-2C44-E418-4912-E853F9E2DDA9}" dt="2023-08-23T19:00:39.738" v="2832" actId="20577"/>
          <ac:spMkLst>
            <pc:docMk/>
            <pc:sldMk cId="2492013717" sldId="2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1:32.677" v="2839" actId="14100"/>
          <ac:picMkLst>
            <pc:docMk/>
            <pc:sldMk cId="2492013717" sldId="297"/>
            <ac:picMk id="4" creationId="{923AF39E-FDFD-B32A-8988-EDB67877F0E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01:41.052" v="2841" actId="14100"/>
          <ac:picMkLst>
            <pc:docMk/>
            <pc:sldMk cId="2492013717" sldId="297"/>
            <ac:picMk id="5" creationId="{462741BC-8B69-F6A2-9D09-61C24382FB74}"/>
          </ac:picMkLst>
        </pc:picChg>
      </pc:sldChg>
      <pc:sldChg chg="add del replId">
        <pc:chgData name="Nguyen, Brian D" userId="S::briandnguyen2@fullerton.edu::44618f47-81c8-4f4e-8e2d-bde8caecefec" providerId="AD" clId="Web-{C5BAE6FA-2C44-E418-4912-E853F9E2DDA9}" dt="2023-08-23T18:36:43.672" v="2535"/>
        <pc:sldMkLst>
          <pc:docMk/>
          <pc:sldMk cId="2948844152" sldId="297"/>
        </pc:sldMkLst>
      </pc:sldChg>
      <pc:sldChg chg="add ord replId">
        <pc:chgData name="Nguyen, Brian D" userId="S::briandnguyen2@fullerton.edu::44618f47-81c8-4f4e-8e2d-bde8caecefec" providerId="AD" clId="Web-{C5BAE6FA-2C44-E418-4912-E853F9E2DDA9}" dt="2023-08-23T18:40:49.462" v="2540"/>
        <pc:sldMkLst>
          <pc:docMk/>
          <pc:sldMk cId="1511890018" sldId="298"/>
        </pc:sldMkLst>
      </pc:sldChg>
      <pc:sldChg chg="addSp delSp modSp add replId">
        <pc:chgData name="Nguyen, Brian D" userId="S::briandnguyen2@fullerton.edu::44618f47-81c8-4f4e-8e2d-bde8caecefec" providerId="AD" clId="Web-{C5BAE6FA-2C44-E418-4912-E853F9E2DDA9}" dt="2023-08-23T18:59:52.126" v="2830" actId="1076"/>
        <pc:sldMkLst>
          <pc:docMk/>
          <pc:sldMk cId="2314768205" sldId="299"/>
        </pc:sldMkLst>
        <pc:spChg chg="mod">
          <ac:chgData name="Nguyen, Brian D" userId="S::briandnguyen2@fullerton.edu::44618f47-81c8-4f4e-8e2d-bde8caecefec" providerId="AD" clId="Web-{C5BAE6FA-2C44-E418-4912-E853F9E2DDA9}" dt="2023-08-23T18:54:10.958" v="2812" actId="20577"/>
          <ac:spMkLst>
            <pc:docMk/>
            <pc:sldMk cId="2314768205" sldId="29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8:55:07.132" v="2814"/>
          <ac:picMkLst>
            <pc:docMk/>
            <pc:sldMk cId="2314768205" sldId="299"/>
            <ac:picMk id="4" creationId="{5711FAAD-1817-2510-33E7-8E11E1EEA789}"/>
          </ac:picMkLst>
        </pc:picChg>
        <pc:picChg chg="add del mod">
          <ac:chgData name="Nguyen, Brian D" userId="S::briandnguyen2@fullerton.edu::44618f47-81c8-4f4e-8e2d-bde8caecefec" providerId="AD" clId="Web-{C5BAE6FA-2C44-E418-4912-E853F9E2DDA9}" dt="2023-08-23T18:55:24.742" v="2816"/>
          <ac:picMkLst>
            <pc:docMk/>
            <pc:sldMk cId="2314768205" sldId="299"/>
            <ac:picMk id="5" creationId="{6F68008B-6F21-F58E-E286-0AA6960E944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52.126" v="2830" actId="1076"/>
          <ac:picMkLst>
            <pc:docMk/>
            <pc:sldMk cId="2314768205" sldId="299"/>
            <ac:picMk id="9" creationId="{891464E0-102D-AE5D-ED56-A33B826104C9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44.017" v="2827" actId="14100"/>
          <ac:picMkLst>
            <pc:docMk/>
            <pc:sldMk cId="2314768205" sldId="299"/>
            <ac:picMk id="10" creationId="{E8798FB6-3892-1F14-C45E-2A41D164A6A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9:02:55.023" v="2850" actId="1076"/>
        <pc:sldMkLst>
          <pc:docMk/>
          <pc:sldMk cId="2361373803" sldId="300"/>
        </pc:sldMkLst>
        <pc:spChg chg="del">
          <ac:chgData name="Nguyen, Brian D" userId="S::briandnguyen2@fullerton.edu::44618f47-81c8-4f4e-8e2d-bde8caecefec" providerId="AD" clId="Web-{C5BAE6FA-2C44-E418-4912-E853F9E2DDA9}" dt="2023-08-23T19:02:19.288" v="2845"/>
          <ac:spMkLst>
            <pc:docMk/>
            <pc:sldMk cId="2361373803" sldId="3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2:16.085" v="2844" actId="20577"/>
          <ac:spMkLst>
            <pc:docMk/>
            <pc:sldMk cId="2361373803" sldId="30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2:55.023" v="2850" actId="1076"/>
          <ac:picMkLst>
            <pc:docMk/>
            <pc:sldMk cId="2361373803" sldId="300"/>
            <ac:picMk id="4" creationId="{CB744329-2AA1-70D5-F0AA-2303171D27AD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20:18:10.211" v="3521"/>
        <pc:sldMkLst>
          <pc:docMk/>
          <pc:sldMk cId="2132802637" sldId="301"/>
        </pc:sldMkLst>
        <pc:spChg chg="del">
          <ac:chgData name="Nguyen, Brian D" userId="S::briandnguyen2@fullerton.edu::44618f47-81c8-4f4e-8e2d-bde8caecefec" providerId="AD" clId="Web-{C5BAE6FA-2C44-E418-4912-E853F9E2DDA9}" dt="2023-08-23T19:05:35.920" v="2873"/>
          <ac:spMkLst>
            <pc:docMk/>
            <pc:sldMk cId="2132802637" sldId="3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5:01.981" v="2872" actId="20577"/>
          <ac:spMkLst>
            <pc:docMk/>
            <pc:sldMk cId="2132802637" sldId="301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9:05:51.358" v="2876"/>
          <ac:spMkLst>
            <pc:docMk/>
            <pc:sldMk cId="2132802637" sldId="301"/>
            <ac:spMk id="4" creationId="{535DDE59-B28B-3A9C-4E70-2B6DDF549F6D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12:12.277" v="3048" actId="20577"/>
          <ac:spMkLst>
            <pc:docMk/>
            <pc:sldMk cId="2132802637" sldId="301"/>
            <ac:spMk id="9" creationId="{6373C0CB-261B-90F0-D162-9D57B4489C82}"/>
          </ac:spMkLst>
        </pc:sp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20:17:12.319" v="3520"/>
        <pc:sldMkLst>
          <pc:docMk/>
          <pc:sldMk cId="667397194" sldId="302"/>
        </pc:sldMkLst>
        <pc:spChg chg="mod">
          <ac:chgData name="Nguyen, Brian D" userId="S::briandnguyen2@fullerton.edu::44618f47-81c8-4f4e-8e2d-bde8caecefec" providerId="AD" clId="Web-{C5BAE6FA-2C44-E418-4912-E853F9E2DDA9}" dt="2023-08-23T19:17:20.975" v="3274" actId="20577"/>
          <ac:spMkLst>
            <pc:docMk/>
            <pc:sldMk cId="667397194" sldId="3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12:30.872" v="3062" actId="20577"/>
          <ac:spMkLst>
            <pc:docMk/>
            <pc:sldMk cId="667397194" sldId="302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9:18:45.728" v="3277"/>
          <ac:picMkLst>
            <pc:docMk/>
            <pc:sldMk cId="667397194" sldId="302"/>
            <ac:picMk id="4" creationId="{6C6A6340-F547-4A09-E33D-D0489AA4E7E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19:44.809" v="3283" actId="1076"/>
          <ac:picMkLst>
            <pc:docMk/>
            <pc:sldMk cId="667397194" sldId="302"/>
            <ac:picMk id="5" creationId="{6AFC213E-6AB9-EFF5-D1CE-4FA789E18E51}"/>
          </ac:picMkLst>
        </pc:picChg>
      </pc:sldChg>
      <pc:sldChg chg="addSp modSp add del replId addAnim">
        <pc:chgData name="Nguyen, Brian D" userId="S::briandnguyen2@fullerton.edu::44618f47-81c8-4f4e-8e2d-bde8caecefec" providerId="AD" clId="Web-{C5BAE6FA-2C44-E418-4912-E853F9E2DDA9}" dt="2023-08-23T19:30:33.706" v="3407"/>
        <pc:sldMkLst>
          <pc:docMk/>
          <pc:sldMk cId="1165000342" sldId="303"/>
        </pc:sldMkLst>
        <pc:spChg chg="mod">
          <ac:chgData name="Nguyen, Brian D" userId="S::briandnguyen2@fullerton.edu::44618f47-81c8-4f4e-8e2d-bde8caecefec" providerId="AD" clId="Web-{C5BAE6FA-2C44-E418-4912-E853F9E2DDA9}" dt="2023-08-23T19:25:47.602" v="3399" actId="20577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22:58.253" v="3295" actId="20577"/>
          <ac:spMkLst>
            <pc:docMk/>
            <pc:sldMk cId="1165000342" sldId="30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30:20.581" v="3406" actId="1076"/>
          <ac:picMkLst>
            <pc:docMk/>
            <pc:sldMk cId="1165000342" sldId="303"/>
            <ac:picMk id="4" creationId="{52D9C34B-54BC-9C6A-2B4C-D3697C6CD5E6}"/>
          </ac:picMkLst>
        </pc:picChg>
      </pc:sldChg>
      <pc:sldChg chg="add ord replId">
        <pc:chgData name="Nguyen, Brian D" userId="S::briandnguyen2@fullerton.edu::44618f47-81c8-4f4e-8e2d-bde8caecefec" providerId="AD" clId="Web-{C5BAE6FA-2C44-E418-4912-E853F9E2DDA9}" dt="2023-08-23T19:22:27.955" v="3288"/>
        <pc:sldMkLst>
          <pc:docMk/>
          <pc:sldMk cId="3632841838" sldId="304"/>
        </pc:sldMkLst>
      </pc:sldChg>
      <pc:sldChg chg="modSp add replId">
        <pc:chgData name="Nguyen, Brian D" userId="S::briandnguyen2@fullerton.edu::44618f47-81c8-4f4e-8e2d-bde8caecefec" providerId="AD" clId="Web-{C5BAE6FA-2C44-E418-4912-E853F9E2DDA9}" dt="2023-08-23T20:23:58.364" v="3745" actId="20577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C5BAE6FA-2C44-E418-4912-E853F9E2DDA9}" dt="2023-08-23T20:23:58.364" v="3745" actId="20577"/>
          <ac:spMkLst>
            <pc:docMk/>
            <pc:sldMk cId="3930304849" sldId="3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19:55.246" v="3528" actId="20577"/>
          <ac:spMkLst>
            <pc:docMk/>
            <pc:sldMk cId="3930304849" sldId="305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29:30.250" v="3921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C5BAE6FA-2C44-E418-4912-E853F9E2DDA9}" dt="2023-08-23T20:29:15.734" v="3919" actId="20577"/>
          <ac:spMkLst>
            <pc:docMk/>
            <pc:sldMk cId="846394845" sldId="30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03.679" v="3764" actId="20577"/>
          <ac:spMkLst>
            <pc:docMk/>
            <pc:sldMk cId="846394845" sldId="30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C5BAE6FA-2C44-E418-4912-E853F9E2DDA9}" dt="2023-08-23T20:07:44.799" v="3509" actId="20577"/>
        <pc:sldMkLst>
          <pc:docMk/>
          <pc:sldMk cId="2262425200" sldId="307"/>
        </pc:sldMkLst>
        <pc:spChg chg="del mod">
          <ac:chgData name="Nguyen, Brian D" userId="S::briandnguyen2@fullerton.edu::44618f47-81c8-4f4e-8e2d-bde8caecefec" providerId="AD" clId="Web-{C5BAE6FA-2C44-E418-4912-E853F9E2DDA9}" dt="2023-08-23T20:06:57.407" v="3486"/>
          <ac:spMkLst>
            <pc:docMk/>
            <pc:sldMk cId="2262425200" sldId="3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07:44.799" v="3509" actId="20577"/>
          <ac:spMkLst>
            <pc:docMk/>
            <pc:sldMk cId="2262425200" sldId="30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C5BAE6FA-2C44-E418-4912-E853F9E2DDA9}" dt="2023-08-23T20:07:21.033" v="3491" actId="1076"/>
          <ac:picMkLst>
            <pc:docMk/>
            <pc:sldMk cId="2262425200" sldId="307"/>
            <ac:picMk id="4" creationId="{307D9EAD-8B40-10DD-5968-F406BEFA933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33:43.306" v="4064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C5BAE6FA-2C44-E418-4912-E853F9E2DDA9}" dt="2023-08-23T20:33:21.399" v="4062" actId="20577"/>
          <ac:spMkLst>
            <pc:docMk/>
            <pc:sldMk cId="4079310956" sldId="3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44.352" v="3779" actId="20577"/>
          <ac:spMkLst>
            <pc:docMk/>
            <pc:sldMk cId="4079310956" sldId="308"/>
            <ac:spMk id="3" creationId="{77762301-F83A-4BEA-9D11-E6C99FB574A8}"/>
          </ac:spMkLst>
        </pc:spChg>
      </pc:sldChg>
      <pc:sldMasterChg chg="modSp mod modSldLayout">
        <pc:chgData name="Nguyen, Brian D" userId="S::briandnguyen2@fullerton.edu::44618f47-81c8-4f4e-8e2d-bde8caecefec" providerId="AD" clId="Web-{C5BAE6FA-2C44-E418-4912-E853F9E2DDA9}" dt="2023-08-23T13:20:40.557" v="66"/>
        <pc:sldMasterMkLst>
          <pc:docMk/>
          <pc:sldMasterMk cId="2319061225" sldId="2147483648"/>
        </pc:sldMasterMkLst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asterMk cId="2319061225" sldId="2147483648"/>
            <ac:spMk id="5" creationId="{CC2E900D-8FF9-4E80-860D-89C2D3B4E4E1}"/>
          </ac:spMkLst>
        </pc:sp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guyen, Brian D" userId="S::briandnguyen2@fullerton.edu::44618f47-81c8-4f4e-8e2d-bde8caecefec" providerId="AD" clId="Web-{C78A4185-09F0-5CDA-B023-DF252F74CC18}"/>
    <pc:docChg chg="addSld delSld modSld sldOrd">
      <pc:chgData name="Nguyen, Brian D" userId="S::briandnguyen2@fullerton.edu::44618f47-81c8-4f4e-8e2d-bde8caecefec" providerId="AD" clId="Web-{C78A4185-09F0-5CDA-B023-DF252F74CC18}" dt="2023-09-06T15:47:55.744" v="2736"/>
      <pc:docMkLst>
        <pc:docMk/>
      </pc:docMkLst>
      <pc:sldChg chg="modSp">
        <pc:chgData name="Nguyen, Brian D" userId="S::briandnguyen2@fullerton.edu::44618f47-81c8-4f4e-8e2d-bde8caecefec" providerId="AD" clId="Web-{C78A4185-09F0-5CDA-B023-DF252F74CC18}" dt="2023-09-06T10:24:09.680" v="30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78A4185-09F0-5CDA-B023-DF252F74CC18}" dt="2023-09-06T10:24:09.680" v="30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49:30.904" v="2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78A4185-09F0-5CDA-B023-DF252F74CC18}" dt="2023-09-06T09:49:30.904" v="2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50:29.970" v="24"/>
        <pc:sldMkLst>
          <pc:docMk/>
          <pc:sldMk cId="3793104547" sldId="311"/>
        </pc:sldMkLst>
        <pc:picChg chg="mod modCrop">
          <ac:chgData name="Nguyen, Brian D" userId="S::briandnguyen2@fullerton.edu::44618f47-81c8-4f4e-8e2d-bde8caecefec" providerId="AD" clId="Web-{C78A4185-09F0-5CDA-B023-DF252F74CC18}" dt="2023-09-06T09:50:29.970" v="24"/>
          <ac:picMkLst>
            <pc:docMk/>
            <pc:sldMk cId="3793104547" sldId="311"/>
            <ac:picMk id="2" creationId="{6AC09CC3-483D-6668-A1B6-00F8A4E896A4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0:22:13.516" v="246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C78A4185-09F0-5CDA-B023-DF252F74CC18}" dt="2023-09-06T10:22:13.516" v="246" actId="20577"/>
          <ac:spMkLst>
            <pc:docMk/>
            <pc:sldMk cId="729248964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7:34.528" v="53" actId="20577"/>
          <ac:spMkLst>
            <pc:docMk/>
            <pc:sldMk cId="729248964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56" v="19"/>
        <pc:sldMkLst>
          <pc:docMk/>
          <pc:sldMk cId="3712086863" sldId="312"/>
        </pc:sldMkLst>
      </pc:sldChg>
      <pc:sldChg chg="delSp modSp add del replId">
        <pc:chgData name="Nguyen, Brian D" userId="S::briandnguyen2@fullerton.edu::44618f47-81c8-4f4e-8e2d-bde8caecefec" providerId="AD" clId="Web-{C78A4185-09F0-5CDA-B023-DF252F74CC18}" dt="2023-09-06T09:56:48.150" v="36"/>
        <pc:sldMkLst>
          <pc:docMk/>
          <pc:sldMk cId="1497781358" sldId="313"/>
        </pc:sldMkLst>
        <pc:spChg chg="del">
          <ac:chgData name="Nguyen, Brian D" userId="S::briandnguyen2@fullerton.edu::44618f47-81c8-4f4e-8e2d-bde8caecefec" providerId="AD" clId="Web-{C78A4185-09F0-5CDA-B023-DF252F74CC18}" dt="2023-09-06T09:56:45.900" v="35"/>
          <ac:spMkLst>
            <pc:docMk/>
            <pc:sldMk cId="149778135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6:38.493" v="34" actId="20577"/>
          <ac:spMkLst>
            <pc:docMk/>
            <pc:sldMk cId="1497781358" sldId="313"/>
            <ac:spMk id="3" creationId="{77762301-F83A-4BEA-9D11-E6C99FB574A8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C78A4185-09F0-5CDA-B023-DF252F74CC18}" dt="2023-09-06T10:49:47.455" v="512" actId="1076"/>
        <pc:sldMkLst>
          <pc:docMk/>
          <pc:sldMk cId="1538947429" sldId="313"/>
        </pc:sldMkLst>
        <pc:spChg chg="mod">
          <ac:chgData name="Nguyen, Brian D" userId="S::briandnguyen2@fullerton.edu::44618f47-81c8-4f4e-8e2d-bde8caecefec" providerId="AD" clId="Web-{C78A4185-09F0-5CDA-B023-DF252F74CC18}" dt="2023-09-06T10:49:39.110" v="510" actId="20577"/>
          <ac:spMkLst>
            <pc:docMk/>
            <pc:sldMk cId="1538947429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28:35.165" v="342" actId="20577"/>
          <ac:spMkLst>
            <pc:docMk/>
            <pc:sldMk cId="1538947429" sldId="31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49:47.455" v="512" actId="1076"/>
          <ac:picMkLst>
            <pc:docMk/>
            <pc:sldMk cId="1538947429" sldId="313"/>
            <ac:picMk id="4" creationId="{ECFBBFD5-894F-5B13-F1CF-D66058F074AE}"/>
          </ac:picMkLst>
        </pc:picChg>
      </pc:sldChg>
      <pc:sldChg chg="add ord replId">
        <pc:chgData name="Nguyen, Brian D" userId="S::briandnguyen2@fullerton.edu::44618f47-81c8-4f4e-8e2d-bde8caecefec" providerId="AD" clId="Web-{C78A4185-09F0-5CDA-B023-DF252F74CC18}" dt="2023-09-06T10:24:16.149" v="308"/>
        <pc:sldMkLst>
          <pc:docMk/>
          <pc:sldMk cId="1657484715" sldId="314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0:22:24.095" v="248"/>
        <pc:sldMkLst>
          <pc:docMk/>
          <pc:sldMk cId="2636154995" sldId="314"/>
        </pc:sldMkLst>
      </pc:sldChg>
      <pc:sldChg chg="modSp add">
        <pc:chgData name="Nguyen, Brian D" userId="S::briandnguyen2@fullerton.edu::44618f47-81c8-4f4e-8e2d-bde8caecefec" providerId="AD" clId="Web-{C78A4185-09F0-5CDA-B023-DF252F74CC18}" dt="2023-09-06T10:40:30.341" v="498" actId="20577"/>
        <pc:sldMkLst>
          <pc:docMk/>
          <pc:sldMk cId="222152371" sldId="315"/>
        </pc:sldMkLst>
        <pc:spChg chg="mod">
          <ac:chgData name="Nguyen, Brian D" userId="S::briandnguyen2@fullerton.edu::44618f47-81c8-4f4e-8e2d-bde8caecefec" providerId="AD" clId="Web-{C78A4185-09F0-5CDA-B023-DF252F74CC18}" dt="2023-09-06T10:40:30.341" v="498" actId="20577"/>
          <ac:spMkLst>
            <pc:docMk/>
            <pc:sldMk cId="222152371" sldId="315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C78A4185-09F0-5CDA-B023-DF252F74CC18}" dt="2023-09-06T10:50:44.818" v="534" actId="1076"/>
        <pc:sldMkLst>
          <pc:docMk/>
          <pc:sldMk cId="507149814" sldId="316"/>
        </pc:sldMkLst>
        <pc:spChg chg="del mod">
          <ac:chgData name="Nguyen, Brian D" userId="S::briandnguyen2@fullerton.edu::44618f47-81c8-4f4e-8e2d-bde8caecefec" providerId="AD" clId="Web-{C78A4185-09F0-5CDA-B023-DF252F74CC18}" dt="2023-09-06T10:50:37.114" v="532"/>
          <ac:spMkLst>
            <pc:docMk/>
            <pc:sldMk cId="507149814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40:24.919" v="496" actId="20577"/>
          <ac:spMkLst>
            <pc:docMk/>
            <pc:sldMk cId="507149814" sldId="31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50:44.818" v="534" actId="1076"/>
          <ac:picMkLst>
            <pc:docMk/>
            <pc:sldMk cId="507149814" sldId="316"/>
            <ac:picMk id="2" creationId="{E74258E8-875B-EB5F-A7BA-BE098D8149E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0:50:03.862" v="513"/>
          <ac:picMkLst>
            <pc:docMk/>
            <pc:sldMk cId="507149814" sldId="316"/>
            <ac:picMk id="12" creationId="{3F5EE5EB-EBB7-43A7-151F-68046BABF8C5}"/>
          </ac:picMkLst>
        </pc:picChg>
      </pc:sldChg>
      <pc:sldChg chg="addSp delSp modSp add del ord replId addAnim delAnim modAnim">
        <pc:chgData name="Nguyen, Brian D" userId="S::briandnguyen2@fullerton.edu::44618f47-81c8-4f4e-8e2d-bde8caecefec" providerId="AD" clId="Web-{C78A4185-09F0-5CDA-B023-DF252F74CC18}" dt="2023-09-06T13:37:21.307" v="1183"/>
        <pc:sldMkLst>
          <pc:docMk/>
          <pc:sldMk cId="2984074097" sldId="317"/>
        </pc:sldMkLst>
        <pc:spChg chg="mod">
          <ac:chgData name="Nguyen, Brian D" userId="S::briandnguyen2@fullerton.edu::44618f47-81c8-4f4e-8e2d-bde8caecefec" providerId="AD" clId="Web-{C78A4185-09F0-5CDA-B023-DF252F74CC18}" dt="2023-09-06T11:03:39.382" v="666" actId="20577"/>
          <ac:spMkLst>
            <pc:docMk/>
            <pc:sldMk cId="2984074097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52:44.356" v="561" actId="20577"/>
          <ac:spMkLst>
            <pc:docMk/>
            <pc:sldMk cId="2984074097" sldId="31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2:55.560" v="565"/>
          <ac:picMkLst>
            <pc:docMk/>
            <pc:sldMk cId="2984074097" sldId="317"/>
            <ac:picMk id="4" creationId="{ECFBBFD5-894F-5B13-F1CF-D66058F074AE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3:51.923" v="594" actId="1076"/>
          <ac:picMkLst>
            <pc:docMk/>
            <pc:sldMk cId="2984074097" sldId="317"/>
            <ac:picMk id="5" creationId="{198C3F95-DF54-63B9-86B4-DF36B979D244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1:03:41.867" v="667" actId="14100"/>
          <ac:picMkLst>
            <pc:docMk/>
            <pc:sldMk cId="2984074097" sldId="317"/>
            <ac:picMk id="10" creationId="{143770B3-C89C-5D63-F3E6-11E74D847A12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0:52:05.182" v="554" actId="14100"/>
        <pc:sldMkLst>
          <pc:docMk/>
          <pc:sldMk cId="3337042179" sldId="318"/>
        </pc:sldMkLst>
        <pc:spChg chg="add mod">
          <ac:chgData name="Nguyen, Brian D" userId="S::briandnguyen2@fullerton.edu::44618f47-81c8-4f4e-8e2d-bde8caecefec" providerId="AD" clId="Web-{C78A4185-09F0-5CDA-B023-DF252F74CC18}" dt="2023-09-06T10:51:56.119" v="552" actId="20577"/>
          <ac:spMkLst>
            <pc:docMk/>
            <pc:sldMk cId="3337042179" sldId="318"/>
            <ac:spMk id="5" creationId="{13E0F1B9-DF37-46E0-4D40-19B7490110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1:22.758" v="536"/>
          <ac:picMkLst>
            <pc:docMk/>
            <pc:sldMk cId="3337042179" sldId="318"/>
            <ac:picMk id="2" creationId="{E74258E8-875B-EB5F-A7BA-BE098D8149E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2:05.182" v="554" actId="14100"/>
          <ac:picMkLst>
            <pc:docMk/>
            <pc:sldMk cId="3337042179" sldId="318"/>
            <ac:picMk id="3" creationId="{D6029F93-1AED-6D71-D68A-72866FFE8334}"/>
          </ac:picMkLst>
        </pc:picChg>
      </pc:sldChg>
      <pc:sldChg chg="addSp modSp add ord replId addAnim delAnim modAnim">
        <pc:chgData name="Nguyen, Brian D" userId="S::briandnguyen2@fullerton.edu::44618f47-81c8-4f4e-8e2d-bde8caecefec" providerId="AD" clId="Web-{C78A4185-09F0-5CDA-B023-DF252F74CC18}" dt="2023-09-06T13:37:16.760" v="1182"/>
        <pc:sldMkLst>
          <pc:docMk/>
          <pc:sldMk cId="3632914184" sldId="319"/>
        </pc:sldMkLst>
        <pc:spChg chg="mod">
          <ac:chgData name="Nguyen, Brian D" userId="S::briandnguyen2@fullerton.edu::44618f47-81c8-4f4e-8e2d-bde8caecefec" providerId="AD" clId="Web-{C78A4185-09F0-5CDA-B023-DF252F74CC18}" dt="2023-09-06T11:07:59.758" v="743" actId="20577"/>
          <ac:spMkLst>
            <pc:docMk/>
            <pc:sldMk cId="3632914184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8:20.582" v="751" actId="20577"/>
          <ac:spMkLst>
            <pc:docMk/>
            <pc:sldMk cId="3632914184" sldId="31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1:08:17.853" v="748" actId="1076"/>
          <ac:picMkLst>
            <pc:docMk/>
            <pc:sldMk cId="3632914184" sldId="319"/>
            <ac:picMk id="5" creationId="{1F8D1847-8BB8-F69A-C64B-BA382A8AE204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36:41.962" v="1179"/>
        <pc:sldMkLst>
          <pc:docMk/>
          <pc:sldMk cId="4234713078" sldId="320"/>
        </pc:sldMkLst>
        <pc:spChg chg="mod">
          <ac:chgData name="Nguyen, Brian D" userId="S::briandnguyen2@fullerton.edu::44618f47-81c8-4f4e-8e2d-bde8caecefec" providerId="AD" clId="Web-{C78A4185-09F0-5CDA-B023-DF252F74CC18}" dt="2023-09-06T13:27:29.346" v="999" actId="20577"/>
          <ac:spMkLst>
            <pc:docMk/>
            <pc:sldMk cId="4234713078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2:22.690" v="897" actId="20577"/>
          <ac:spMkLst>
            <pc:docMk/>
            <pc:sldMk cId="4234713078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27:39.456" v="1001" actId="1076"/>
          <ac:picMkLst>
            <pc:docMk/>
            <pc:sldMk cId="4234713078" sldId="320"/>
            <ac:picMk id="4" creationId="{AEC20361-DD04-AD95-9A71-927B6BF1AB15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1:04:28.729" v="675"/>
        <pc:sldMkLst>
          <pc:docMk/>
          <pc:sldMk cId="3694161382" sldId="321"/>
        </pc:sldMkLst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46:01.562" v="1301" actId="20577"/>
        <pc:sldMkLst>
          <pc:docMk/>
          <pc:sldMk cId="3985053097" sldId="322"/>
        </pc:sldMkLst>
        <pc:spChg chg="mod">
          <ac:chgData name="Nguyen, Brian D" userId="S::briandnguyen2@fullerton.edu::44618f47-81c8-4f4e-8e2d-bde8caecefec" providerId="AD" clId="Web-{C78A4185-09F0-5CDA-B023-DF252F74CC18}" dt="2023-09-06T13:46:01.562" v="1301" actId="20577"/>
          <ac:spMkLst>
            <pc:docMk/>
            <pc:sldMk cId="398505309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9:14.709" v="762" actId="20577"/>
          <ac:spMkLst>
            <pc:docMk/>
            <pc:sldMk cId="3985053097" sldId="32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10:54.916" v="782" actId="1076"/>
          <ac:picMkLst>
            <pc:docMk/>
            <pc:sldMk cId="3985053097" sldId="322"/>
            <ac:picMk id="4" creationId="{AF8B5C6B-605A-36A1-5B15-545AEB62B858}"/>
          </ac:picMkLst>
        </pc:picChg>
        <pc:picChg chg="mod modCrop">
          <ac:chgData name="Nguyen, Brian D" userId="S::briandnguyen2@fullerton.edu::44618f47-81c8-4f4e-8e2d-bde8caecefec" providerId="AD" clId="Web-{C78A4185-09F0-5CDA-B023-DF252F74CC18}" dt="2023-09-06T13:30:25.134" v="1053" actId="14100"/>
          <ac:picMkLst>
            <pc:docMk/>
            <pc:sldMk cId="3985053097" sldId="322"/>
            <ac:picMk id="5" creationId="{1F8D1847-8BB8-F69A-C64B-BA382A8AE204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30:34.244" v="1055" actId="1076"/>
          <ac:picMkLst>
            <pc:docMk/>
            <pc:sldMk cId="3985053097" sldId="322"/>
            <ac:picMk id="9" creationId="{190F1A12-5F2C-E29E-6811-A1E2DBD8731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C78A4185-09F0-5CDA-B023-DF252F74CC18}" dt="2023-09-06T13:46:29.689" v="1314" actId="20577"/>
        <pc:sldMkLst>
          <pc:docMk/>
          <pc:sldMk cId="3085681055" sldId="323"/>
        </pc:sldMkLst>
        <pc:spChg chg="mod">
          <ac:chgData name="Nguyen, Brian D" userId="S::briandnguyen2@fullerton.edu::44618f47-81c8-4f4e-8e2d-bde8caecefec" providerId="AD" clId="Web-{C78A4185-09F0-5CDA-B023-DF252F74CC18}" dt="2023-09-06T13:27:56.800" v="1005" actId="20577"/>
          <ac:spMkLst>
            <pc:docMk/>
            <pc:sldMk cId="3085681055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46:29.689" v="1314" actId="20577"/>
          <ac:spMkLst>
            <pc:docMk/>
            <pc:sldMk cId="3085681055" sldId="32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3:21:30.750" v="877" actId="1076"/>
          <ac:spMkLst>
            <pc:docMk/>
            <pc:sldMk cId="3085681055" sldId="323"/>
            <ac:spMk id="14" creationId="{48307393-4EF5-C5D2-B08B-7745F9297D5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3:17:28.182" v="837"/>
          <ac:picMkLst>
            <pc:docMk/>
            <pc:sldMk cId="3085681055" sldId="323"/>
            <ac:picMk id="4" creationId="{AF8B5C6B-605A-36A1-5B15-545AEB62B85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9.385" v="839"/>
          <ac:picMkLst>
            <pc:docMk/>
            <pc:sldMk cId="3085681055" sldId="323"/>
            <ac:picMk id="5" creationId="{1F8D1847-8BB8-F69A-C64B-BA382A8AE204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8.666" v="838"/>
          <ac:picMkLst>
            <pc:docMk/>
            <pc:sldMk cId="3085681055" sldId="323"/>
            <ac:picMk id="9" creationId="{190F1A12-5F2C-E29E-6811-A1E2DBD87313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3:21:01.327" v="872" actId="14100"/>
          <ac:picMkLst>
            <pc:docMk/>
            <pc:sldMk cId="3085681055" sldId="323"/>
            <ac:picMk id="11" creationId="{ECA1A2AB-8271-1876-635D-CF41D563ECD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8.906" v="875" actId="1076"/>
          <ac:picMkLst>
            <pc:docMk/>
            <pc:sldMk cId="3085681055" sldId="323"/>
            <ac:picMk id="12" creationId="{C1798B90-41C2-D7DA-8F20-5C406B220BCF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5.281" v="874" actId="14100"/>
          <ac:picMkLst>
            <pc:docMk/>
            <pc:sldMk cId="3085681055" sldId="323"/>
            <ac:picMk id="13" creationId="{458BCA64-207E-5117-D172-5A1F1446A57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3:43:51.917" v="1277" actId="1076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C78A4185-09F0-5CDA-B023-DF252F74CC18}" dt="2023-09-06T13:43:44.323" v="1275" actId="20577"/>
          <ac:spMkLst>
            <pc:docMk/>
            <pc:sldMk cId="443205431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8:52.693" v="1019" actId="20577"/>
          <ac:spMkLst>
            <pc:docMk/>
            <pc:sldMk cId="443205431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3:51.917" v="1277" actId="1076"/>
          <ac:picMkLst>
            <pc:docMk/>
            <pc:sldMk cId="443205431" sldId="324"/>
            <ac:picMk id="4" creationId="{65E4C036-153F-E360-6175-1D180228EFA7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4:18:15.452" v="1830" actId="20577"/>
        <pc:sldMkLst>
          <pc:docMk/>
          <pc:sldMk cId="884273897" sldId="325"/>
        </pc:sldMkLst>
        <pc:spChg chg="mod">
          <ac:chgData name="Nguyen, Brian D" userId="S::briandnguyen2@fullerton.edu::44618f47-81c8-4f4e-8e2d-bde8caecefec" providerId="AD" clId="Web-{C78A4185-09F0-5CDA-B023-DF252F74CC18}" dt="2023-09-06T13:42:10.163" v="1267" actId="20577"/>
          <ac:spMkLst>
            <pc:docMk/>
            <pc:sldMk cId="884273897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15.452" v="1830" actId="20577"/>
          <ac:spMkLst>
            <pc:docMk/>
            <pc:sldMk cId="884273897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C78A4185-09F0-5CDA-B023-DF252F74CC18}" dt="2023-09-06T13:28:07.441" v="1007"/>
        <pc:sldMkLst>
          <pc:docMk/>
          <pc:sldMk cId="359488863" sldId="326"/>
        </pc:sldMkLst>
      </pc:sldChg>
      <pc:sldChg chg="modSp add replId">
        <pc:chgData name="Nguyen, Brian D" userId="S::briandnguyen2@fullerton.edu::44618f47-81c8-4f4e-8e2d-bde8caecefec" providerId="AD" clId="Web-{C78A4185-09F0-5CDA-B023-DF252F74CC18}" dt="2023-09-06T13:50:58.387" v="1363" actId="20577"/>
        <pc:sldMkLst>
          <pc:docMk/>
          <pc:sldMk cId="2920181551" sldId="327"/>
        </pc:sldMkLst>
        <pc:spChg chg="mod">
          <ac:chgData name="Nguyen, Brian D" userId="S::briandnguyen2@fullerton.edu::44618f47-81c8-4f4e-8e2d-bde8caecefec" providerId="AD" clId="Web-{C78A4185-09F0-5CDA-B023-DF252F74CC18}" dt="2023-09-06T13:50:30.511" v="1358" actId="20577"/>
          <ac:spMkLst>
            <pc:docMk/>
            <pc:sldMk cId="2920181551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0:58.387" v="1363" actId="20577"/>
          <ac:spMkLst>
            <pc:docMk/>
            <pc:sldMk cId="2920181551" sldId="32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3:49:37.727" v="1346" actId="14100"/>
        <pc:sldMkLst>
          <pc:docMk/>
          <pc:sldMk cId="708119879" sldId="328"/>
        </pc:sldMkLst>
        <pc:spChg chg="del mod">
          <ac:chgData name="Nguyen, Brian D" userId="S::briandnguyen2@fullerton.edu::44618f47-81c8-4f4e-8e2d-bde8caecefec" providerId="AD" clId="Web-{C78A4185-09F0-5CDA-B023-DF252F74CC18}" dt="2023-09-06T13:48:44.913" v="1332"/>
          <ac:spMkLst>
            <pc:docMk/>
            <pc:sldMk cId="708119879" sldId="328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C78A4185-09F0-5CDA-B023-DF252F74CC18}" dt="2023-09-06T13:49:06.804" v="1338"/>
          <ac:spMkLst>
            <pc:docMk/>
            <pc:sldMk cId="708119879" sldId="32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78A4185-09F0-5CDA-B023-DF252F74CC18}" dt="2023-09-06T13:49:28.571" v="1345"/>
          <ac:spMkLst>
            <pc:docMk/>
            <pc:sldMk cId="708119879" sldId="328"/>
            <ac:spMk id="9" creationId="{40673D81-C599-4F83-94DE-4BCE4D44E742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9:37.727" v="1346" actId="14100"/>
          <ac:picMkLst>
            <pc:docMk/>
            <pc:sldMk cId="708119879" sldId="328"/>
            <ac:picMk id="4" creationId="{8C797753-AF91-D4AD-F738-BDC07FFA1D8B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8"/>
        <pc:sldMkLst>
          <pc:docMk/>
          <pc:sldMk cId="3927651067" sldId="328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3:53:55.003" v="1420" actId="1076"/>
        <pc:sldMkLst>
          <pc:docMk/>
          <pc:sldMk cId="525277146" sldId="329"/>
        </pc:sldMkLst>
        <pc:spChg chg="mod">
          <ac:chgData name="Nguyen, Brian D" userId="S::briandnguyen2@fullerton.edu::44618f47-81c8-4f4e-8e2d-bde8caecefec" providerId="AD" clId="Web-{C78A4185-09F0-5CDA-B023-DF252F74CC18}" dt="2023-09-06T13:53:37.799" v="1413" actId="20577"/>
          <ac:spMkLst>
            <pc:docMk/>
            <pc:sldMk cId="525277146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2:39.453" v="1372" actId="20577"/>
          <ac:spMkLst>
            <pc:docMk/>
            <pc:sldMk cId="525277146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53:55.003" v="1420" actId="1076"/>
          <ac:picMkLst>
            <pc:docMk/>
            <pc:sldMk cId="525277146" sldId="329"/>
            <ac:picMk id="4" creationId="{32B9ED81-CEF2-0041-397A-2D0A7B2F2FBB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03:41.823" v="1662" actId="1410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C78A4185-09F0-5CDA-B023-DF252F74CC18}" dt="2023-09-06T14:03:31.714" v="1659" actId="20577"/>
          <ac:spMkLst>
            <pc:docMk/>
            <pc:sldMk cId="878227970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9:00.140" v="1526" actId="20577"/>
          <ac:spMkLst>
            <pc:docMk/>
            <pc:sldMk cId="878227970" sldId="330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C78A4185-09F0-5CDA-B023-DF252F74CC18}" dt="2023-09-06T14:03:41.823" v="1662" actId="14100"/>
          <ac:picMkLst>
            <pc:docMk/>
            <pc:sldMk cId="878227970" sldId="330"/>
            <ac:picMk id="5" creationId="{E70C31EB-EE16-7A64-1B02-7F2FF89E16DD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3"/>
        <pc:sldMkLst>
          <pc:docMk/>
          <pc:sldMk cId="2744481999" sldId="330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4:05:59.313" v="1686" actId="1076"/>
        <pc:sldMkLst>
          <pc:docMk/>
          <pc:sldMk cId="4089469613" sldId="331"/>
        </pc:sldMkLst>
        <pc:spChg chg="del mod">
          <ac:chgData name="Nguyen, Brian D" userId="S::briandnguyen2@fullerton.edu::44618f47-81c8-4f4e-8e2d-bde8caecefec" providerId="AD" clId="Web-{C78A4185-09F0-5CDA-B023-DF252F74CC18}" dt="2023-09-06T14:05:37.172" v="1679"/>
          <ac:spMkLst>
            <pc:docMk/>
            <pc:sldMk cId="408946961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5:30.265" v="1676" actId="20577"/>
          <ac:spMkLst>
            <pc:docMk/>
            <pc:sldMk cId="408946961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05:59.313" v="1686" actId="1076"/>
          <ac:picMkLst>
            <pc:docMk/>
            <pc:sldMk cId="4089469613" sldId="331"/>
            <ac:picMk id="4" creationId="{2F139ACA-E6B3-2385-9F19-315932D18F07}"/>
          </ac:picMkLst>
        </pc:picChg>
      </pc:sldChg>
      <pc:sldChg chg="modSp add replId addAnim modAnim">
        <pc:chgData name="Nguyen, Brian D" userId="S::briandnguyen2@fullerton.edu::44618f47-81c8-4f4e-8e2d-bde8caecefec" providerId="AD" clId="Web-{C78A4185-09F0-5CDA-B023-DF252F74CC18}" dt="2023-09-06T13:59:59.674" v="1563" actId="20577"/>
        <pc:sldMkLst>
          <pc:docMk/>
          <pc:sldMk cId="2392655110" sldId="332"/>
        </pc:sldMkLst>
        <pc:spChg chg="mod">
          <ac:chgData name="Nguyen, Brian D" userId="S::briandnguyen2@fullerton.edu::44618f47-81c8-4f4e-8e2d-bde8caecefec" providerId="AD" clId="Web-{C78A4185-09F0-5CDA-B023-DF252F74CC18}" dt="2023-09-06T13:59:59.674" v="1563" actId="20577"/>
          <ac:spMkLst>
            <pc:docMk/>
            <pc:sldMk cId="2392655110" sldId="332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C78A4185-09F0-5CDA-B023-DF252F74CC18}" dt="2023-09-06T13:58:23.201" v="1517" actId="1076"/>
          <ac:picMkLst>
            <pc:docMk/>
            <pc:sldMk cId="2392655110" sldId="332"/>
            <ac:picMk id="4" creationId="{32B9ED81-CEF2-0041-397A-2D0A7B2F2FBB}"/>
          </ac:picMkLst>
        </pc:picChg>
      </pc:sldChg>
      <pc:sldChg chg="add del replId">
        <pc:chgData name="Nguyen, Brian D" userId="S::briandnguyen2@fullerton.edu::44618f47-81c8-4f4e-8e2d-bde8caecefec" providerId="AD" clId="Web-{C78A4185-09F0-5CDA-B023-DF252F74CC18}" dt="2023-09-06T13:58:46.827" v="1521"/>
        <pc:sldMkLst>
          <pc:docMk/>
          <pc:sldMk cId="1294731532" sldId="333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4:14:07.926" v="1768" actId="1076"/>
        <pc:sldMkLst>
          <pc:docMk/>
          <pc:sldMk cId="3449264759" sldId="333"/>
        </pc:sldMkLst>
        <pc:spChg chg="mod">
          <ac:chgData name="Nguyen, Brian D" userId="S::briandnguyen2@fullerton.edu::44618f47-81c8-4f4e-8e2d-bde8caecefec" providerId="AD" clId="Web-{C78A4185-09F0-5CDA-B023-DF252F74CC18}" dt="2023-09-06T14:13:28.597" v="1763" actId="20577"/>
          <ac:spMkLst>
            <pc:docMk/>
            <pc:sldMk cId="3449264759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9:47.932" v="1710" actId="20577"/>
          <ac:spMkLst>
            <pc:docMk/>
            <pc:sldMk cId="3449264759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4:07.926" v="1768" actId="1076"/>
          <ac:picMkLst>
            <pc:docMk/>
            <pc:sldMk cId="3449264759" sldId="333"/>
            <ac:picMk id="5" creationId="{8A2FA3A0-EBC7-67E8-DB00-BF0C06B9F4CB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4:17:12.059" v="1827" actId="1076"/>
        <pc:sldMkLst>
          <pc:docMk/>
          <pc:sldMk cId="2259023742" sldId="334"/>
        </pc:sldMkLst>
        <pc:spChg chg="del mod">
          <ac:chgData name="Nguyen, Brian D" userId="S::briandnguyen2@fullerton.edu::44618f47-81c8-4f4e-8e2d-bde8caecefec" providerId="AD" clId="Web-{C78A4185-09F0-5CDA-B023-DF252F74CC18}" dt="2023-09-06T14:16:58.011" v="1821"/>
          <ac:spMkLst>
            <pc:docMk/>
            <pc:sldMk cId="2259023742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0:15.261" v="1722" actId="20577"/>
          <ac:spMkLst>
            <pc:docMk/>
            <pc:sldMk cId="2259023742" sldId="33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7:12.059" v="1827" actId="1076"/>
          <ac:picMkLst>
            <pc:docMk/>
            <pc:sldMk cId="2259023742" sldId="334"/>
            <ac:picMk id="4" creationId="{9A9ED97D-6EA1-44A7-FA94-CD7A7868DA5A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22:44.572" v="1904" actId="20577"/>
        <pc:sldMkLst>
          <pc:docMk/>
          <pc:sldMk cId="1651933032" sldId="335"/>
        </pc:sldMkLst>
        <pc:spChg chg="mod">
          <ac:chgData name="Nguyen, Brian D" userId="S::briandnguyen2@fullerton.edu::44618f47-81c8-4f4e-8e2d-bde8caecefec" providerId="AD" clId="Web-{C78A4185-09F0-5CDA-B023-DF252F74CC18}" dt="2023-09-06T14:22:44.572" v="1904" actId="20577"/>
          <ac:spMkLst>
            <pc:docMk/>
            <pc:sldMk cId="1651933032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54.157" v="1855" actId="20577"/>
          <ac:spMkLst>
            <pc:docMk/>
            <pc:sldMk cId="1651933032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9:14.954" v="1859" actId="1076"/>
          <ac:picMkLst>
            <pc:docMk/>
            <pc:sldMk cId="1651933032" sldId="335"/>
            <ac:picMk id="5" creationId="{9A52C680-3715-8E9C-4CDB-F1D1113B765E}"/>
          </ac:picMkLst>
        </pc:picChg>
      </pc:sldChg>
      <pc:sldChg chg="addSp modSp add ord replId">
        <pc:chgData name="Nguyen, Brian D" userId="S::briandnguyen2@fullerton.edu::44618f47-81c8-4f4e-8e2d-bde8caecefec" providerId="AD" clId="Web-{C78A4185-09F0-5CDA-B023-DF252F74CC18}" dt="2023-09-06T14:24:55.233" v="1983" actId="20577"/>
        <pc:sldMkLst>
          <pc:docMk/>
          <pc:sldMk cId="4031008786" sldId="336"/>
        </pc:sldMkLst>
        <pc:spChg chg="mod">
          <ac:chgData name="Nguyen, Brian D" userId="S::briandnguyen2@fullerton.edu::44618f47-81c8-4f4e-8e2d-bde8caecefec" providerId="AD" clId="Web-{C78A4185-09F0-5CDA-B023-DF252F74CC18}" dt="2023-09-06T14:24:55.233" v="1983" actId="20577"/>
          <ac:spMkLst>
            <pc:docMk/>
            <pc:sldMk cId="4031008786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6:02.978" v="1794" actId="1076"/>
          <ac:picMkLst>
            <pc:docMk/>
            <pc:sldMk cId="4031008786" sldId="336"/>
            <ac:picMk id="4" creationId="{78FCA3F0-D8C7-33AB-F93F-B462BAF7783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39:21.690" v="2095"/>
        <pc:sldMkLst>
          <pc:docMk/>
          <pc:sldMk cId="2748164145" sldId="337"/>
        </pc:sldMkLst>
        <pc:spChg chg="mod">
          <ac:chgData name="Nguyen, Brian D" userId="S::briandnguyen2@fullerton.edu::44618f47-81c8-4f4e-8e2d-bde8caecefec" providerId="AD" clId="Web-{C78A4185-09F0-5CDA-B023-DF252F74CC18}" dt="2023-09-06T14:38:56.486" v="2087" actId="20577"/>
          <ac:spMkLst>
            <pc:docMk/>
            <pc:sldMk cId="2748164145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35:14.508" v="1991" actId="20577"/>
          <ac:spMkLst>
            <pc:docMk/>
            <pc:sldMk cId="2748164145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39:07.142" v="2092" actId="1076"/>
          <ac:picMkLst>
            <pc:docMk/>
            <pc:sldMk cId="2748164145" sldId="337"/>
            <ac:picMk id="4" creationId="{32F33998-B93D-461B-5D27-9E52F68353B8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45:49.127" v="2194" actId="20577"/>
        <pc:sldMkLst>
          <pc:docMk/>
          <pc:sldMk cId="3581261240" sldId="338"/>
        </pc:sldMkLst>
        <pc:spChg chg="mod">
          <ac:chgData name="Nguyen, Brian D" userId="S::briandnguyen2@fullerton.edu::44618f47-81c8-4f4e-8e2d-bde8caecefec" providerId="AD" clId="Web-{C78A4185-09F0-5CDA-B023-DF252F74CC18}" dt="2023-09-06T14:45:49.127" v="2194" actId="20577"/>
          <ac:spMkLst>
            <pc:docMk/>
            <pc:sldMk cId="358126124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44:39.687" v="2182" actId="14100"/>
          <ac:spMkLst>
            <pc:docMk/>
            <pc:sldMk cId="358126124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44:33.358" v="2181" actId="1076"/>
          <ac:picMkLst>
            <pc:docMk/>
            <pc:sldMk cId="3581261240" sldId="338"/>
            <ac:picMk id="5" creationId="{AD8892F9-1E5F-44A9-5B38-D3DBF240E15E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4:26:42.206" v="1985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7"/>
        <pc:sldMkLst>
          <pc:docMk/>
          <pc:sldMk cId="2111333287" sldId="339"/>
        </pc:sldMkLst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19:22.254" v="2396" actId="1076"/>
        <pc:sldMkLst>
          <pc:docMk/>
          <pc:sldMk cId="2739483675" sldId="340"/>
        </pc:sldMkLst>
        <pc:spChg chg="mod">
          <ac:chgData name="Nguyen, Brian D" userId="S::briandnguyen2@fullerton.edu::44618f47-81c8-4f4e-8e2d-bde8caecefec" providerId="AD" clId="Web-{C78A4185-09F0-5CDA-B023-DF252F74CC18}" dt="2023-09-06T15:08:57.432" v="2335" actId="20577"/>
          <ac:spMkLst>
            <pc:docMk/>
            <pc:sldMk cId="2739483675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51:06.093" v="2196" actId="20577"/>
          <ac:spMkLst>
            <pc:docMk/>
            <pc:sldMk cId="2739483675" sldId="34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14:37.540" v="2383" actId="1076"/>
          <ac:spMkLst>
            <pc:docMk/>
            <pc:sldMk cId="2739483675" sldId="340"/>
            <ac:spMk id="5" creationId="{89E150EA-5B10-FB6A-62FE-FC7A8EEF89EC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5:19:22.254" v="2396" actId="1076"/>
          <ac:picMkLst>
            <pc:docMk/>
            <pc:sldMk cId="2739483675" sldId="340"/>
            <ac:picMk id="4" creationId="{375A4993-1C49-4546-DE9E-717B3281853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5:18:50.503" v="2390" actId="1076"/>
          <ac:picMkLst>
            <pc:docMk/>
            <pc:sldMk cId="2739483675" sldId="340"/>
            <ac:picMk id="9" creationId="{20170C9E-DA9F-86CB-9227-04D9D1E7A50E}"/>
          </ac:picMkLst>
        </pc:picChg>
      </pc:sldChg>
      <pc:sldChg chg="addSp delSp modSp add replId delAnim">
        <pc:chgData name="Nguyen, Brian D" userId="S::briandnguyen2@fullerton.edu::44618f47-81c8-4f4e-8e2d-bde8caecefec" providerId="AD" clId="Web-{C78A4185-09F0-5CDA-B023-DF252F74CC18}" dt="2023-09-06T14:42:21.885" v="2135" actId="20577"/>
        <pc:sldMkLst>
          <pc:docMk/>
          <pc:sldMk cId="3891661633" sldId="341"/>
        </pc:sldMkLst>
        <pc:spChg chg="mod">
          <ac:chgData name="Nguyen, Brian D" userId="S::briandnguyen2@fullerton.edu::44618f47-81c8-4f4e-8e2d-bde8caecefec" providerId="AD" clId="Web-{C78A4185-09F0-5CDA-B023-DF252F74CC18}" dt="2023-09-06T14:42:21.885" v="2135" actId="20577"/>
          <ac:spMkLst>
            <pc:docMk/>
            <pc:sldMk cId="3891661633" sldId="34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4:40:14.973" v="2097"/>
          <ac:picMkLst>
            <pc:docMk/>
            <pc:sldMk cId="3891661633" sldId="341"/>
            <ac:picMk id="4" creationId="{32F33998-B93D-461B-5D27-9E52F68353B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4:40:56.740" v="2110" actId="1076"/>
          <ac:picMkLst>
            <pc:docMk/>
            <pc:sldMk cId="3891661633" sldId="341"/>
            <ac:picMk id="5" creationId="{40FDCC55-E60F-A4C9-7D40-5B94CDC214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31:01.048" v="2628" actId="20577"/>
        <pc:sldMkLst>
          <pc:docMk/>
          <pc:sldMk cId="909575778" sldId="342"/>
        </pc:sldMkLst>
        <pc:spChg chg="mod">
          <ac:chgData name="Nguyen, Brian D" userId="S::briandnguyen2@fullerton.edu::44618f47-81c8-4f4e-8e2d-bde8caecefec" providerId="AD" clId="Web-{C78A4185-09F0-5CDA-B023-DF252F74CC18}" dt="2023-09-06T15:31:01.048" v="2628" actId="20577"/>
          <ac:spMkLst>
            <pc:docMk/>
            <pc:sldMk cId="90957577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20:29.648" v="2411" actId="20577"/>
          <ac:spMkLst>
            <pc:docMk/>
            <pc:sldMk cId="909575778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26:51.725" v="2617" actId="20577"/>
          <ac:spMkLst>
            <pc:docMk/>
            <pc:sldMk cId="909575778" sldId="342"/>
            <ac:spMk id="5" creationId="{252105A5-020B-FE9D-EFC2-1B16723799EE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6"/>
        <pc:sldMkLst>
          <pc:docMk/>
          <pc:sldMk cId="1602680018" sldId="342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5:36:19.654" v="2641"/>
        <pc:sldMkLst>
          <pc:docMk/>
          <pc:sldMk cId="1092690357" sldId="343"/>
        </pc:sldMkLst>
        <pc:spChg chg="del mod">
          <ac:chgData name="Nguyen, Brian D" userId="S::briandnguyen2@fullerton.edu::44618f47-81c8-4f4e-8e2d-bde8caecefec" providerId="AD" clId="Web-{C78A4185-09F0-5CDA-B023-DF252F74CC18}" dt="2023-09-06T15:36:04.997" v="2640"/>
          <ac:spMkLst>
            <pc:docMk/>
            <pc:sldMk cId="1092690357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35:21.011" v="2637" actId="20577"/>
          <ac:spMkLst>
            <pc:docMk/>
            <pc:sldMk cId="1092690357" sldId="343"/>
            <ac:spMk id="3" creationId="{77762301-F83A-4BEA-9D11-E6C99FB574A8}"/>
          </ac:spMkLst>
        </pc:spChg>
        <pc:picChg chg="add">
          <ac:chgData name="Nguyen, Brian D" userId="S::briandnguyen2@fullerton.edu::44618f47-81c8-4f4e-8e2d-bde8caecefec" providerId="AD" clId="Web-{C78A4185-09F0-5CDA-B023-DF252F74CC18}" dt="2023-09-06T15:36:19.654" v="2641"/>
          <ac:picMkLst>
            <pc:docMk/>
            <pc:sldMk cId="1092690357" sldId="343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5"/>
        <pc:sldMkLst>
          <pc:docMk/>
          <pc:sldMk cId="3512699861" sldId="343"/>
        </pc:sldMkLst>
      </pc:sldChg>
      <pc:sldChg chg="modSp add del replId">
        <pc:chgData name="Nguyen, Brian D" userId="S::briandnguyen2@fullerton.edu::44618f47-81c8-4f4e-8e2d-bde8caecefec" providerId="AD" clId="Web-{C78A4185-09F0-5CDA-B023-DF252F74CC18}" dt="2023-09-06T15:47:55.744" v="2736"/>
        <pc:sldMkLst>
          <pc:docMk/>
          <pc:sldMk cId="1214007162" sldId="344"/>
        </pc:sldMkLst>
        <pc:spChg chg="mod">
          <ac:chgData name="Nguyen, Brian D" userId="S::briandnguyen2@fullerton.edu::44618f47-81c8-4f4e-8e2d-bde8caecefec" providerId="AD" clId="Web-{C78A4185-09F0-5CDA-B023-DF252F74CC18}" dt="2023-09-06T15:39:50.209" v="2735" actId="20577"/>
          <ac:spMkLst>
            <pc:docMk/>
            <pc:sldMk cId="1214007162" sldId="34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4"/>
        <pc:sldMkLst>
          <pc:docMk/>
          <pc:sldMk cId="2148672196" sldId="344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2"/>
        <pc:sldMkLst>
          <pc:docMk/>
          <pc:sldMk cId="454482117" sldId="345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5:39:38.787" v="2724"/>
        <pc:sldMkLst>
          <pc:docMk/>
          <pc:sldMk cId="469065455" sldId="345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1"/>
        <pc:sldMkLst>
          <pc:docMk/>
          <pc:sldMk cId="2403758983" sldId="346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5:39:29.990" v="2723" actId="20577"/>
        <pc:sldMkLst>
          <pc:docMk/>
          <pc:sldMk cId="4198194689" sldId="346"/>
        </pc:sldMkLst>
        <pc:spChg chg="add mod">
          <ac:chgData name="Nguyen, Brian D" userId="S::briandnguyen2@fullerton.edu::44618f47-81c8-4f4e-8e2d-bde8caecefec" providerId="AD" clId="Web-{C78A4185-09F0-5CDA-B023-DF252F74CC18}" dt="2023-09-06T15:39:29.990" v="2723" actId="20577"/>
          <ac:spMkLst>
            <pc:docMk/>
            <pc:sldMk cId="4198194689" sldId="346"/>
            <ac:spMk id="4" creationId="{55B570D8-0137-9233-13D6-DD4570DB0DB4}"/>
          </ac:spMkLst>
        </pc:spChg>
        <pc:picChg chg="mod modCrop">
          <ac:chgData name="Nguyen, Brian D" userId="S::briandnguyen2@fullerton.edu::44618f47-81c8-4f4e-8e2d-bde8caecefec" providerId="AD" clId="Web-{C78A4185-09F0-5CDA-B023-DF252F74CC18}" dt="2023-09-06T15:37:09.906" v="2645" actId="1076"/>
          <ac:picMkLst>
            <pc:docMk/>
            <pc:sldMk cId="4198194689" sldId="346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9"/>
        <pc:sldMkLst>
          <pc:docMk/>
          <pc:sldMk cId="430529271" sldId="347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8"/>
        <pc:sldMkLst>
          <pc:docMk/>
          <pc:sldMk cId="3156415997" sldId="348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7"/>
        <pc:sldMkLst>
          <pc:docMk/>
          <pc:sldMk cId="2112870402" sldId="34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6"/>
        <pc:sldMkLst>
          <pc:docMk/>
          <pc:sldMk cId="444637862" sldId="350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0"/>
        <pc:sldMkLst>
          <pc:docMk/>
          <pc:sldMk cId="2199840456" sldId="351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5"/>
        <pc:sldMkLst>
          <pc:docMk/>
          <pc:sldMk cId="915511855" sldId="352"/>
        </pc:sldMkLst>
      </pc:sldChg>
    </pc:docChg>
  </pc:docChgLst>
  <pc:docChgLst>
    <pc:chgData name="Nguyen, Brian D" userId="S::briandnguyen2@fullerton.edu::44618f47-81c8-4f4e-8e2d-bde8caecefec" providerId="AD" clId="Web-{55D85FE8-CC65-C26B-FB36-8D707E3D6056}"/>
    <pc:docChg chg="modSld">
      <pc:chgData name="Nguyen, Brian D" userId="S::briandnguyen2@fullerton.edu::44618f47-81c8-4f4e-8e2d-bde8caecefec" providerId="AD" clId="Web-{55D85FE8-CC65-C26B-FB36-8D707E3D6056}" dt="2023-09-07T00:14:40.687" v="15" actId="20577"/>
      <pc:docMkLst>
        <pc:docMk/>
      </pc:docMkLst>
      <pc:sldChg chg="modSp">
        <pc:chgData name="Nguyen, Brian D" userId="S::briandnguyen2@fullerton.edu::44618f47-81c8-4f4e-8e2d-bde8caecefec" providerId="AD" clId="Web-{55D85FE8-CC65-C26B-FB36-8D707E3D6056}" dt="2023-09-06T23:42:39.514" v="11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55D85FE8-CC65-C26B-FB36-8D707E3D6056}" dt="2023-09-06T23:42:39.514" v="11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5D85FE8-CC65-C26B-FB36-8D707E3D6056}" dt="2023-09-07T00:14:40.687" v="15" actId="20577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55D85FE8-CC65-C26B-FB36-8D707E3D6056}" dt="2023-09-07T00:14:40.687" v="15" actId="20577"/>
          <ac:spMkLst>
            <pc:docMk/>
            <pc:sldMk cId="443205431" sldId="324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41E4B35D-2A1D-F58F-CDAA-52D8F3D7845B}"/>
    <pc:docChg chg="addSld delSld modSld sldOrd">
      <pc:chgData name="Nguyen, Brian D" userId="S::briandnguyen2@fullerton.edu::44618f47-81c8-4f4e-8e2d-bde8caecefec" providerId="AD" clId="Web-{41E4B35D-2A1D-F58F-CDAA-52D8F3D7845B}" dt="2023-08-28T01:13:48.226" v="640"/>
      <pc:docMkLst>
        <pc:docMk/>
      </pc:docMkLst>
      <pc:sldChg chg="addSp delSp modSp">
        <pc:chgData name="Nguyen, Brian D" userId="S::briandnguyen2@fullerton.edu::44618f47-81c8-4f4e-8e2d-bde8caecefec" providerId="AD" clId="Web-{41E4B35D-2A1D-F58F-CDAA-52D8F3D7845B}" dt="2023-08-27T23:45:44.115" v="359"/>
        <pc:sldMkLst>
          <pc:docMk/>
          <pc:sldMk cId="2388952923" sldId="317"/>
        </pc:sldMkLst>
        <pc:spChg chg="add del mod">
          <ac:chgData name="Nguyen, Brian D" userId="S::briandnguyen2@fullerton.edu::44618f47-81c8-4f4e-8e2d-bde8caecefec" providerId="AD" clId="Web-{41E4B35D-2A1D-F58F-CDAA-52D8F3D7845B}" dt="2023-08-27T23:45:44.115" v="359"/>
          <ac:spMkLst>
            <pc:docMk/>
            <pc:sldMk cId="2388952923" sldId="317"/>
            <ac:spMk id="4" creationId="{E362D6E8-D5F5-804D-4DF2-1F5979AB498D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23:49.231" v="283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41E4B35D-2A1D-F58F-CDAA-52D8F3D7845B}" dt="2023-08-27T23:23:49.231" v="283" actId="20577"/>
          <ac:spMkLst>
            <pc:docMk/>
            <pc:sldMk cId="1954332377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2:09:46.235" v="44" actId="20577"/>
          <ac:spMkLst>
            <pc:docMk/>
            <pc:sldMk cId="1954332377" sldId="318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41:12.104" v="355" actId="20577"/>
        <pc:sldMkLst>
          <pc:docMk/>
          <pc:sldMk cId="3514594427" sldId="319"/>
        </pc:sldMkLst>
        <pc:spChg chg="mod">
          <ac:chgData name="Nguyen, Brian D" userId="S::briandnguyen2@fullerton.edu::44618f47-81c8-4f4e-8e2d-bde8caecefec" providerId="AD" clId="Web-{41E4B35D-2A1D-F58F-CDAA-52D8F3D7845B}" dt="2023-08-27T23:41:12.104" v="355" actId="20577"/>
          <ac:spMkLst>
            <pc:docMk/>
            <pc:sldMk cId="3514594427" sldId="319"/>
            <ac:spMk id="2" creationId="{2344700F-85C8-3A3F-56BF-6B72A5D70D7A}"/>
          </ac:spMkLst>
        </pc:spChg>
      </pc:sldChg>
      <pc:sldChg chg="add del replId">
        <pc:chgData name="Nguyen, Brian D" userId="S::briandnguyen2@fullerton.edu::44618f47-81c8-4f4e-8e2d-bde8caecefec" providerId="AD" clId="Web-{41E4B35D-2A1D-F58F-CDAA-52D8F3D7845B}" dt="2023-08-27T23:46:07.584" v="361"/>
        <pc:sldMkLst>
          <pc:docMk/>
          <pc:sldMk cId="3468123980" sldId="320"/>
        </pc:sldMkLst>
      </pc:sldChg>
      <pc:sldChg chg="addSp delSp modSp add replId addAnim delAnim modAnim">
        <pc:chgData name="Nguyen, Brian D" userId="S::briandnguyen2@fullerton.edu::44618f47-81c8-4f4e-8e2d-bde8caecefec" providerId="AD" clId="Web-{41E4B35D-2A1D-F58F-CDAA-52D8F3D7845B}" dt="2023-08-27T23:51:24.515" v="396"/>
        <pc:sldMkLst>
          <pc:docMk/>
          <pc:sldMk cId="4035845326" sldId="320"/>
        </pc:sldMkLst>
        <pc:spChg chg="add del mod">
          <ac:chgData name="Nguyen, Brian D" userId="S::briandnguyen2@fullerton.edu::44618f47-81c8-4f4e-8e2d-bde8caecefec" providerId="AD" clId="Web-{41E4B35D-2A1D-F58F-CDAA-52D8F3D7845B}" dt="2023-08-27T23:50:37.498" v="389" actId="1076"/>
          <ac:spMkLst>
            <pc:docMk/>
            <pc:sldMk cId="4035845326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3:46:34.647" v="363" actId="20577"/>
          <ac:spMkLst>
            <pc:docMk/>
            <pc:sldMk cId="4035845326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7T23:50:43.514" v="390" actId="1076"/>
          <ac:picMkLst>
            <pc:docMk/>
            <pc:sldMk cId="4035845326" sldId="320"/>
            <ac:picMk id="4" creationId="{2F9A4A5F-5C97-F198-588E-062649F4390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41E4B35D-2A1D-F58F-CDAA-52D8F3D7845B}" dt="2023-08-27T23:56:59.853" v="424" actId="1076"/>
        <pc:sldMkLst>
          <pc:docMk/>
          <pc:sldMk cId="3659398947" sldId="321"/>
        </pc:sldMkLst>
        <pc:spChg chg="mod">
          <ac:chgData name="Nguyen, Brian D" userId="S::briandnguyen2@fullerton.edu::44618f47-81c8-4f4e-8e2d-bde8caecefec" providerId="AD" clId="Web-{41E4B35D-2A1D-F58F-CDAA-52D8F3D7845B}" dt="2023-08-27T23:56:59.853" v="424" actId="1076"/>
          <ac:spMkLst>
            <pc:docMk/>
            <pc:sldMk cId="3659398947" sldId="32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7T23:53:16.049" v="400"/>
          <ac:picMkLst>
            <pc:docMk/>
            <pc:sldMk cId="3659398947" sldId="321"/>
            <ac:picMk id="4" creationId="{2F9A4A5F-5C97-F198-588E-062649F43902}"/>
          </ac:picMkLst>
        </pc:picChg>
        <pc:picChg chg="add del mod">
          <ac:chgData name="Nguyen, Brian D" userId="S::briandnguyen2@fullerton.edu::44618f47-81c8-4f4e-8e2d-bde8caecefec" providerId="AD" clId="Web-{41E4B35D-2A1D-F58F-CDAA-52D8F3D7845B}" dt="2023-08-27T23:53:36.316" v="405"/>
          <ac:picMkLst>
            <pc:docMk/>
            <pc:sldMk cId="3659398947" sldId="321"/>
            <ac:picMk id="5" creationId="{ED2191B7-77C6-AF06-ED9A-048DD866688F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7T23:54:51.818" v="409" actId="1076"/>
          <ac:picMkLst>
            <pc:docMk/>
            <pc:sldMk cId="3659398947" sldId="321"/>
            <ac:picMk id="9" creationId="{760FB37B-C104-7935-0CC3-7611412D4B49}"/>
          </ac:picMkLst>
        </pc:picChg>
        <pc:inkChg chg="add mod">
          <ac:chgData name="Nguyen, Brian D" userId="S::briandnguyen2@fullerton.edu::44618f47-81c8-4f4e-8e2d-bde8caecefec" providerId="AD" clId="Web-{41E4B35D-2A1D-F58F-CDAA-52D8F3D7845B}" dt="2023-08-27T23:56:21.445" v="422" actId="1076"/>
          <ac:inkMkLst>
            <pc:docMk/>
            <pc:sldMk cId="3659398947" sldId="321"/>
            <ac:inkMk id="10" creationId="{6C08CCA8-157F-0D4D-B38E-4525842AC3D9}"/>
          </ac:inkMkLst>
        </pc:inkChg>
      </pc:sldChg>
      <pc:sldChg chg="add ord replId">
        <pc:chgData name="Nguyen, Brian D" userId="S::briandnguyen2@fullerton.edu::44618f47-81c8-4f4e-8e2d-bde8caecefec" providerId="AD" clId="Web-{41E4B35D-2A1D-F58F-CDAA-52D8F3D7845B}" dt="2023-08-27T23:59:46.826" v="427"/>
        <pc:sldMkLst>
          <pc:docMk/>
          <pc:sldMk cId="635691354" sldId="322"/>
        </pc:sldMkLst>
      </pc:sldChg>
      <pc:sldChg chg="addSp delSp modSp add ord replId">
        <pc:chgData name="Nguyen, Brian D" userId="S::briandnguyen2@fullerton.edu::44618f47-81c8-4f4e-8e2d-bde8caecefec" providerId="AD" clId="Web-{41E4B35D-2A1D-F58F-CDAA-52D8F3D7845B}" dt="2023-08-28T00:29:41.229" v="452"/>
        <pc:sldMkLst>
          <pc:docMk/>
          <pc:sldMk cId="571403040" sldId="323"/>
        </pc:sldMkLst>
        <pc:spChg chg="del mod">
          <ac:chgData name="Nguyen, Brian D" userId="S::briandnguyen2@fullerton.edu::44618f47-81c8-4f4e-8e2d-bde8caecefec" providerId="AD" clId="Web-{41E4B35D-2A1D-F58F-CDAA-52D8F3D7845B}" dt="2023-08-28T00:00:07.264" v="433"/>
          <ac:spMkLst>
            <pc:docMk/>
            <pc:sldMk cId="571403040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00:22.249" v="438" actId="20577"/>
          <ac:spMkLst>
            <pc:docMk/>
            <pc:sldMk cId="571403040" sldId="32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0:16:34.746" v="444" actId="14100"/>
          <ac:picMkLst>
            <pc:docMk/>
            <pc:sldMk cId="571403040" sldId="323"/>
            <ac:picMk id="2" creationId="{9D4CF5F0-81A0-7BFF-2EB3-11D98E6DE2ED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8T00:16:50.200" v="449" actId="1076"/>
          <ac:picMkLst>
            <pc:docMk/>
            <pc:sldMk cId="571403040" sldId="323"/>
            <ac:picMk id="4" creationId="{E623787F-9FD4-73B1-F5FD-F9A84846CAE3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41E4B35D-2A1D-F58F-CDAA-52D8F3D7845B}" dt="2023-08-28T01:13:48.226" v="640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41E4B35D-2A1D-F58F-CDAA-52D8F3D7845B}" dt="2023-08-28T01:13:17.256" v="636" actId="20577"/>
          <ac:spMkLst>
            <pc:docMk/>
            <pc:sldMk cId="1182656549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29:50.261" v="459" actId="20577"/>
          <ac:spMkLst>
            <pc:docMk/>
            <pc:sldMk cId="1182656549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1:13:28.319" v="637" actId="1076"/>
          <ac:picMkLst>
            <pc:docMk/>
            <pc:sldMk cId="1182656549" sldId="324"/>
            <ac:picMk id="4" creationId="{81E37D99-2EAC-4273-39D6-55CF679EE5E1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41E4B35D-2A1D-F58F-CDAA-52D8F3D7845B}" dt="2023-08-28T00:52:03.081" v="609"/>
        <pc:sldMkLst>
          <pc:docMk/>
          <pc:sldMk cId="3438195137" sldId="325"/>
        </pc:sldMkLst>
        <pc:spChg chg="add mod">
          <ac:chgData name="Nguyen, Brian D" userId="S::briandnguyen2@fullerton.edu::44618f47-81c8-4f4e-8e2d-bde8caecefec" providerId="AD" clId="Web-{41E4B35D-2A1D-F58F-CDAA-52D8F3D7845B}" dt="2023-08-28T00:51:31.783" v="607" actId="14100"/>
          <ac:spMkLst>
            <pc:docMk/>
            <pc:sldMk cId="3438195137" sldId="325"/>
            <ac:spMk id="5" creationId="{4584407E-4B5A-E53C-0E89-FFD420916336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8T00:39:19.658" v="509"/>
          <ac:picMkLst>
            <pc:docMk/>
            <pc:sldMk cId="3438195137" sldId="325"/>
            <ac:picMk id="2" creationId="{9D4CF5F0-81A0-7BFF-2EB3-11D98E6DE2ED}"/>
          </ac:picMkLst>
        </pc:picChg>
        <pc:picChg chg="mod">
          <ac:chgData name="Nguyen, Brian D" userId="S::briandnguyen2@fullerton.edu::44618f47-81c8-4f4e-8e2d-bde8caecefec" providerId="AD" clId="Web-{41E4B35D-2A1D-F58F-CDAA-52D8F3D7845B}" dt="2023-08-28T00:39:23.814" v="510" actId="1076"/>
          <ac:picMkLst>
            <pc:docMk/>
            <pc:sldMk cId="3438195137" sldId="325"/>
            <ac:picMk id="4" creationId="{E623787F-9FD4-73B1-F5FD-F9A84846CAE3}"/>
          </ac:picMkLst>
        </pc:picChg>
      </pc:sldChg>
    </pc:docChg>
  </pc:docChgLst>
  <pc:docChgLst>
    <pc:chgData name="Nguyen, Brian D" userId="S::briandnguyen2@fullerton.edu::44618f47-81c8-4f4e-8e2d-bde8caecefec" providerId="AD" clId="Web-{B6D6004D-268C-D92E-1E28-2A334596E00D}"/>
    <pc:docChg chg="addSld delSld modSld sldOrd">
      <pc:chgData name="Nguyen, Brian D" userId="S::briandnguyen2@fullerton.edu::44618f47-81c8-4f4e-8e2d-bde8caecefec" providerId="AD" clId="Web-{B6D6004D-268C-D92E-1E28-2A334596E00D}" dt="2023-10-23T18:16:00.869" v="1168" actId="20577"/>
      <pc:docMkLst>
        <pc:docMk/>
      </pc:docMkLst>
      <pc:sldChg chg="modSp">
        <pc:chgData name="Nguyen, Brian D" userId="S::briandnguyen2@fullerton.edu::44618f47-81c8-4f4e-8e2d-bde8caecefec" providerId="AD" clId="Web-{B6D6004D-268C-D92E-1E28-2A334596E00D}" dt="2023-10-23T16:20:42.969" v="241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6D6004D-268C-D92E-1E28-2A334596E00D}" dt="2023-10-23T16:20:42.969" v="241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5:47:58.434" v="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6D6004D-268C-D92E-1E28-2A334596E00D}" dt="2023-10-23T15:47:58.434" v="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B6D6004D-268C-D92E-1E28-2A334596E00D}" dt="2023-10-23T16:05:22.773" v="109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B6D6004D-268C-D92E-1E28-2A334596E00D}" dt="2023-10-23T16:02:33.831" v="101"/>
          <ac:picMkLst>
            <pc:docMk/>
            <pc:sldMk cId="3793104547" sldId="311"/>
            <ac:picMk id="2" creationId="{6ED61278-2E00-B43E-3405-0F7D500DBF8D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6:05:22.773" v="109" actId="1076"/>
          <ac:picMkLst>
            <pc:docMk/>
            <pc:sldMk cId="3793104547" sldId="311"/>
            <ac:picMk id="4" creationId="{001A6589-022A-BDCA-C7A9-45E4E64BDBD6}"/>
          </ac:picMkLst>
        </pc:picChg>
      </pc:sldChg>
      <pc:sldChg chg="modSp">
        <pc:chgData name="Nguyen, Brian D" userId="S::briandnguyen2@fullerton.edu::44618f47-81c8-4f4e-8e2d-bde8caecefec" providerId="AD" clId="Web-{B6D6004D-268C-D92E-1E28-2A334596E00D}" dt="2023-10-23T16:13:21.489" v="196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B6D6004D-268C-D92E-1E28-2A334596E00D}" dt="2023-10-23T16:13:21.489" v="196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20:52.251" v="249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B6D6004D-268C-D92E-1E28-2A334596E00D}" dt="2023-10-23T16:20:52.251" v="249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688575309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1.709" v="201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603242494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5.225" v="203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054368897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3.631" v="202"/>
        <pc:sldMkLst>
          <pc:docMk/>
          <pc:sldMk cId="3102736786" sldId="366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102736786" sldId="36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7.006" v="204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441257780" sldId="36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21:03.907" v="259" actId="20577"/>
        <pc:sldMkLst>
          <pc:docMk/>
          <pc:sldMk cId="3510823212" sldId="369"/>
        </pc:sldMkLst>
        <pc:spChg chg="mod">
          <ac:chgData name="Nguyen, Brian D" userId="S::briandnguyen2@fullerton.edu::44618f47-81c8-4f4e-8e2d-bde8caecefec" providerId="AD" clId="Web-{B6D6004D-268C-D92E-1E28-2A334596E00D}" dt="2023-10-23T16:21:03.907" v="259" actId="20577"/>
          <ac:spMkLst>
            <pc:docMk/>
            <pc:sldMk cId="3510823212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510823212" sldId="36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44.272" v="205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874605307" sldId="370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6D6004D-268C-D92E-1E28-2A334596E00D}" dt="2023-10-23T16:14:50.804" v="208"/>
        <pc:sldMkLst>
          <pc:docMk/>
          <pc:sldMk cId="1419864794" sldId="371"/>
        </pc:sldMkLst>
      </pc:sldChg>
      <pc:sldChg chg="modSp del">
        <pc:chgData name="Nguyen, Brian D" userId="S::briandnguyen2@fullerton.edu::44618f47-81c8-4f4e-8e2d-bde8caecefec" providerId="AD" clId="Web-{B6D6004D-268C-D92E-1E28-2A334596E00D}" dt="2023-10-23T16:14:45.663" v="206"/>
        <pc:sldMkLst>
          <pc:docMk/>
          <pc:sldMk cId="3216489055" sldId="372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216489055" sldId="37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5.116" v="212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385052748" sldId="37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1.585" v="209"/>
        <pc:sldMkLst>
          <pc:docMk/>
          <pc:sldMk cId="3502613427" sldId="37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502613427" sldId="37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6.695" v="213"/>
        <pc:sldMkLst>
          <pc:docMk/>
          <pc:sldMk cId="1796240155" sldId="375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796240155" sldId="37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3.710" v="210"/>
        <pc:sldMkLst>
          <pc:docMk/>
          <pc:sldMk cId="263758715" sldId="376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6375871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5.101" v="211"/>
        <pc:sldMkLst>
          <pc:docMk/>
          <pc:sldMk cId="3812959157" sldId="377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12959157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48.851" v="207"/>
        <pc:sldMkLst>
          <pc:docMk/>
          <pc:sldMk cId="2792854722" sldId="37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792854722" sldId="37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8.491" v="214"/>
        <pc:sldMkLst>
          <pc:docMk/>
          <pc:sldMk cId="1197156509" sldId="379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197156509" sldId="37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5.652" v="215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501580413" sldId="38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7.527" v="216"/>
        <pc:sldMkLst>
          <pc:docMk/>
          <pc:sldMk cId="3352301081" sldId="381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352301081" sldId="38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40.011" v="218"/>
        <pc:sldMkLst>
          <pc:docMk/>
          <pc:sldMk cId="2742000605" sldId="382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742000605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9.371" v="217"/>
        <pc:sldMkLst>
          <pc:docMk/>
          <pc:sldMk cId="3384255030" sldId="38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384255030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43.746" v="219"/>
        <pc:sldMkLst>
          <pc:docMk/>
          <pc:sldMk cId="3827974615" sldId="38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27974615" sldId="38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18:09.778" v="232" actId="20577"/>
        <pc:sldMkLst>
          <pc:docMk/>
          <pc:sldMk cId="2122822503" sldId="385"/>
        </pc:sldMkLst>
        <pc:spChg chg="mod">
          <ac:chgData name="Nguyen, Brian D" userId="S::briandnguyen2@fullerton.edu::44618f47-81c8-4f4e-8e2d-bde8caecefec" providerId="AD" clId="Web-{B6D6004D-268C-D92E-1E28-2A334596E00D}" dt="2023-10-23T16:18:09.778" v="232" actId="20577"/>
          <ac:spMkLst>
            <pc:docMk/>
            <pc:sldMk cId="2122822503" sldId="385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122822503" sldId="38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B6D6004D-268C-D92E-1E28-2A334596E00D}" dt="2023-10-23T16:43:09.832" v="399" actId="20577"/>
        <pc:sldMkLst>
          <pc:docMk/>
          <pc:sldMk cId="1197456239" sldId="386"/>
        </pc:sldMkLst>
        <pc:spChg chg="mod">
          <ac:chgData name="Nguyen, Brian D" userId="S::briandnguyen2@fullerton.edu::44618f47-81c8-4f4e-8e2d-bde8caecefec" providerId="AD" clId="Web-{B6D6004D-268C-D92E-1E28-2A334596E00D}" dt="2023-10-23T16:43:09.832" v="399" actId="20577"/>
          <ac:spMkLst>
            <pc:docMk/>
            <pc:sldMk cId="1197456239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197456239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8:15.637" v="233"/>
        <pc:sldMkLst>
          <pc:docMk/>
          <pc:sldMk cId="4074506693" sldId="387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4074506693" sldId="38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8:17.778" v="234"/>
        <pc:sldMkLst>
          <pc:docMk/>
          <pc:sldMk cId="812290999" sldId="38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812290999" sldId="388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B6D6004D-268C-D92E-1E28-2A334596E00D}" dt="2023-10-23T16:13:24.192" v="197"/>
        <pc:sldMkLst>
          <pc:docMk/>
          <pc:sldMk cId="3880442406" sldId="389"/>
        </pc:sldMkLst>
        <pc:spChg chg="del">
          <ac:chgData name="Nguyen, Brian D" userId="S::briandnguyen2@fullerton.edu::44618f47-81c8-4f4e-8e2d-bde8caecefec" providerId="AD" clId="Web-{B6D6004D-268C-D92E-1E28-2A334596E00D}" dt="2023-10-23T16:02:48.722" v="103"/>
          <ac:spMkLst>
            <pc:docMk/>
            <pc:sldMk cId="3880442406" sldId="3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80442406" sldId="389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03:03.504" v="106" actId="1076"/>
          <ac:picMkLst>
            <pc:docMk/>
            <pc:sldMk cId="3880442406" sldId="389"/>
            <ac:picMk id="4" creationId="{F116370F-CFFF-E237-070C-4445F869313B}"/>
          </ac:picMkLst>
        </pc:picChg>
      </pc:sldChg>
      <pc:sldChg chg="addSp delSp modSp new">
        <pc:chgData name="Nguyen, Brian D" userId="S::briandnguyen2@fullerton.edu::44618f47-81c8-4f4e-8e2d-bde8caecefec" providerId="AD" clId="Web-{B6D6004D-268C-D92E-1E28-2A334596E00D}" dt="2023-10-23T16:34:23.193" v="278"/>
        <pc:sldMkLst>
          <pc:docMk/>
          <pc:sldMk cId="4177050788" sldId="390"/>
        </pc:sldMkLst>
        <pc:spChg chg="mod">
          <ac:chgData name="Nguyen, Brian D" userId="S::briandnguyen2@fullerton.edu::44618f47-81c8-4f4e-8e2d-bde8caecefec" providerId="AD" clId="Web-{B6D6004D-268C-D92E-1E28-2A334596E00D}" dt="2023-10-23T16:32:57.097" v="271" actId="20577"/>
          <ac:spMkLst>
            <pc:docMk/>
            <pc:sldMk cId="4177050788" sldId="390"/>
            <ac:spMk id="2" creationId="{5F7B02A1-5B8B-CA6E-7EDD-BBD32F5A29B5}"/>
          </ac:spMkLst>
        </pc:spChg>
        <pc:spChg chg="del">
          <ac:chgData name="Nguyen, Brian D" userId="S::briandnguyen2@fullerton.edu::44618f47-81c8-4f4e-8e2d-bde8caecefec" providerId="AD" clId="Web-{B6D6004D-268C-D92E-1E28-2A334596E00D}" dt="2023-10-23T16:29:58.280" v="261"/>
          <ac:spMkLst>
            <pc:docMk/>
            <pc:sldMk cId="4177050788" sldId="390"/>
            <ac:spMk id="3" creationId="{353474B1-FEE5-BED5-6CFB-2575DF6583A7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33:11.270" v="276" actId="1076"/>
          <ac:picMkLst>
            <pc:docMk/>
            <pc:sldMk cId="4177050788" sldId="390"/>
            <ac:picMk id="7" creationId="{BBC62F4E-E316-B24F-40C7-349E93059441}"/>
          </ac:picMkLst>
        </pc:picChg>
        <pc:picChg chg="add del">
          <ac:chgData name="Nguyen, Brian D" userId="S::briandnguyen2@fullerton.edu::44618f47-81c8-4f4e-8e2d-bde8caecefec" providerId="AD" clId="Web-{B6D6004D-268C-D92E-1E28-2A334596E00D}" dt="2023-10-23T16:34:23.193" v="278"/>
          <ac:picMkLst>
            <pc:docMk/>
            <pc:sldMk cId="4177050788" sldId="390"/>
            <ac:picMk id="8" creationId="{21B05844-3B92-5F39-3E33-9A5D3BE06C7C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6D6004D-268C-D92E-1E28-2A334596E00D}" dt="2023-10-23T16:37:27.104" v="390"/>
        <pc:sldMkLst>
          <pc:docMk/>
          <pc:sldMk cId="2258769125" sldId="391"/>
        </pc:sldMkLst>
        <pc:spChg chg="mod">
          <ac:chgData name="Nguyen, Brian D" userId="S::briandnguyen2@fullerton.edu::44618f47-81c8-4f4e-8e2d-bde8caecefec" providerId="AD" clId="Web-{B6D6004D-268C-D92E-1E28-2A334596E00D}" dt="2023-10-23T16:36:17.368" v="332" actId="1076"/>
          <ac:spMkLst>
            <pc:docMk/>
            <pc:sldMk cId="2258769125" sldId="391"/>
            <ac:spMk id="2" creationId="{5F7B02A1-5B8B-CA6E-7EDD-BBD32F5A29B5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6:37:17.870" v="389" actId="1076"/>
          <ac:spMkLst>
            <pc:docMk/>
            <pc:sldMk cId="2258769125" sldId="391"/>
            <ac:spMk id="9" creationId="{FFBC98AE-D986-16CD-CDDF-0FDB0E116BF4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35:58.039" v="329" actId="1076"/>
          <ac:picMkLst>
            <pc:docMk/>
            <pc:sldMk cId="2258769125" sldId="391"/>
            <ac:picMk id="3" creationId="{93E875B0-FF57-53FE-191F-3826B9EED2FD}"/>
          </ac:picMkLst>
        </pc:picChg>
        <pc:picChg chg="del">
          <ac:chgData name="Nguyen, Brian D" userId="S::briandnguyen2@fullerton.edu::44618f47-81c8-4f4e-8e2d-bde8caecefec" providerId="AD" clId="Web-{B6D6004D-268C-D92E-1E28-2A334596E00D}" dt="2023-10-23T16:34:28.162" v="280"/>
          <ac:picMkLst>
            <pc:docMk/>
            <pc:sldMk cId="2258769125" sldId="391"/>
            <ac:picMk id="7" creationId="{BBC62F4E-E316-B24F-40C7-349E93059441}"/>
          </ac:picMkLst>
        </pc:picChg>
      </pc:sldChg>
      <pc:sldChg chg="add ord replId">
        <pc:chgData name="Nguyen, Brian D" userId="S::briandnguyen2@fullerton.edu::44618f47-81c8-4f4e-8e2d-bde8caecefec" providerId="AD" clId="Web-{B6D6004D-268C-D92E-1E28-2A334596E00D}" dt="2023-10-23T16:42:41.034" v="393"/>
        <pc:sldMkLst>
          <pc:docMk/>
          <pc:sldMk cId="3761293614" sldId="392"/>
        </pc:sldMkLst>
      </pc:sldChg>
      <pc:sldChg chg="addSp modSp add replId addAnim">
        <pc:chgData name="Nguyen, Brian D" userId="S::briandnguyen2@fullerton.edu::44618f47-81c8-4f4e-8e2d-bde8caecefec" providerId="AD" clId="Web-{B6D6004D-268C-D92E-1E28-2A334596E00D}" dt="2023-10-23T16:52:36.127" v="521"/>
        <pc:sldMkLst>
          <pc:docMk/>
          <pc:sldMk cId="2830771975" sldId="393"/>
        </pc:sldMkLst>
        <pc:spChg chg="mod">
          <ac:chgData name="Nguyen, Brian D" userId="S::briandnguyen2@fullerton.edu::44618f47-81c8-4f4e-8e2d-bde8caecefec" providerId="AD" clId="Web-{B6D6004D-268C-D92E-1E28-2A334596E00D}" dt="2023-10-23T16:50:22.999" v="482" actId="20577"/>
          <ac:spMkLst>
            <pc:docMk/>
            <pc:sldMk cId="2830771975" sldId="3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47:44.058" v="409" actId="20577"/>
          <ac:spMkLst>
            <pc:docMk/>
            <pc:sldMk cId="2830771975" sldId="3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6:52:35.502" v="520" actId="1076"/>
          <ac:spMkLst>
            <pc:docMk/>
            <pc:sldMk cId="2830771975" sldId="393"/>
            <ac:spMk id="9" creationId="{F258A950-B93D-FF90-1A4E-8A3A2778BC38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51:22.032" v="492" actId="1076"/>
          <ac:picMkLst>
            <pc:docMk/>
            <pc:sldMk cId="2830771975" sldId="393"/>
            <ac:picMk id="4" creationId="{2C6EFE47-BF28-8BAF-865F-B90D9E38E020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6:51:28.720" v="493" actId="1076"/>
          <ac:picMkLst>
            <pc:docMk/>
            <pc:sldMk cId="2830771975" sldId="393"/>
            <ac:picMk id="5" creationId="{45DCFD85-F4B2-662C-D453-0BC9A12CC85F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6D6004D-268C-D92E-1E28-2A334596E00D}" dt="2023-10-23T17:08:14.511" v="686"/>
        <pc:sldMkLst>
          <pc:docMk/>
          <pc:sldMk cId="1052564017" sldId="394"/>
        </pc:sldMkLst>
        <pc:spChg chg="mod">
          <ac:chgData name="Nguyen, Brian D" userId="S::briandnguyen2@fullerton.edu::44618f47-81c8-4f4e-8e2d-bde8caecefec" providerId="AD" clId="Web-{B6D6004D-268C-D92E-1E28-2A334596E00D}" dt="2023-10-23T17:03:32.019" v="582" actId="20577"/>
          <ac:spMkLst>
            <pc:docMk/>
            <pc:sldMk cId="1052564017" sldId="3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54:07.708" v="544" actId="20577"/>
          <ac:spMkLst>
            <pc:docMk/>
            <pc:sldMk cId="1052564017" sldId="39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06:30.664" v="670" actId="20577"/>
          <ac:spMkLst>
            <pc:docMk/>
            <pc:sldMk cId="1052564017" sldId="394"/>
            <ac:spMk id="11" creationId="{29AB389B-BB7E-B245-2E38-D15CD9E061F3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05:46.304" v="663" actId="1076"/>
          <ac:picMkLst>
            <pc:docMk/>
            <pc:sldMk cId="1052564017" sldId="394"/>
            <ac:picMk id="4" creationId="{7145BEDB-2689-E419-CD71-C3055D61F39B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5:59.804" v="666" actId="1076"/>
          <ac:picMkLst>
            <pc:docMk/>
            <pc:sldMk cId="1052564017" sldId="394"/>
            <ac:picMk id="5" creationId="{7575AF6E-3351-229A-C878-27AD15F8224F}"/>
          </ac:picMkLst>
        </pc:picChg>
        <pc:picChg chg="add del mod">
          <ac:chgData name="Nguyen, Brian D" userId="S::briandnguyen2@fullerton.edu::44618f47-81c8-4f4e-8e2d-bde8caecefec" providerId="AD" clId="Web-{B6D6004D-268C-D92E-1E28-2A334596E00D}" dt="2023-10-23T17:04:13.895" v="593"/>
          <ac:picMkLst>
            <pc:docMk/>
            <pc:sldMk cId="1052564017" sldId="394"/>
            <ac:picMk id="9" creationId="{7127C9DD-5A5E-2750-97B8-A63B1B4B97FC}"/>
          </ac:picMkLst>
        </pc:picChg>
        <pc:picChg chg="add del mod">
          <ac:chgData name="Nguyen, Brian D" userId="S::briandnguyen2@fullerton.edu::44618f47-81c8-4f4e-8e2d-bde8caecefec" providerId="AD" clId="Web-{B6D6004D-268C-D92E-1E28-2A334596E00D}" dt="2023-10-23T17:04:20.474" v="595"/>
          <ac:picMkLst>
            <pc:docMk/>
            <pc:sldMk cId="1052564017" sldId="394"/>
            <ac:picMk id="10" creationId="{D274302E-6876-2F34-F412-399FED6EB928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7:26.603" v="676" actId="1076"/>
          <ac:picMkLst>
            <pc:docMk/>
            <pc:sldMk cId="1052564017" sldId="394"/>
            <ac:picMk id="12" creationId="{B99A4DDC-750B-5838-DE49-B28E717F0856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7:54.042" v="681" actId="14100"/>
          <ac:picMkLst>
            <pc:docMk/>
            <pc:sldMk cId="1052564017" sldId="394"/>
            <ac:picMk id="13" creationId="{CA6378AA-D402-45B8-00B1-98ADA5A937EE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B6D6004D-268C-D92E-1E28-2A334596E00D}" dt="2023-10-23T18:04:14.132" v="870"/>
        <pc:sldMkLst>
          <pc:docMk/>
          <pc:sldMk cId="4166646236" sldId="395"/>
        </pc:sldMkLst>
        <pc:spChg chg="mod">
          <ac:chgData name="Nguyen, Brian D" userId="S::briandnguyen2@fullerton.edu::44618f47-81c8-4f4e-8e2d-bde8caecefec" providerId="AD" clId="Web-{B6D6004D-268C-D92E-1E28-2A334596E00D}" dt="2023-10-23T18:04:02.490" v="868" actId="20577"/>
          <ac:spMkLst>
            <pc:docMk/>
            <pc:sldMk cId="416664623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7:41:50.890" v="863" actId="20577"/>
          <ac:spMkLst>
            <pc:docMk/>
            <pc:sldMk cId="4166646236" sldId="39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41:36.406" v="862" actId="20577"/>
          <ac:spMkLst>
            <pc:docMk/>
            <pc:sldMk cId="4166646236" sldId="395"/>
            <ac:spMk id="11" creationId="{31571E85-D1A1-CEB7-764B-FCAFFCA6EE82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36:52.102" v="837" actId="1076"/>
          <ac:picMkLst>
            <pc:docMk/>
            <pc:sldMk cId="4166646236" sldId="395"/>
            <ac:picMk id="5" creationId="{955B7A27-2358-EBAE-B1BD-D5CEF0D5C0C7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40:33.748" v="839" actId="1076"/>
          <ac:picMkLst>
            <pc:docMk/>
            <pc:sldMk cId="4166646236" sldId="395"/>
            <ac:picMk id="10" creationId="{7A7E576F-EE53-9AA6-CA22-97F23934E2F8}"/>
          </ac:picMkLst>
        </pc:picChg>
      </pc:sldChg>
      <pc:sldChg chg="addSp delSp modSp add replId">
        <pc:chgData name="Nguyen, Brian D" userId="S::briandnguyen2@fullerton.edu::44618f47-81c8-4f4e-8e2d-bde8caecefec" providerId="AD" clId="Web-{B6D6004D-268C-D92E-1E28-2A334596E00D}" dt="2023-10-23T18:11:08.286" v="1088" actId="1076"/>
        <pc:sldMkLst>
          <pc:docMk/>
          <pc:sldMk cId="4020491259" sldId="396"/>
        </pc:sldMkLst>
        <pc:spChg chg="del mod">
          <ac:chgData name="Nguyen, Brian D" userId="S::briandnguyen2@fullerton.edu::44618f47-81c8-4f4e-8e2d-bde8caecefec" providerId="AD" clId="Web-{B6D6004D-268C-D92E-1E28-2A334596E00D}" dt="2023-10-23T18:10:01.422" v="1052"/>
          <ac:spMkLst>
            <pc:docMk/>
            <pc:sldMk cId="4020491259" sldId="3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10:20.658" v="1085" actId="20577"/>
          <ac:spMkLst>
            <pc:docMk/>
            <pc:sldMk cId="4020491259" sldId="39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8:11:08.286" v="1088" actId="1076"/>
          <ac:picMkLst>
            <pc:docMk/>
            <pc:sldMk cId="4020491259" sldId="396"/>
            <ac:picMk id="4" creationId="{4F4BE44C-A8B4-91B5-FDBC-028F8BB3AD7F}"/>
          </ac:picMkLst>
        </pc:picChg>
      </pc:sldChg>
      <pc:sldChg chg="add replId">
        <pc:chgData name="Nguyen, Brian D" userId="S::briandnguyen2@fullerton.edu::44618f47-81c8-4f4e-8e2d-bde8caecefec" providerId="AD" clId="Web-{B6D6004D-268C-D92E-1E28-2A334596E00D}" dt="2023-10-23T16:54:16.989" v="546"/>
        <pc:sldMkLst>
          <pc:docMk/>
          <pc:sldMk cId="206120134" sldId="397"/>
        </pc:sldMkLst>
      </pc:sldChg>
      <pc:sldChg chg="addSp delSp modSp add replId addAnim delAnim">
        <pc:chgData name="Nguyen, Brian D" userId="S::briandnguyen2@fullerton.edu::44618f47-81c8-4f4e-8e2d-bde8caecefec" providerId="AD" clId="Web-{B6D6004D-268C-D92E-1E28-2A334596E00D}" dt="2023-10-23T17:41:59.609" v="867" actId="20577"/>
        <pc:sldMkLst>
          <pc:docMk/>
          <pc:sldMk cId="655574073" sldId="398"/>
        </pc:sldMkLst>
        <pc:spChg chg="add mod">
          <ac:chgData name="Nguyen, Brian D" userId="S::briandnguyen2@fullerton.edu::44618f47-81c8-4f4e-8e2d-bde8caecefec" providerId="AD" clId="Web-{B6D6004D-268C-D92E-1E28-2A334596E00D}" dt="2023-10-23T17:34:14.129" v="779" actId="1076"/>
          <ac:spMkLst>
            <pc:docMk/>
            <pc:sldMk cId="655574073" sldId="398"/>
            <ac:spMk id="12" creationId="{6B99320F-1E18-9E08-6D18-EE9494C3F9C2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41:59.609" v="867" actId="20577"/>
          <ac:spMkLst>
            <pc:docMk/>
            <pc:sldMk cId="655574073" sldId="398"/>
            <ac:spMk id="13" creationId="{0E4F5731-625F-3CA5-C277-9A2BA4D9B8CC}"/>
          </ac:spMkLst>
        </pc:spChg>
        <pc:picChg chg="mod">
          <ac:chgData name="Nguyen, Brian D" userId="S::briandnguyen2@fullerton.edu::44618f47-81c8-4f4e-8e2d-bde8caecefec" providerId="AD" clId="Web-{B6D6004D-268C-D92E-1E28-2A334596E00D}" dt="2023-10-23T17:34:08.097" v="777" actId="1076"/>
          <ac:picMkLst>
            <pc:docMk/>
            <pc:sldMk cId="655574073" sldId="398"/>
            <ac:picMk id="4" creationId="{7145BEDB-2689-E419-CD71-C3055D61F39B}"/>
          </ac:picMkLst>
        </pc:picChg>
        <pc:picChg chg="mod">
          <ac:chgData name="Nguyen, Brian D" userId="S::briandnguyen2@fullerton.edu::44618f47-81c8-4f4e-8e2d-bde8caecefec" providerId="AD" clId="Web-{B6D6004D-268C-D92E-1E28-2A334596E00D}" dt="2023-10-23T17:34:10.004" v="778" actId="1076"/>
          <ac:picMkLst>
            <pc:docMk/>
            <pc:sldMk cId="655574073" sldId="398"/>
            <ac:picMk id="5" creationId="{7575AF6E-3351-229A-C878-27AD15F8224F}"/>
          </ac:picMkLst>
        </pc:picChg>
        <pc:picChg chg="add mod modCrop">
          <ac:chgData name="Nguyen, Brian D" userId="S::briandnguyen2@fullerton.edu::44618f47-81c8-4f4e-8e2d-bde8caecefec" providerId="AD" clId="Web-{B6D6004D-268C-D92E-1E28-2A334596E00D}" dt="2023-10-23T17:34:16.285" v="780" actId="1076"/>
          <ac:picMkLst>
            <pc:docMk/>
            <pc:sldMk cId="655574073" sldId="398"/>
            <ac:picMk id="9" creationId="{D1C8C516-DE73-8086-054C-3A22ECD63F84}"/>
          </ac:picMkLst>
        </pc:picChg>
        <pc:picChg chg="mod modCrop">
          <ac:chgData name="Nguyen, Brian D" userId="S::briandnguyen2@fullerton.edu::44618f47-81c8-4f4e-8e2d-bde8caecefec" providerId="AD" clId="Web-{B6D6004D-268C-D92E-1E28-2A334596E00D}" dt="2023-10-23T17:34:03.535" v="774" actId="1076"/>
          <ac:picMkLst>
            <pc:docMk/>
            <pc:sldMk cId="655574073" sldId="398"/>
            <ac:picMk id="10" creationId="{D274302E-6876-2F34-F412-399FED6EB928}"/>
          </ac:picMkLst>
        </pc:picChg>
        <pc:picChg chg="add del">
          <ac:chgData name="Nguyen, Brian D" userId="S::briandnguyen2@fullerton.edu::44618f47-81c8-4f4e-8e2d-bde8caecefec" providerId="AD" clId="Web-{B6D6004D-268C-D92E-1E28-2A334596E00D}" dt="2023-10-23T17:29:04.027" v="730"/>
          <ac:picMkLst>
            <pc:docMk/>
            <pc:sldMk cId="655574073" sldId="398"/>
            <ac:picMk id="11" creationId="{BDDFE60C-FC3D-4024-C6E3-ADEAB652CFB6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6D6004D-268C-D92E-1E28-2A334596E00D}" dt="2023-10-23T18:09:35.279" v="1046"/>
        <pc:sldMkLst>
          <pc:docMk/>
          <pc:sldMk cId="3716650268" sldId="399"/>
        </pc:sldMkLst>
        <pc:spChg chg="mod">
          <ac:chgData name="Nguyen, Brian D" userId="S::briandnguyen2@fullerton.edu::44618f47-81c8-4f4e-8e2d-bde8caecefec" providerId="AD" clId="Web-{B6D6004D-268C-D92E-1E28-2A334596E00D}" dt="2023-10-23T18:07:12.457" v="914" actId="20577"/>
          <ac:spMkLst>
            <pc:docMk/>
            <pc:sldMk cId="3716650268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5:08.589" v="878" actId="20577"/>
          <ac:spMkLst>
            <pc:docMk/>
            <pc:sldMk cId="3716650268" sldId="39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8:08:11.305" v="961" actId="1076"/>
          <ac:spMkLst>
            <pc:docMk/>
            <pc:sldMk cId="3716650268" sldId="399"/>
            <ac:spMk id="9" creationId="{BC9D259B-3D23-58B2-53F4-CBE3B3B0CA4D}"/>
          </ac:spMkLst>
        </pc:spChg>
        <pc:picChg chg="add del mod">
          <ac:chgData name="Nguyen, Brian D" userId="S::briandnguyen2@fullerton.edu::44618f47-81c8-4f4e-8e2d-bde8caecefec" providerId="AD" clId="Web-{B6D6004D-268C-D92E-1E28-2A334596E00D}" dt="2023-10-23T18:05:43.325" v="882"/>
          <ac:picMkLst>
            <pc:docMk/>
            <pc:sldMk cId="3716650268" sldId="399"/>
            <ac:picMk id="4" creationId="{9D9BCD58-0421-A7CA-2C22-D7E5F7AFB564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8:08:06.211" v="960" actId="14100"/>
          <ac:picMkLst>
            <pc:docMk/>
            <pc:sldMk cId="3716650268" sldId="399"/>
            <ac:picMk id="5" creationId="{D86C2CE9-DC2B-AA89-82BB-7872D0D0F8AB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6D6004D-268C-D92E-1E28-2A334596E00D}" dt="2023-10-23T17:17:06.493" v="712"/>
        <pc:sldMkLst>
          <pc:docMk/>
          <pc:sldMk cId="3020697687" sldId="400"/>
        </pc:sldMkLst>
        <pc:spChg chg="mod">
          <ac:chgData name="Nguyen, Brian D" userId="S::briandnguyen2@fullerton.edu::44618f47-81c8-4f4e-8e2d-bde8caecefec" providerId="AD" clId="Web-{B6D6004D-268C-D92E-1E28-2A334596E00D}" dt="2023-10-23T17:15:17.490" v="698" actId="20577"/>
          <ac:spMkLst>
            <pc:docMk/>
            <pc:sldMk cId="3020697687" sldId="400"/>
            <ac:spMk id="11" creationId="{29AB389B-BB7E-B245-2E38-D15CD9E061F3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16:49.196" v="710" actId="1076"/>
          <ac:picMkLst>
            <pc:docMk/>
            <pc:sldMk cId="3020697687" sldId="400"/>
            <ac:picMk id="9" creationId="{0430CB98-6180-EE6A-AF10-97FE47A30E02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16:44.805" v="708" actId="1076"/>
          <ac:picMkLst>
            <pc:docMk/>
            <pc:sldMk cId="3020697687" sldId="400"/>
            <ac:picMk id="10" creationId="{23EBBEC8-BD7D-3250-28DF-6770717C9669}"/>
          </ac:picMkLst>
        </pc:picChg>
        <pc:picChg chg="del">
          <ac:chgData name="Nguyen, Brian D" userId="S::briandnguyen2@fullerton.edu::44618f47-81c8-4f4e-8e2d-bde8caecefec" providerId="AD" clId="Web-{B6D6004D-268C-D92E-1E28-2A334596E00D}" dt="2023-10-23T17:15:49.694" v="700"/>
          <ac:picMkLst>
            <pc:docMk/>
            <pc:sldMk cId="3020697687" sldId="400"/>
            <ac:picMk id="12" creationId="{B99A4DDC-750B-5838-DE49-B28E717F0856}"/>
          </ac:picMkLst>
        </pc:picChg>
        <pc:picChg chg="del mod">
          <ac:chgData name="Nguyen, Brian D" userId="S::briandnguyen2@fullerton.edu::44618f47-81c8-4f4e-8e2d-bde8caecefec" providerId="AD" clId="Web-{B6D6004D-268C-D92E-1E28-2A334596E00D}" dt="2023-10-23T17:16:06.960" v="703"/>
          <ac:picMkLst>
            <pc:docMk/>
            <pc:sldMk cId="3020697687" sldId="400"/>
            <ac:picMk id="13" creationId="{CA6378AA-D402-45B8-00B1-98ADA5A937EE}"/>
          </ac:picMkLst>
        </pc:picChg>
      </pc:sldChg>
      <pc:sldChg chg="delSp modSp add replId addAnim modAnim">
        <pc:chgData name="Nguyen, Brian D" userId="S::briandnguyen2@fullerton.edu::44618f47-81c8-4f4e-8e2d-bde8caecefec" providerId="AD" clId="Web-{B6D6004D-268C-D92E-1E28-2A334596E00D}" dt="2023-10-23T18:09:43.530" v="1048" actId="1076"/>
        <pc:sldMkLst>
          <pc:docMk/>
          <pc:sldMk cId="952732480" sldId="401"/>
        </pc:sldMkLst>
        <pc:spChg chg="del">
          <ac:chgData name="Nguyen, Brian D" userId="S::briandnguyen2@fullerton.edu::44618f47-81c8-4f4e-8e2d-bde8caecefec" providerId="AD" clId="Web-{B6D6004D-268C-D92E-1E28-2A334596E00D}" dt="2023-10-23T18:08:31.103" v="970"/>
          <ac:spMkLst>
            <pc:docMk/>
            <pc:sldMk cId="952732480" sldId="4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8:25.743" v="969" actId="20577"/>
          <ac:spMkLst>
            <pc:docMk/>
            <pc:sldMk cId="952732480" sldId="40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9:23.216" v="1042" actId="20577"/>
          <ac:spMkLst>
            <pc:docMk/>
            <pc:sldMk cId="952732480" sldId="401"/>
            <ac:spMk id="9" creationId="{BC9D259B-3D23-58B2-53F4-CBE3B3B0CA4D}"/>
          </ac:spMkLst>
        </pc:spChg>
        <pc:picChg chg="mod">
          <ac:chgData name="Nguyen, Brian D" userId="S::briandnguyen2@fullerton.edu::44618f47-81c8-4f4e-8e2d-bde8caecefec" providerId="AD" clId="Web-{B6D6004D-268C-D92E-1E28-2A334596E00D}" dt="2023-10-23T18:09:43.530" v="1048" actId="1076"/>
          <ac:picMkLst>
            <pc:docMk/>
            <pc:sldMk cId="952732480" sldId="401"/>
            <ac:picMk id="5" creationId="{D86C2CE9-DC2B-AA89-82BB-7872D0D0F8AB}"/>
          </ac:picMkLst>
        </pc:picChg>
      </pc:sldChg>
      <pc:sldChg chg="add replId">
        <pc:chgData name="Nguyen, Brian D" userId="S::briandnguyen2@fullerton.edu::44618f47-81c8-4f4e-8e2d-bde8caecefec" providerId="AD" clId="Web-{B6D6004D-268C-D92E-1E28-2A334596E00D}" dt="2023-10-23T18:13:52.376" v="1089"/>
        <pc:sldMkLst>
          <pc:docMk/>
          <pc:sldMk cId="172318211" sldId="402"/>
        </pc:sldMkLst>
      </pc:sldChg>
      <pc:sldChg chg="modSp add replId">
        <pc:chgData name="Nguyen, Brian D" userId="S::briandnguyen2@fullerton.edu::44618f47-81c8-4f4e-8e2d-bde8caecefec" providerId="AD" clId="Web-{B6D6004D-268C-D92E-1E28-2A334596E00D}" dt="2023-10-23T18:16:00.869" v="1168" actId="20577"/>
        <pc:sldMkLst>
          <pc:docMk/>
          <pc:sldMk cId="3298275688" sldId="403"/>
        </pc:sldMkLst>
        <pc:spChg chg="mod">
          <ac:chgData name="Nguyen, Brian D" userId="S::briandnguyen2@fullerton.edu::44618f47-81c8-4f4e-8e2d-bde8caecefec" providerId="AD" clId="Web-{B6D6004D-268C-D92E-1E28-2A334596E00D}" dt="2023-10-23T18:16:00.869" v="1168" actId="20577"/>
          <ac:spMkLst>
            <pc:docMk/>
            <pc:sldMk cId="3298275688" sldId="4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14:08.627" v="1102" actId="20577"/>
          <ac:spMkLst>
            <pc:docMk/>
            <pc:sldMk cId="3298275688" sldId="40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6D6004D-268C-D92E-1E28-2A334596E00D}" dt="2023-10-23T18:13:55.392" v="1091"/>
        <pc:sldMkLst>
          <pc:docMk/>
          <pc:sldMk cId="41534291" sldId="404"/>
        </pc:sldMkLst>
      </pc:sldChg>
      <pc:sldChg chg="add replId">
        <pc:chgData name="Nguyen, Brian D" userId="S::briandnguyen2@fullerton.edu::44618f47-81c8-4f4e-8e2d-bde8caecefec" providerId="AD" clId="Web-{B6D6004D-268C-D92E-1E28-2A334596E00D}" dt="2023-10-23T18:13:57.845" v="1092"/>
        <pc:sldMkLst>
          <pc:docMk/>
          <pc:sldMk cId="4267416308" sldId="405"/>
        </pc:sldMkLst>
      </pc:sldChg>
    </pc:docChg>
  </pc:docChgLst>
  <pc:docChgLst>
    <pc:chgData clId="Web-{B6D6004D-268C-D92E-1E28-2A334596E00D}"/>
    <pc:docChg chg="modSld">
      <pc:chgData name="" userId="" providerId="" clId="Web-{B6D6004D-268C-D92E-1E28-2A334596E00D}" dt="2023-10-23T15:47:55.027" v="4" actId="20577"/>
      <pc:docMkLst>
        <pc:docMk/>
      </pc:docMkLst>
      <pc:sldChg chg="modSp">
        <pc:chgData name="" userId="" providerId="" clId="Web-{B6D6004D-268C-D92E-1E28-2A334596E00D}" dt="2023-10-23T15:47:55.027" v="4" actId="20577"/>
        <pc:sldMkLst>
          <pc:docMk/>
          <pc:sldMk cId="1426836335" sldId="274"/>
        </pc:sldMkLst>
        <pc:spChg chg="mod">
          <ac:chgData name="" userId="" providerId="" clId="Web-{B6D6004D-268C-D92E-1E28-2A334596E00D}" dt="2023-10-23T15:47:55.027" v="4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50E9AEA9-984C-832A-88CA-41A93844CB35}"/>
    <pc:docChg chg="addSld delSld modSld sldOrd">
      <pc:chgData name="Nguyen, Brian D" userId="S::briandnguyen2@fullerton.edu::44618f47-81c8-4f4e-8e2d-bde8caecefec" providerId="AD" clId="Web-{50E9AEA9-984C-832A-88CA-41A93844CB35}" dt="2023-10-09T19:11:44.380" v="1668"/>
      <pc:docMkLst>
        <pc:docMk/>
      </pc:docMkLst>
      <pc:sldChg chg="modSp">
        <pc:chgData name="Nguyen, Brian D" userId="S::briandnguyen2@fullerton.edu::44618f47-81c8-4f4e-8e2d-bde8caecefec" providerId="AD" clId="Web-{50E9AEA9-984C-832A-88CA-41A93844CB35}" dt="2023-10-09T17:35:17.859" v="642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0E9AEA9-984C-832A-88CA-41A93844CB35}" dt="2023-10-09T17:35:17.859" v="642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0E9AEA9-984C-832A-88CA-41A93844CB35}" dt="2023-10-09T16:50:30.696" v="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50E9AEA9-984C-832A-88CA-41A93844CB35}" dt="2023-10-09T16:50:30.696" v="1" actId="20577"/>
          <ac:spMkLst>
            <pc:docMk/>
            <pc:sldMk cId="990011329" sldId="340"/>
            <ac:spMk id="2" creationId="{2344700F-85C8-3A3F-56BF-6B72A5D70D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06:08.514" v="244" actId="20577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0E9AEA9-984C-832A-88CA-41A93844CB35}" dt="2023-10-09T16:57:12.319" v="219" actId="20577"/>
          <ac:spMkLst>
            <pc:docMk/>
            <pc:sldMk cId="3680744356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8.514" v="244" actId="20577"/>
          <ac:spMkLst>
            <pc:docMk/>
            <pc:sldMk cId="3680744356" sldId="34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6:57:40.227" v="223" actId="1076"/>
          <ac:picMkLst>
            <pc:docMk/>
            <pc:sldMk cId="3680744356" sldId="344"/>
            <ac:picMk id="4" creationId="{3D50FB58-D754-6EAF-7B45-793673EC62A7}"/>
          </ac:picMkLst>
        </pc:pic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7:08:31.930" v="251" actId="1076"/>
        <pc:sldMkLst>
          <pc:docMk/>
          <pc:sldMk cId="3085862439" sldId="345"/>
        </pc:sldMkLst>
        <pc:spChg chg="del">
          <ac:chgData name="Nguyen, Brian D" userId="S::briandnguyen2@fullerton.edu::44618f47-81c8-4f4e-8e2d-bde8caecefec" providerId="AD" clId="Web-{50E9AEA9-984C-832A-88CA-41A93844CB35}" dt="2023-10-09T17:06:13.577" v="245"/>
          <ac:spMkLst>
            <pc:docMk/>
            <pc:sldMk cId="3085862439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1.732" v="238" actId="20577"/>
          <ac:spMkLst>
            <pc:docMk/>
            <pc:sldMk cId="3085862439" sldId="34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08:31.930" v="251" actId="1076"/>
          <ac:picMkLst>
            <pc:docMk/>
            <pc:sldMk cId="3085862439" sldId="345"/>
            <ac:picMk id="4" creationId="{05E6A9FB-44DC-1D68-D23B-8BA877D2BD71}"/>
          </ac:picMkLst>
        </pc:picChg>
      </pc:sldChg>
      <pc:sldChg chg="addSp modSp add replId addAnim">
        <pc:chgData name="Nguyen, Brian D" userId="S::briandnguyen2@fullerton.edu::44618f47-81c8-4f4e-8e2d-bde8caecefec" providerId="AD" clId="Web-{50E9AEA9-984C-832A-88CA-41A93844CB35}" dt="2023-10-09T17:18:19.317" v="433"/>
        <pc:sldMkLst>
          <pc:docMk/>
          <pc:sldMk cId="2612452210" sldId="346"/>
        </pc:sldMkLst>
        <pc:spChg chg="mod">
          <ac:chgData name="Nguyen, Brian D" userId="S::briandnguyen2@fullerton.edu::44618f47-81c8-4f4e-8e2d-bde8caecefec" providerId="AD" clId="Web-{50E9AEA9-984C-832A-88CA-41A93844CB35}" dt="2023-10-09T17:17:56.456" v="427" actId="20577"/>
          <ac:spMkLst>
            <pc:docMk/>
            <pc:sldMk cId="2612452210" sldId="34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9:07.917" v="265" actId="20577"/>
          <ac:spMkLst>
            <pc:docMk/>
            <pc:sldMk cId="2612452210" sldId="34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18:14.910" v="432" actId="1076"/>
          <ac:picMkLst>
            <pc:docMk/>
            <pc:sldMk cId="2612452210" sldId="346"/>
            <ac:picMk id="4" creationId="{9B11D5B6-2D82-E464-28D0-2E02FD2C2359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29:43.179" v="603" actId="20577"/>
        <pc:sldMkLst>
          <pc:docMk/>
          <pc:sldMk cId="2034638888" sldId="347"/>
        </pc:sldMkLst>
        <pc:spChg chg="mod">
          <ac:chgData name="Nguyen, Brian D" userId="S::briandnguyen2@fullerton.edu::44618f47-81c8-4f4e-8e2d-bde8caecefec" providerId="AD" clId="Web-{50E9AEA9-984C-832A-88CA-41A93844CB35}" dt="2023-10-09T17:29:43.179" v="603" actId="20577"/>
          <ac:spMkLst>
            <pc:docMk/>
            <pc:sldMk cId="2034638888" sldId="34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28:21.454" v="518" actId="20577"/>
          <ac:spMkLst>
            <pc:docMk/>
            <pc:sldMk cId="2034638888" sldId="34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0E9AEA9-984C-832A-88CA-41A93844CB35}" dt="2023-10-09T18:18:10.858" v="1154" actId="1076"/>
        <pc:sldMkLst>
          <pc:docMk/>
          <pc:sldMk cId="3698667573" sldId="348"/>
        </pc:sldMkLst>
        <pc:spChg chg="mod">
          <ac:chgData name="Nguyen, Brian D" userId="S::briandnguyen2@fullerton.edu::44618f47-81c8-4f4e-8e2d-bde8caecefec" providerId="AD" clId="Web-{50E9AEA9-984C-832A-88CA-41A93844CB35}" dt="2023-10-09T18:10:02.682" v="1050" actId="20577"/>
          <ac:spMkLst>
            <pc:docMk/>
            <pc:sldMk cId="3698667573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00:41.470" v="988" actId="20577"/>
          <ac:spMkLst>
            <pc:docMk/>
            <pc:sldMk cId="3698667573" sldId="348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0E9AEA9-984C-832A-88CA-41A93844CB35}" dt="2023-10-09T18:18:03.248" v="1150"/>
          <ac:picMkLst>
            <pc:docMk/>
            <pc:sldMk cId="3698667573" sldId="348"/>
            <ac:picMk id="4" creationId="{D2A63370-BB08-4D9A-AB9C-3FAFCBB10F36}"/>
          </ac:picMkLst>
        </pc:picChg>
        <pc:picChg chg="add mod modCrop">
          <ac:chgData name="Nguyen, Brian D" userId="S::briandnguyen2@fullerton.edu::44618f47-81c8-4f4e-8e2d-bde8caecefec" providerId="AD" clId="Web-{50E9AEA9-984C-832A-88CA-41A93844CB35}" dt="2023-10-09T18:11:21.047" v="1055" actId="1076"/>
          <ac:picMkLst>
            <pc:docMk/>
            <pc:sldMk cId="3698667573" sldId="348"/>
            <ac:picMk id="9" creationId="{CA4A9099-BFED-A583-5C4F-FB3B25E560FA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18:10.858" v="1154" actId="1076"/>
          <ac:picMkLst>
            <pc:docMk/>
            <pc:sldMk cId="3698667573" sldId="348"/>
            <ac:picMk id="10" creationId="{BB04BCEC-ABCD-F179-C503-53A8D1CBFF41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28:01.281" v="507"/>
        <pc:sldMkLst>
          <pc:docMk/>
          <pc:sldMk cId="1568830307" sldId="349"/>
        </pc:sldMkLst>
        <pc:spChg chg="mod">
          <ac:chgData name="Nguyen, Brian D" userId="S::briandnguyen2@fullerton.edu::44618f47-81c8-4f4e-8e2d-bde8caecefec" providerId="AD" clId="Web-{50E9AEA9-984C-832A-88CA-41A93844CB35}" dt="2023-10-09T17:24:42.985" v="493" actId="20577"/>
          <ac:spMkLst>
            <pc:docMk/>
            <pc:sldMk cId="1568830307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11:07.285" v="366" actId="20577"/>
          <ac:spMkLst>
            <pc:docMk/>
            <pc:sldMk cId="1568830307" sldId="34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27:37.623" v="499" actId="1076"/>
          <ac:picMkLst>
            <pc:docMk/>
            <pc:sldMk cId="1568830307" sldId="349"/>
            <ac:picMk id="4" creationId="{61419184-9892-8AD6-1245-2642CC55C15C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7:27:53.483" v="505" actId="1076"/>
          <ac:picMkLst>
            <pc:docMk/>
            <pc:sldMk cId="1568830307" sldId="349"/>
            <ac:picMk id="5" creationId="{BF82396C-2D87-75B7-3569-E0EEE20F2614}"/>
          </ac:picMkLst>
        </pc:picChg>
      </pc:sldChg>
      <pc:sldChg chg="add ord">
        <pc:chgData name="Nguyen, Brian D" userId="S::briandnguyen2@fullerton.edu::44618f47-81c8-4f4e-8e2d-bde8caecefec" providerId="AD" clId="Web-{50E9AEA9-984C-832A-88CA-41A93844CB35}" dt="2023-10-09T17:36:49.819" v="764"/>
        <pc:sldMkLst>
          <pc:docMk/>
          <pc:sldMk cId="1803479643" sldId="350"/>
        </pc:sldMkLst>
      </pc:sldChg>
      <pc:sldChg chg="add replId">
        <pc:chgData name="Nguyen, Brian D" userId="S::briandnguyen2@fullerton.edu::44618f47-81c8-4f4e-8e2d-bde8caecefec" providerId="AD" clId="Web-{50E9AEA9-984C-832A-88CA-41A93844CB35}" dt="2023-10-09T17:28:11.532" v="508"/>
        <pc:sldMkLst>
          <pc:docMk/>
          <pc:sldMk cId="2546218505" sldId="351"/>
        </pc:sldMkLst>
      </pc:sldChg>
      <pc:sldChg chg="modSp add ord replId delAnim">
        <pc:chgData name="Nguyen, Brian D" userId="S::briandnguyen2@fullerton.edu::44618f47-81c8-4f4e-8e2d-bde8caecefec" providerId="AD" clId="Web-{50E9AEA9-984C-832A-88CA-41A93844CB35}" dt="2023-10-09T17:38:47.671" v="819" actId="20577"/>
        <pc:sldMkLst>
          <pc:docMk/>
          <pc:sldMk cId="3873197329" sldId="352"/>
        </pc:sldMkLst>
        <pc:spChg chg="mod">
          <ac:chgData name="Nguyen, Brian D" userId="S::briandnguyen2@fullerton.edu::44618f47-81c8-4f4e-8e2d-bde8caecefec" providerId="AD" clId="Web-{50E9AEA9-984C-832A-88CA-41A93844CB35}" dt="2023-10-09T17:38:47.671" v="819" actId="20577"/>
          <ac:spMkLst>
            <pc:docMk/>
            <pc:sldMk cId="3873197329" sldId="35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30:17.228" v="606" actId="20577"/>
          <ac:spMkLst>
            <pc:docMk/>
            <pc:sldMk cId="3873197329" sldId="352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0E9AEA9-984C-832A-88CA-41A93844CB35}" dt="2023-10-09T17:30:22.182" v="607" actId="1076"/>
          <ac:picMkLst>
            <pc:docMk/>
            <pc:sldMk cId="3873197329" sldId="352"/>
            <ac:picMk id="5" creationId="{3680D4EC-9300-8191-2E6E-DBE4DD92C8ED}"/>
          </ac:picMkLst>
        </pc:picChg>
      </pc:sldChg>
      <pc:sldChg chg="addSp delSp modSp add replId addAnim">
        <pc:chgData name="Nguyen, Brian D" userId="S::briandnguyen2@fullerton.edu::44618f47-81c8-4f4e-8e2d-bde8caecefec" providerId="AD" clId="Web-{50E9AEA9-984C-832A-88CA-41A93844CB35}" dt="2023-10-09T17:44:34.353" v="826"/>
        <pc:sldMkLst>
          <pc:docMk/>
          <pc:sldMk cId="2351341884" sldId="353"/>
        </pc:sldMkLst>
        <pc:spChg chg="del">
          <ac:chgData name="Nguyen, Brian D" userId="S::briandnguyen2@fullerton.edu::44618f47-81c8-4f4e-8e2d-bde8caecefec" providerId="AD" clId="Web-{50E9AEA9-984C-832A-88CA-41A93844CB35}" dt="2023-10-09T17:39:09.861" v="821"/>
          <ac:spMkLst>
            <pc:docMk/>
            <pc:sldMk cId="2351341884" sldId="35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44:30.243" v="825" actId="1076"/>
          <ac:picMkLst>
            <pc:docMk/>
            <pc:sldMk cId="2351341884" sldId="353"/>
            <ac:picMk id="4" creationId="{ED04D282-4EBA-EEC3-9299-FB7F5C45B48F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52:18.090" v="977" actId="20577"/>
        <pc:sldMkLst>
          <pc:docMk/>
          <pc:sldMk cId="3799572108" sldId="354"/>
        </pc:sldMkLst>
        <pc:spChg chg="mod">
          <ac:chgData name="Nguyen, Brian D" userId="S::briandnguyen2@fullerton.edu::44618f47-81c8-4f4e-8e2d-bde8caecefec" providerId="AD" clId="Web-{50E9AEA9-984C-832A-88CA-41A93844CB35}" dt="2023-10-09T17:49:20.702" v="914" actId="20577"/>
          <ac:spMkLst>
            <pc:docMk/>
            <pc:sldMk cId="3799572108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8.090" v="977" actId="20577"/>
          <ac:spMkLst>
            <pc:docMk/>
            <pc:sldMk cId="3799572108" sldId="35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50E9AEA9-984C-832A-88CA-41A93844CB35}" dt="2023-10-09T17:52:11.323" v="975" actId="20577"/>
        <pc:sldMkLst>
          <pc:docMk/>
          <pc:sldMk cId="690063165" sldId="355"/>
        </pc:sldMkLst>
        <pc:spChg chg="mod">
          <ac:chgData name="Nguyen, Brian D" userId="S::briandnguyen2@fullerton.edu::44618f47-81c8-4f4e-8e2d-bde8caecefec" providerId="AD" clId="Web-{50E9AEA9-984C-832A-88CA-41A93844CB35}" dt="2023-10-09T17:51:51.181" v="949" actId="20577"/>
          <ac:spMkLst>
            <pc:docMk/>
            <pc:sldMk cId="690063165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1.323" v="975" actId="20577"/>
          <ac:spMkLst>
            <pc:docMk/>
            <pc:sldMk cId="690063165" sldId="355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50E9AEA9-984C-832A-88CA-41A93844CB35}" dt="2023-10-09T18:19:03.190" v="1158"/>
        <pc:sldMkLst>
          <pc:docMk/>
          <pc:sldMk cId="2079822861" sldId="356"/>
        </pc:sldMkLst>
        <pc:spChg chg="mod">
          <ac:chgData name="Nguyen, Brian D" userId="S::briandnguyen2@fullerton.edu::44618f47-81c8-4f4e-8e2d-bde8caecefec" providerId="AD" clId="Web-{50E9AEA9-984C-832A-88CA-41A93844CB35}" dt="2023-10-09T18:15:56.567" v="1149" actId="20577"/>
          <ac:spMkLst>
            <pc:docMk/>
            <pc:sldMk cId="2079822861" sldId="356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50E9AEA9-984C-832A-88CA-41A93844CB35}" dt="2023-10-09T17:53:18.219" v="979"/>
        <pc:sldMkLst>
          <pc:docMk/>
          <pc:sldMk cId="36430243" sldId="357"/>
        </pc:sldMkLst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59:31.282" v="1457" actId="20577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0E9AEA9-984C-832A-88CA-41A93844CB35}" dt="2023-10-09T18:54:09.025" v="1323" actId="20577"/>
          <ac:spMkLst>
            <pc:docMk/>
            <pc:sldMk cId="4265739163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52:50.676" v="1280" actId="20577"/>
          <ac:spMkLst>
            <pc:docMk/>
            <pc:sldMk cId="4265739163" sldId="35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8:59:31.282" v="1457" actId="20577"/>
          <ac:spMkLst>
            <pc:docMk/>
            <pc:sldMk cId="4265739163" sldId="358"/>
            <ac:spMk id="5" creationId="{BF7EC3B8-8C31-DD70-C008-DC919CFADB3A}"/>
          </ac:spMkLst>
        </pc:spChg>
        <pc:spChg chg="add del">
          <ac:chgData name="Nguyen, Brian D" userId="S::briandnguyen2@fullerton.edu::44618f47-81c8-4f4e-8e2d-bde8caecefec" providerId="AD" clId="Web-{50E9AEA9-984C-832A-88CA-41A93844CB35}" dt="2023-10-09T18:55:22.702" v="1339"/>
          <ac:spMkLst>
            <pc:docMk/>
            <pc:sldMk cId="4265739163" sldId="358"/>
            <ac:spMk id="10" creationId="{35C804D9-3C4D-9578-9FF0-92C39DC6A1A2}"/>
          </ac:spMkLst>
        </pc:sp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8:18:17.203" v="1156"/>
        <pc:sldMkLst>
          <pc:docMk/>
          <pc:sldMk cId="563652178" sldId="359"/>
        </pc:sldMkLst>
        <pc:spChg chg="mod">
          <ac:chgData name="Nguyen, Brian D" userId="S::briandnguyen2@fullerton.edu::44618f47-81c8-4f4e-8e2d-bde8caecefec" providerId="AD" clId="Web-{50E9AEA9-984C-832A-88CA-41A93844CB35}" dt="2023-10-09T18:13:27.635" v="1120" actId="20577"/>
          <ac:spMkLst>
            <pc:docMk/>
            <pc:sldMk cId="56365217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2:52.882" v="1094" actId="20577"/>
          <ac:spMkLst>
            <pc:docMk/>
            <pc:sldMk cId="563652178" sldId="35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0E9AEA9-984C-832A-88CA-41A93844CB35}" dt="2023-10-09T18:18:13.108" v="1155"/>
          <ac:picMkLst>
            <pc:docMk/>
            <pc:sldMk cId="563652178" sldId="359"/>
            <ac:picMk id="4" creationId="{D2A63370-BB08-4D9A-AB9C-3FAFCBB10F36}"/>
          </ac:picMkLst>
        </pc:picChg>
        <pc:picChg chg="add">
          <ac:chgData name="Nguyen, Brian D" userId="S::briandnguyen2@fullerton.edu::44618f47-81c8-4f4e-8e2d-bde8caecefec" providerId="AD" clId="Web-{50E9AEA9-984C-832A-88CA-41A93844CB35}" dt="2023-10-09T18:18:17.203" v="1156"/>
          <ac:picMkLst>
            <pc:docMk/>
            <pc:sldMk cId="563652178" sldId="359"/>
            <ac:picMk id="10" creationId="{E1F5EB79-4E5C-4BAD-31B3-1F76E716982B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49:11.114" v="1254"/>
        <pc:sldMkLst>
          <pc:docMk/>
          <pc:sldMk cId="998024718" sldId="360"/>
        </pc:sldMkLst>
        <pc:spChg chg="mod">
          <ac:chgData name="Nguyen, Brian D" userId="S::briandnguyen2@fullerton.edu::44618f47-81c8-4f4e-8e2d-bde8caecefec" providerId="AD" clId="Web-{50E9AEA9-984C-832A-88CA-41A93844CB35}" dt="2023-10-09T18:24:23.870" v="1246" actId="20577"/>
          <ac:spMkLst>
            <pc:docMk/>
            <pc:sldMk cId="998024718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9:11.816" v="1159" actId="20577"/>
          <ac:spMkLst>
            <pc:docMk/>
            <pc:sldMk cId="998024718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8:19:34.599" v="1165" actId="1076"/>
          <ac:picMkLst>
            <pc:docMk/>
            <pc:sldMk cId="998024718" sldId="360"/>
            <ac:picMk id="4" creationId="{1EF238DE-90F2-DAD7-2E0E-754B596390FD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47:56.125" v="1252" actId="1076"/>
          <ac:picMkLst>
            <pc:docMk/>
            <pc:sldMk cId="998024718" sldId="360"/>
            <ac:picMk id="5" creationId="{A5A72910-6C06-7624-F6A2-32C46F92BA0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47:38.858" v="1247"/>
          <ac:picMkLst>
            <pc:docMk/>
            <pc:sldMk cId="998024718" sldId="360"/>
            <ac:picMk id="9" creationId="{CA4A9099-BFED-A583-5C4F-FB3B25E560F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19:13.910" v="1160"/>
          <ac:picMkLst>
            <pc:docMk/>
            <pc:sldMk cId="998024718" sldId="360"/>
            <ac:picMk id="10" creationId="{E1F5EB79-4E5C-4BAD-31B3-1F76E716982B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0E9AEA9-984C-832A-88CA-41A93844CB35}" dt="2023-10-09T19:11:44.380" v="1668"/>
        <pc:sldMkLst>
          <pc:docMk/>
          <pc:sldMk cId="2992379040" sldId="361"/>
        </pc:sldMkLst>
        <pc:spChg chg="del mod">
          <ac:chgData name="Nguyen, Brian D" userId="S::briandnguyen2@fullerton.edu::44618f47-81c8-4f4e-8e2d-bde8caecefec" providerId="AD" clId="Web-{50E9AEA9-984C-832A-88CA-41A93844CB35}" dt="2023-10-09T19:00:22.754" v="1484"/>
          <ac:spMkLst>
            <pc:docMk/>
            <pc:sldMk cId="2992379040" sldId="36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9:00:18.410" v="1481" actId="20577"/>
          <ac:spMkLst>
            <pc:docMk/>
            <pc:sldMk cId="2992379040" sldId="36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9:10:18.514" v="1654" actId="20577"/>
          <ac:spMkLst>
            <pc:docMk/>
            <pc:sldMk cId="2992379040" sldId="361"/>
            <ac:spMk id="9" creationId="{96C7F724-06DA-BB56-8EB2-B7D50F1A1702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9:03:05.234" v="1489" actId="1076"/>
          <ac:picMkLst>
            <pc:docMk/>
            <pc:sldMk cId="2992379040" sldId="361"/>
            <ac:picMk id="4" creationId="{D038C70B-F6CD-715F-97ED-5EB922A9D44E}"/>
          </ac:picMkLst>
        </pc:picChg>
        <pc:picChg chg="add del mod">
          <ac:chgData name="Nguyen, Brian D" userId="S::briandnguyen2@fullerton.edu::44618f47-81c8-4f4e-8e2d-bde8caecefec" providerId="AD" clId="Web-{50E9AEA9-984C-832A-88CA-41A93844CB35}" dt="2023-10-09T19:11:03.299" v="1662"/>
          <ac:picMkLst>
            <pc:docMk/>
            <pc:sldMk cId="2992379040" sldId="361"/>
            <ac:picMk id="10" creationId="{8EFADCA6-7317-505E-D6A0-1C338F16D675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9:11:30.441" v="1667" actId="14100"/>
          <ac:picMkLst>
            <pc:docMk/>
            <pc:sldMk cId="2992379040" sldId="361"/>
            <ac:picMk id="11" creationId="{B158E6B6-2728-DA8F-46D0-681E31DD3CD4}"/>
          </ac:picMkLst>
        </pc:picChg>
      </pc:sldChg>
    </pc:docChg>
  </pc:docChgLst>
  <pc:docChgLst>
    <pc:chgData name="Nguyen, Brian D" userId="S::briandnguyen2@fullerton.edu::44618f47-81c8-4f4e-8e2d-bde8caecefec" providerId="AD" clId="Web-{FA2A0D8F-F473-E391-3F5B-4FF1E6BEF2A5}"/>
    <pc:docChg chg="addSld delSld modSld sldOrd">
      <pc:chgData name="Nguyen, Brian D" userId="S::briandnguyen2@fullerton.edu::44618f47-81c8-4f4e-8e2d-bde8caecefec" providerId="AD" clId="Web-{FA2A0D8F-F473-E391-3F5B-4FF1E6BEF2A5}" dt="2023-09-13T22:07:22.366" v="3588"/>
      <pc:docMkLst>
        <pc:docMk/>
      </pc:docMkLst>
      <pc:sldChg chg="modSp add del">
        <pc:chgData name="Nguyen, Brian D" userId="S::briandnguyen2@fullerton.edu::44618f47-81c8-4f4e-8e2d-bde8caecefec" providerId="AD" clId="Web-{FA2A0D8F-F473-E391-3F5B-4FF1E6BEF2A5}" dt="2023-09-13T18:28:28.661" v="26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A2A0D8F-F473-E391-3F5B-4FF1E6BEF2A5}" dt="2023-09-13T18:23:11.293" v="15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A2A0D8F-F473-E391-3F5B-4FF1E6BEF2A5}" dt="2023-09-13T18:19:09.849" v="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A2A0D8F-F473-E391-3F5B-4FF1E6BEF2A5}" dt="2023-09-13T18:19:09.849" v="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add ord">
        <pc:chgData name="Nguyen, Brian D" userId="S::briandnguyen2@fullerton.edu::44618f47-81c8-4f4e-8e2d-bde8caecefec" providerId="AD" clId="Web-{FA2A0D8F-F473-E391-3F5B-4FF1E6BEF2A5}" dt="2023-09-13T18:51:04.903" v="830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FA2A0D8F-F473-E391-3F5B-4FF1E6BEF2A5}" dt="2023-09-13T18:51:04.903" v="830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3:33.794" v="153" actId="20577"/>
          <ac:spMkLst>
            <pc:docMk/>
            <pc:sldMk cId="150636427" sldId="31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150636427" sldId="31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19:47:22.015" v="2498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943004707" sldId="313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19:47:22.015" v="2498"/>
          <ac:picMkLst>
            <pc:docMk/>
            <pc:sldMk cId="2943004707" sldId="313"/>
            <ac:picMk id="4" creationId="{65F9E737-C40C-0012-370F-CCB3690E5620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8:35:36.189" v="368" actId="1076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FA2A0D8F-F473-E391-3F5B-4FF1E6BEF2A5}" dt="2023-09-13T18:33:05.872" v="363" actId="20577"/>
          <ac:spMkLst>
            <pc:docMk/>
            <pc:sldMk cId="1969280823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1:47.401" v="313" actId="20577"/>
          <ac:spMkLst>
            <pc:docMk/>
            <pc:sldMk cId="1969280823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35:36.189" v="368" actId="1076"/>
          <ac:picMkLst>
            <pc:docMk/>
            <pc:sldMk cId="1969280823" sldId="314"/>
            <ac:picMk id="4" creationId="{CE3F8DA2-BB23-1849-9773-FC3EF43C5D47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FA2A0D8F-F473-E391-3F5B-4FF1E6BEF2A5}" dt="2023-09-13T18:40:27.682" v="55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FA2A0D8F-F473-E391-3F5B-4FF1E6BEF2A5}" dt="2023-09-13T18:39:55.603" v="549" actId="20577"/>
          <ac:spMkLst>
            <pc:docMk/>
            <pc:sldMk cId="42557078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5:58.455" v="379" actId="20577"/>
          <ac:spMkLst>
            <pc:docMk/>
            <pc:sldMk cId="425570789" sldId="31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40:04.853" v="552" actId="1076"/>
          <ac:picMkLst>
            <pc:docMk/>
            <pc:sldMk cId="425570789" sldId="315"/>
            <ac:picMk id="4" creationId="{917145E2-1CFD-84EA-C649-2BADEDD2A623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8:48:23.992" v="753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FA2A0D8F-F473-E391-3F5B-4FF1E6BEF2A5}" dt="2023-09-13T18:48:23.992" v="753" actId="20577"/>
          <ac:spMkLst>
            <pc:docMk/>
            <pc:sldMk cId="3179526182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1:01.761" v="574" actId="20577"/>
          <ac:spMkLst>
            <pc:docMk/>
            <pc:sldMk cId="3179526182" sldId="316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8:52:24.343" v="883" actId="1076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FA2A0D8F-F473-E391-3F5B-4FF1E6BEF2A5}" dt="2023-09-13T18:52:17.687" v="881" actId="20577"/>
          <ac:spMkLst>
            <pc:docMk/>
            <pc:sldMk cId="1999544630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4:22.126" v="715" actId="20577"/>
          <ac:spMkLst>
            <pc:docMk/>
            <pc:sldMk cId="1999544630" sldId="31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FA2A0D8F-F473-E391-3F5B-4FF1E6BEF2A5}" dt="2023-09-13T18:52:24.343" v="883" actId="1076"/>
          <ac:picMkLst>
            <pc:docMk/>
            <pc:sldMk cId="1999544630" sldId="317"/>
            <ac:picMk id="4" creationId="{917145E2-1CFD-84EA-C649-2BADEDD2A62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FA2A0D8F-F473-E391-3F5B-4FF1E6BEF2A5}" dt="2023-09-13T19:08:18.933" v="1121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FA2A0D8F-F473-E391-3F5B-4FF1E6BEF2A5}" dt="2023-09-13T19:06:10.601" v="1068" actId="20577"/>
          <ac:spMkLst>
            <pc:docMk/>
            <pc:sldMk cId="188520380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53:02.454" v="900" actId="20577"/>
          <ac:spMkLst>
            <pc:docMk/>
            <pc:sldMk cId="188520380" sldId="31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18:55:20.473" v="917"/>
          <ac:spMkLst>
            <pc:docMk/>
            <pc:sldMk cId="188520380" sldId="318"/>
            <ac:spMk id="9" creationId="{46C8062C-E96B-6571-7C1F-3F6F5C3DA11A}"/>
          </ac:spMkLst>
        </pc:spChg>
        <pc:picChg chg="del mod">
          <ac:chgData name="Nguyen, Brian D" userId="S::briandnguyen2@fullerton.edu::44618f47-81c8-4f4e-8e2d-bde8caecefec" providerId="AD" clId="Web-{FA2A0D8F-F473-E391-3F5B-4FF1E6BEF2A5}" dt="2023-09-13T18:55:16.755" v="916"/>
          <ac:picMkLst>
            <pc:docMk/>
            <pc:sldMk cId="188520380" sldId="318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8:56:41.038" v="938" actId="14100"/>
          <ac:picMkLst>
            <pc:docMk/>
            <pc:sldMk cId="188520380" sldId="318"/>
            <ac:picMk id="10" creationId="{0734FAB8-DC28-5961-4068-2B2F77E1B1DD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19:04:25.583" v="1024"/>
          <ac:picMkLst>
            <pc:docMk/>
            <pc:sldMk cId="188520380" sldId="318"/>
            <ac:picMk id="11" creationId="{8E2AD9A3-E97D-FA7B-58C6-F2EAF086C8BA}"/>
          </ac:picMkLst>
        </pc:picChg>
      </pc:sldChg>
      <pc:sldChg chg="modSp add replId delAnim">
        <pc:chgData name="Nguyen, Brian D" userId="S::briandnguyen2@fullerton.edu::44618f47-81c8-4f4e-8e2d-bde8caecefec" providerId="AD" clId="Web-{FA2A0D8F-F473-E391-3F5B-4FF1E6BEF2A5}" dt="2023-09-13T19:08:39.746" v="1124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FA2A0D8F-F473-E391-3F5B-4FF1E6BEF2A5}" dt="2023-09-13T19:07:56.526" v="1120" actId="20577"/>
          <ac:spMkLst>
            <pc:docMk/>
            <pc:sldMk cId="1806465009" sldId="319"/>
            <ac:spMk id="9" creationId="{46C8062C-E96B-6571-7C1F-3F6F5C3DA11A}"/>
          </ac:spMkLst>
        </pc:spChg>
      </pc:sldChg>
      <pc:sldChg chg="addSp delSp modSp add replId delAnim">
        <pc:chgData name="Nguyen, Brian D" userId="S::briandnguyen2@fullerton.edu::44618f47-81c8-4f4e-8e2d-bde8caecefec" providerId="AD" clId="Web-{FA2A0D8F-F473-E391-3F5B-4FF1E6BEF2A5}" dt="2023-09-13T19:03:07.065" v="967" actId="14100"/>
        <pc:sldMkLst>
          <pc:docMk/>
          <pc:sldMk cId="1872465641" sldId="320"/>
        </pc:sldMkLst>
        <pc:spChg chg="del mod">
          <ac:chgData name="Nguyen, Brian D" userId="S::briandnguyen2@fullerton.edu::44618f47-81c8-4f4e-8e2d-bde8caecefec" providerId="AD" clId="Web-{FA2A0D8F-F473-E391-3F5B-4FF1E6BEF2A5}" dt="2023-09-13T19:00:17.748" v="948"/>
          <ac:spMkLst>
            <pc:docMk/>
            <pc:sldMk cId="1872465641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00:12.122" v="945" actId="20577"/>
          <ac:spMkLst>
            <pc:docMk/>
            <pc:sldMk cId="1872465641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03:07.065" v="967" actId="14100"/>
          <ac:picMkLst>
            <pc:docMk/>
            <pc:sldMk cId="1872465641" sldId="320"/>
            <ac:picMk id="4" creationId="{9EFD972F-DF9C-3485-1A21-794B66B00FBC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02:59.190" v="965" actId="1076"/>
          <ac:picMkLst>
            <pc:docMk/>
            <pc:sldMk cId="1872465641" sldId="320"/>
            <ac:picMk id="5" creationId="{0BF6DBAD-6575-E8C2-5056-B440DB58F72F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19:00:13.216" v="946"/>
          <ac:picMkLst>
            <pc:docMk/>
            <pc:sldMk cId="1872465641" sldId="320"/>
            <ac:picMk id="10" creationId="{0734FAB8-DC28-5961-4068-2B2F77E1B1DD}"/>
          </ac:picMkLst>
        </pc:picChg>
        <pc:picChg chg="mod">
          <ac:chgData name="Nguyen, Brian D" userId="S::briandnguyen2@fullerton.edu::44618f47-81c8-4f4e-8e2d-bde8caecefec" providerId="AD" clId="Web-{FA2A0D8F-F473-E391-3F5B-4FF1E6BEF2A5}" dt="2023-09-13T19:02:55.127" v="964" actId="1076"/>
          <ac:picMkLst>
            <pc:docMk/>
            <pc:sldMk cId="1872465641" sldId="320"/>
            <ac:picMk id="11" creationId="{8E2AD9A3-E97D-FA7B-58C6-F2EAF086C8BA}"/>
          </ac:picMkLst>
        </pc:picChg>
      </pc:sldChg>
      <pc:sldChg chg="modSp add ord replId">
        <pc:chgData name="Nguyen, Brian D" userId="S::briandnguyen2@fullerton.edu::44618f47-81c8-4f4e-8e2d-bde8caecefec" providerId="AD" clId="Web-{FA2A0D8F-F473-E391-3F5B-4FF1E6BEF2A5}" dt="2023-09-13T19:11:36.236" v="1272" actId="20577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FA2A0D8F-F473-E391-3F5B-4FF1E6BEF2A5}" dt="2023-09-13T19:11:33.470" v="1271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1:36.236" v="1272" actId="20577"/>
          <ac:spMkLst>
            <pc:docMk/>
            <pc:sldMk cId="4064787678" sldId="321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4:10.101" v="1844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FA2A0D8F-F473-E391-3F5B-4FF1E6BEF2A5}" dt="2023-09-13T19:23:18.240" v="1819" actId="20577"/>
          <ac:spMkLst>
            <pc:docMk/>
            <pc:sldMk cId="4097643631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9:32.124" v="1600" actId="20577"/>
          <ac:spMkLst>
            <pc:docMk/>
            <pc:sldMk cId="4097643631" sldId="322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9:28:51.155" v="1992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FA2A0D8F-F473-E391-3F5B-4FF1E6BEF2A5}" dt="2023-09-13T19:28:51.155" v="1992" actId="20577"/>
          <ac:spMkLst>
            <pc:docMk/>
            <pc:sldMk cId="389823913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4:57.118" v="1857" actId="20577"/>
          <ac:spMkLst>
            <pc:docMk/>
            <pc:sldMk cId="389823913" sldId="323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FA2A0D8F-F473-E391-3F5B-4FF1E6BEF2A5}" dt="2023-09-13T19:39:24.345" v="2388"/>
        <pc:sldMkLst>
          <pc:docMk/>
          <pc:sldMk cId="3487816164" sldId="324"/>
        </pc:sldMkLst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3:53.241" v="1842" actId="20577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FA2A0D8F-F473-E391-3F5B-4FF1E6BEF2A5}" dt="2023-09-13T19:23:53.241" v="1842" actId="20577"/>
          <ac:spMkLst>
            <pc:docMk/>
            <pc:sldMk cId="1019323619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5:22.101" v="1411" actId="20577"/>
          <ac:spMkLst>
            <pc:docMk/>
            <pc:sldMk cId="1019323619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FA2A0D8F-F473-E391-3F5B-4FF1E6BEF2A5}" dt="2023-09-13T19:24:21.476" v="1845"/>
        <pc:sldMkLst>
          <pc:docMk/>
          <pc:sldMk cId="663768733" sldId="326"/>
        </pc:sldMkLst>
      </pc:sldChg>
      <pc:sldChg chg="addSp modSp add replId">
        <pc:chgData name="Nguyen, Brian D" userId="S::briandnguyen2@fullerton.edu::44618f47-81c8-4f4e-8e2d-bde8caecefec" providerId="AD" clId="Web-{FA2A0D8F-F473-E391-3F5B-4FF1E6BEF2A5}" dt="2023-09-13T19:39:37.095" v="2390" actId="1076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FA2A0D8F-F473-E391-3F5B-4FF1E6BEF2A5}" dt="2023-09-13T19:38:09.187" v="2378" actId="20577"/>
          <ac:spMkLst>
            <pc:docMk/>
            <pc:sldMk cId="1307159096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7:06.935" v="2374" actId="20577"/>
          <ac:spMkLst>
            <pc:docMk/>
            <pc:sldMk cId="1307159096" sldId="3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38:31.234" v="2387" actId="1076"/>
          <ac:picMkLst>
            <pc:docMk/>
            <pc:sldMk cId="1307159096" sldId="327"/>
            <ac:picMk id="4" creationId="{B9F0787B-EBCA-FC91-6DDD-844F18AE7044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39:37.095" v="2390" actId="1076"/>
          <ac:picMkLst>
            <pc:docMk/>
            <pc:sldMk cId="1307159096" sldId="327"/>
            <ac:picMk id="9" creationId="{9FA8C0FE-2C68-B96A-DB40-CA359A2FB0C1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30:11.017" v="2013" actId="20577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FA2A0D8F-F473-E391-3F5B-4FF1E6BEF2A5}" dt="2023-09-13T19:30:11.017" v="2013" actId="20577"/>
          <ac:spMkLst>
            <pc:docMk/>
            <pc:sldMk cId="1982124806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9:44.501" v="1999" actId="20577"/>
          <ac:spMkLst>
            <pc:docMk/>
            <pc:sldMk cId="1982124806" sldId="328"/>
            <ac:spMk id="3" creationId="{77762301-F83A-4BEA-9D11-E6C99FB574A8}"/>
          </ac:spMkLst>
        </pc:sp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19:36:33.668" v="2356"/>
        <pc:sldMkLst>
          <pc:docMk/>
          <pc:sldMk cId="153044301" sldId="329"/>
        </pc:sldMkLst>
        <pc:spChg chg="add del mod">
          <ac:chgData name="Nguyen, Brian D" userId="S::briandnguyen2@fullerton.edu::44618f47-81c8-4f4e-8e2d-bde8caecefec" providerId="AD" clId="Web-{FA2A0D8F-F473-E391-3F5B-4FF1E6BEF2A5}" dt="2023-09-13T19:36:33.512" v="2355" actId="20577"/>
          <ac:spMkLst>
            <pc:docMk/>
            <pc:sldMk cId="153044301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0:51.049" v="2027" actId="20577"/>
          <ac:spMkLst>
            <pc:docMk/>
            <pc:sldMk cId="153044301" sldId="32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FA2A0D8F-F473-E391-3F5B-4FF1E6BEF2A5}" dt="2023-09-13T19:40:38.034" v="2399" actId="107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FA2A0D8F-F473-E391-3F5B-4FF1E6BEF2A5}" dt="2023-09-13T19:39:58.502" v="2394" actId="20577"/>
          <ac:spMkLst>
            <pc:docMk/>
            <pc:sldMk cId="3746688776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9:53.658" v="2393" actId="20577"/>
          <ac:spMkLst>
            <pc:docMk/>
            <pc:sldMk cId="3746688776" sldId="3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0:38.034" v="2399" actId="1076"/>
          <ac:picMkLst>
            <pc:docMk/>
            <pc:sldMk cId="3746688776" sldId="330"/>
            <ac:picMk id="4" creationId="{9CE92626-80A1-4B85-F1E3-36AC5317CA75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1:30.364" v="2418" actId="1076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FA2A0D8F-F473-E391-3F5B-4FF1E6BEF2A5}" dt="2023-09-13T19:41:18.301" v="2413" actId="20577"/>
          <ac:spMkLst>
            <pc:docMk/>
            <pc:sldMk cId="52295368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1:00.582" v="2410" actId="20577"/>
          <ac:spMkLst>
            <pc:docMk/>
            <pc:sldMk cId="52295368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1:30.364" v="2418" actId="1076"/>
          <ac:picMkLst>
            <pc:docMk/>
            <pc:sldMk cId="522953683" sldId="331"/>
            <ac:picMk id="4" creationId="{FA725D17-5CC8-0022-0CDD-E2C57AC90153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3:51.337" v="2482" actId="14100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FA2A0D8F-F473-E391-3F5B-4FF1E6BEF2A5}" dt="2023-09-13T19:42:58.945" v="2472" actId="20577"/>
          <ac:spMkLst>
            <pc:docMk/>
            <pc:sldMk cId="4236042187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2:04.287" v="2437" actId="20577"/>
          <ac:spMkLst>
            <pc:docMk/>
            <pc:sldMk cId="4236042187" sldId="3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3:45.774" v="2480" actId="1076"/>
          <ac:picMkLst>
            <pc:docMk/>
            <pc:sldMk cId="4236042187" sldId="332"/>
            <ac:picMk id="4" creationId="{7A86CB31-1564-C21B-23F9-08B2292F0556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3:51.337" v="2482" actId="14100"/>
          <ac:picMkLst>
            <pc:docMk/>
            <pc:sldMk cId="4236042187" sldId="332"/>
            <ac:picMk id="5" creationId="{6192EF58-915D-1AEB-25BD-689D4B48336C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5:52.637" v="2496" actId="14100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FA2A0D8F-F473-E391-3F5B-4FF1E6BEF2A5}" dt="2023-09-13T19:45:03.683" v="2489" actId="20577"/>
          <ac:spMkLst>
            <pc:docMk/>
            <pc:sldMk cId="618418117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4:13.978" v="2486" actId="20577"/>
          <ac:spMkLst>
            <pc:docMk/>
            <pc:sldMk cId="618418117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5:21.449" v="2493" actId="1076"/>
          <ac:picMkLst>
            <pc:docMk/>
            <pc:sldMk cId="618418117" sldId="333"/>
            <ac:picMk id="4" creationId="{995B1604-A89A-9FF2-A0A8-365003A9B555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5:52.637" v="2496" actId="14100"/>
          <ac:picMkLst>
            <pc:docMk/>
            <pc:sldMk cId="618418117" sldId="333"/>
            <ac:picMk id="5" creationId="{9DC9A5ED-BA26-8111-23B0-A43C4A9F7602}"/>
          </ac:picMkLst>
        </pc:pic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52:07.648" v="2783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FA2A0D8F-F473-E391-3F5B-4FF1E6BEF2A5}" dt="2023-09-13T19:52:00.069" v="2781" actId="20577"/>
          <ac:spMkLst>
            <pc:docMk/>
            <pc:sldMk cId="249068263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9:57.659" v="2531" actId="20577"/>
          <ac:spMkLst>
            <pc:docMk/>
            <pc:sldMk cId="249068263" sldId="334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FA2A0D8F-F473-E391-3F5B-4FF1E6BEF2A5}" dt="2023-09-13T19:55:45.185" v="285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FA2A0D8F-F473-E391-3F5B-4FF1E6BEF2A5}" dt="2023-09-13T19:53:59.619" v="2838" actId="20577"/>
          <ac:spMkLst>
            <pc:docMk/>
            <pc:sldMk cId="988210893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4:10.838" v="2849" actId="20577"/>
          <ac:spMkLst>
            <pc:docMk/>
            <pc:sldMk cId="988210893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55:43.310" v="2854" actId="1076"/>
          <ac:picMkLst>
            <pc:docMk/>
            <pc:sldMk cId="988210893" sldId="335"/>
            <ac:picMk id="4" creationId="{213C9D05-A697-8FDE-12BD-17841D0CD2DB}"/>
          </ac:picMkLst>
        </pc:picChg>
      </pc:sldChg>
      <pc:sldChg chg="addSp delSp modSp add addAnim delAnim modAnim">
        <pc:chgData name="Nguyen, Brian D" userId="S::briandnguyen2@fullerton.edu::44618f47-81c8-4f4e-8e2d-bde8caecefec" providerId="AD" clId="Web-{FA2A0D8F-F473-E391-3F5B-4FF1E6BEF2A5}" dt="2023-09-13T22:07:22.366" v="3588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FA2A0D8F-F473-E391-3F5B-4FF1E6BEF2A5}" dt="2023-09-13T19:49:10.252" v="2508" actId="20577"/>
          <ac:spMkLst>
            <pc:docMk/>
            <pc:sldMk cId="4268104316" sldId="33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8:59.314" v="2502" actId="20577"/>
          <ac:spMkLst>
            <pc:docMk/>
            <pc:sldMk cId="4268104316" sldId="33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0:56.977" v="3557" actId="20577"/>
          <ac:spMkLst>
            <pc:docMk/>
            <pc:sldMk cId="4268104316" sldId="336"/>
            <ac:spMk id="9" creationId="{4D9E99C0-34B5-2785-1347-0E8ACBAC12E7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1:56:16.186" v="3531" actId="1076"/>
          <ac:picMkLst>
            <pc:docMk/>
            <pc:sldMk cId="4268104316" sldId="336"/>
            <ac:picMk id="4" creationId="{28005BEB-5B6E-8E9F-962D-029E725274C7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22:06:53.850" v="3584"/>
          <ac:picMkLst>
            <pc:docMk/>
            <pc:sldMk cId="4268104316" sldId="336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7:06.756" v="3586" actId="1076"/>
          <ac:picMkLst>
            <pc:docMk/>
            <pc:sldMk cId="4268104316" sldId="336"/>
            <ac:picMk id="10" creationId="{DD205CF2-49AD-AF40-4CC0-EE01B24B5282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58:31.236" v="3011" actId="20577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FA2A0D8F-F473-E391-3F5B-4FF1E6BEF2A5}" dt="2023-09-13T19:58:31.236" v="3011" actId="20577"/>
          <ac:spMkLst>
            <pc:docMk/>
            <pc:sldMk cId="2044243612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7:43.516" v="2993" actId="20577"/>
          <ac:spMkLst>
            <pc:docMk/>
            <pc:sldMk cId="2044243612" sldId="33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0:01:11.725" v="3040" actId="1076"/>
        <pc:sldMkLst>
          <pc:docMk/>
          <pc:sldMk cId="399135583" sldId="338"/>
        </pc:sldMkLst>
        <pc:spChg chg="del mod">
          <ac:chgData name="Nguyen, Brian D" userId="S::briandnguyen2@fullerton.edu::44618f47-81c8-4f4e-8e2d-bde8caecefec" providerId="AD" clId="Web-{FA2A0D8F-F473-E391-3F5B-4FF1E6BEF2A5}" dt="2023-09-13T20:00:43.459" v="3033"/>
          <ac:spMkLst>
            <pc:docMk/>
            <pc:sldMk cId="399135583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0:00:36.802" v="3031" actId="20577"/>
          <ac:spMkLst>
            <pc:docMk/>
            <pc:sldMk cId="399135583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0:01:11.725" v="3040" actId="1076"/>
          <ac:picMkLst>
            <pc:docMk/>
            <pc:sldMk cId="399135583" sldId="338"/>
            <ac:picMk id="4" creationId="{BC13B5FA-217E-9576-23F0-97EE73B58D65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21:40:46.590" v="3446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FA2A0D8F-F473-E391-3F5B-4FF1E6BEF2A5}" dt="2023-09-13T21:40:46.590" v="3446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33:00.308" v="3062" actId="20577"/>
          <ac:spMkLst>
            <pc:docMk/>
            <pc:sldMk cId="851506238" sldId="339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1:46:16.274" v="3527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FA2A0D8F-F473-E391-3F5B-4FF1E6BEF2A5}" dt="2023-09-13T21:42:06.687" v="3484" actId="20577"/>
          <ac:spMkLst>
            <pc:docMk/>
            <pc:sldMk cId="270395482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41:02.966" v="3454" actId="20577"/>
          <ac:spMkLst>
            <pc:docMk/>
            <pc:sldMk cId="270395482" sldId="340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21:46:16.274" v="3527"/>
          <ac:spMkLst>
            <pc:docMk/>
            <pc:sldMk cId="270395482" sldId="340"/>
            <ac:spMk id="5" creationId="{141519F3-D4F9-68EE-B571-435DA7A89BA9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21:42:18.594" v="3486"/>
          <ac:picMkLst>
            <pc:docMk/>
            <pc:sldMk cId="270395482" sldId="340"/>
            <ac:picMk id="4" creationId="{2FF06850-B269-A71A-B047-33DAFD4BDE30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22:05:16.877" v="3583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FA2A0D8F-F473-E391-3F5B-4FF1E6BEF2A5}" dt="2023-09-13T22:05:16.830" v="3582" actId="1076"/>
          <ac:spMkLst>
            <pc:docMk/>
            <pc:sldMk cId="1117411494" sldId="341"/>
            <ac:spMk id="9" creationId="{4D9E99C0-34B5-2785-1347-0E8ACBAC12E7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2:00.261" v="3566" actId="1076"/>
          <ac:spMkLst>
            <pc:docMk/>
            <pc:sldMk cId="1117411494" sldId="341"/>
            <ac:spMk id="10" creationId="{3AF89721-31FD-1259-87ED-B674CCC03381}"/>
          </ac:spMkLst>
        </pc:spChg>
        <pc:picChg chg="del">
          <ac:chgData name="Nguyen, Brian D" userId="S::briandnguyen2@fullerton.edu::44618f47-81c8-4f4e-8e2d-bde8caecefec" providerId="AD" clId="Web-{FA2A0D8F-F473-E391-3F5B-4FF1E6BEF2A5}" dt="2023-09-13T22:01:33.541" v="3563"/>
          <ac:picMkLst>
            <pc:docMk/>
            <pc:sldMk cId="1117411494" sldId="341"/>
            <ac:picMk id="4" creationId="{28005BEB-5B6E-8E9F-962D-029E725274C7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22:01:33.541" v="3562"/>
          <ac:picMkLst>
            <pc:docMk/>
            <pc:sldMk cId="1117411494" sldId="341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4:07.750" v="3569" actId="14100"/>
          <ac:picMkLst>
            <pc:docMk/>
            <pc:sldMk cId="1117411494" sldId="341"/>
            <ac:picMk id="11" creationId="{087E3D6A-26E8-A315-3A2D-F1C71B3AEF6E}"/>
          </ac:picMkLst>
        </pc:picChg>
      </pc:sldChg>
      <pc:sldChg chg="add del replId">
        <pc:chgData name="Nguyen, Brian D" userId="S::briandnguyen2@fullerton.edu::44618f47-81c8-4f4e-8e2d-bde8caecefec" providerId="AD" clId="Web-{FA2A0D8F-F473-E391-3F5B-4FF1E6BEF2A5}" dt="2023-09-13T21:40:50.715" v="3447"/>
        <pc:sldMkLst>
          <pc:docMk/>
          <pc:sldMk cId="2064275335" sldId="341"/>
        </pc:sldMkLst>
      </pc:sldChg>
    </pc:docChg>
  </pc:docChgLst>
  <pc:docChgLst>
    <pc:chgData name="Nguyen, Brian D" userId="S::briandnguyen2@fullerton.edu::44618f47-81c8-4f4e-8e2d-bde8caecefec" providerId="AD" clId="Web-{7DDBB127-2B58-CCC9-D4E7-1E8D9665C475}"/>
    <pc:docChg chg="addSld delSld modSld sldOrd">
      <pc:chgData name="Nguyen, Brian D" userId="S::briandnguyen2@fullerton.edu::44618f47-81c8-4f4e-8e2d-bde8caecefec" providerId="AD" clId="Web-{7DDBB127-2B58-CCC9-D4E7-1E8D9665C475}" dt="2023-10-16T16:56:34.197" v="332" actId="20577"/>
      <pc:docMkLst>
        <pc:docMk/>
      </pc:docMkLst>
      <pc:sldChg chg="modSp">
        <pc:chgData name="Nguyen, Brian D" userId="S::briandnguyen2@fullerton.edu::44618f47-81c8-4f4e-8e2d-bde8caecefec" providerId="AD" clId="Web-{7DDBB127-2B58-CCC9-D4E7-1E8D9665C475}" dt="2023-10-16T16:38:52.145" v="17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DDBB127-2B58-CCC9-D4E7-1E8D9665C475}" dt="2023-10-16T16:38:52.145" v="17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09.783" v="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DDBB127-2B58-CCC9-D4E7-1E8D9665C475}" dt="2023-10-16T16:34:09.783" v="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31:10.022" v="2" actId="1076"/>
          <ac:picMkLst>
            <pc:docMk/>
            <pc:sldMk cId="3793104547" sldId="311"/>
            <ac:picMk id="2" creationId="{6ED61278-2E00-B43E-3405-0F7D500DBF8D}"/>
          </ac:picMkLst>
        </pc:picChg>
        <pc:picChg chg="del">
          <ac:chgData name="Nguyen, Brian D" userId="S::briandnguyen2@fullerton.edu::44618f47-81c8-4f4e-8e2d-bde8caecefec" providerId="AD" clId="Web-{7DDBB127-2B58-CCC9-D4E7-1E8D9665C475}" dt="2023-10-16T16:30:55.708" v="0"/>
          <ac:picMkLst>
            <pc:docMk/>
            <pc:sldMk cId="3793104547" sldId="311"/>
            <ac:picMk id="4" creationId="{F21E3045-4F0A-5CB0-6B8A-26580A1973E9}"/>
          </ac:picMkLst>
        </pc:picChg>
      </pc:sldChg>
      <pc:sldChg chg="modSp">
        <pc:chgData name="Nguyen, Brian D" userId="S::briandnguyen2@fullerton.edu::44618f47-81c8-4f4e-8e2d-bde8caecefec" providerId="AD" clId="Web-{7DDBB127-2B58-CCC9-D4E7-1E8D9665C475}" dt="2023-10-16T16:37:43.469" v="10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7DDBB127-2B58-CCC9-D4E7-1E8D9665C475}" dt="2023-10-16T16:37:43.469" v="10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8:58.223" v="178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7DDBB127-2B58-CCC9-D4E7-1E8D9665C475}" dt="2023-10-16T16:38:58.223" v="178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1688575309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1.036" v="179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430114121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2.692" v="1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1184510691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1.645" v="180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819664543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4.474" v="182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680744356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4.911" v="183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4265739163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5.771" v="184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992379040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6.927" v="185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58777137" sldId="36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603242494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054368897" sldId="36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102736786" sldId="366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102736786" sldId="36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26.038" v="186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312582213" sldId="36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441257780" sldId="368"/>
            <ac:spMk id="7" creationId="{4E98E6AD-9D37-499C-898E-ED12AC36D31D}"/>
          </ac:spMkLst>
        </pc:spChg>
      </pc:sldChg>
      <pc:sldChg chg="add ord replId">
        <pc:chgData name="Nguyen, Brian D" userId="S::briandnguyen2@fullerton.edu::44618f47-81c8-4f4e-8e2d-bde8caecefec" providerId="AD" clId="Web-{7DDBB127-2B58-CCC9-D4E7-1E8D9665C475}" dt="2023-10-16T16:44:49.293" v="190"/>
        <pc:sldMkLst>
          <pc:docMk/>
          <pc:sldMk cId="3510823212" sldId="369"/>
        </pc:sldMkLst>
      </pc:sldChg>
      <pc:sldChg chg="addSp modSp add replId addAnim delAnim modAnim">
        <pc:chgData name="Nguyen, Brian D" userId="S::briandnguyen2@fullerton.edu::44618f47-81c8-4f4e-8e2d-bde8caecefec" providerId="AD" clId="Web-{7DDBB127-2B58-CCC9-D4E7-1E8D9665C475}" dt="2023-10-16T16:55:48.882" v="326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7DDBB127-2B58-CCC9-D4E7-1E8D9665C475}" dt="2023-10-16T16:55:33.318" v="321" actId="20577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52:23.431" v="217" actId="20577"/>
          <ac:spMkLst>
            <pc:docMk/>
            <pc:sldMk cId="874605307" sldId="37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55:22.521" v="318" actId="1076"/>
          <ac:picMkLst>
            <pc:docMk/>
            <pc:sldMk cId="874605307" sldId="370"/>
            <ac:picMk id="4" creationId="{BA5C7F70-53DD-F3F1-0D46-2E998C3E16E0}"/>
          </ac:picMkLst>
        </pc:picChg>
      </pc:sldChg>
      <pc:sldChg chg="addSp delSp modSp new">
        <pc:chgData name="Nguyen, Brian D" userId="S::briandnguyen2@fullerton.edu::44618f47-81c8-4f4e-8e2d-bde8caecefec" providerId="AD" clId="Web-{7DDBB127-2B58-CCC9-D4E7-1E8D9665C475}" dt="2023-10-16T16:46:20.142" v="208" actId="1076"/>
        <pc:sldMkLst>
          <pc:docMk/>
          <pc:sldMk cId="1419864794" sldId="371"/>
        </pc:sldMkLst>
        <pc:spChg chg="mod">
          <ac:chgData name="Nguyen, Brian D" userId="S::briandnguyen2@fullerton.edu::44618f47-81c8-4f4e-8e2d-bde8caecefec" providerId="AD" clId="Web-{7DDBB127-2B58-CCC9-D4E7-1E8D9665C475}" dt="2023-10-16T16:45:57.906" v="198" actId="20577"/>
          <ac:spMkLst>
            <pc:docMk/>
            <pc:sldMk cId="1419864794" sldId="371"/>
            <ac:spMk id="2" creationId="{F1E9ED13-E716-4C6E-BF69-86A6EBDD1492}"/>
          </ac:spMkLst>
        </pc:spChg>
        <pc:spChg chg="del">
          <ac:chgData name="Nguyen, Brian D" userId="S::briandnguyen2@fullerton.edu::44618f47-81c8-4f4e-8e2d-bde8caecefec" providerId="AD" clId="Web-{7DDBB127-2B58-CCC9-D4E7-1E8D9665C475}" dt="2023-10-16T16:46:00.344" v="199"/>
          <ac:spMkLst>
            <pc:docMk/>
            <pc:sldMk cId="1419864794" sldId="371"/>
            <ac:spMk id="3" creationId="{C570BA76-4B81-AC7F-189C-314AA761C06F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46:20.142" v="208" actId="1076"/>
          <ac:picMkLst>
            <pc:docMk/>
            <pc:sldMk cId="1419864794" sldId="371"/>
            <ac:picMk id="7" creationId="{3A4ECC04-4953-0288-9D79-D11C49800A29}"/>
          </ac:picMkLst>
        </pc:picChg>
      </pc:sldChg>
      <pc:sldChg chg="modSp add replId">
        <pc:chgData name="Nguyen, Brian D" userId="S::briandnguyen2@fullerton.edu::44618f47-81c8-4f4e-8e2d-bde8caecefec" providerId="AD" clId="Web-{7DDBB127-2B58-CCC9-D4E7-1E8D9665C475}" dt="2023-10-16T16:56:34.197" v="332" actId="20577"/>
        <pc:sldMkLst>
          <pc:docMk/>
          <pc:sldMk cId="3216489055" sldId="372"/>
        </pc:sldMkLst>
        <pc:spChg chg="mod">
          <ac:chgData name="Nguyen, Brian D" userId="S::briandnguyen2@fullerton.edu::44618f47-81c8-4f4e-8e2d-bde8caecefec" providerId="AD" clId="Web-{7DDBB127-2B58-CCC9-D4E7-1E8D9665C475}" dt="2023-10-16T16:56:34.197" v="332" actId="20577"/>
          <ac:spMkLst>
            <pc:docMk/>
            <pc:sldMk cId="3216489055" sldId="37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7DDBB127-2B58-CCC9-D4E7-1E8D9665C475}" dt="2023-10-16T16:56:23.774" v="327"/>
        <pc:sldMkLst>
          <pc:docMk/>
          <pc:sldMk cId="1385052748" sldId="373"/>
        </pc:sldMkLst>
      </pc:sldChg>
    </pc:docChg>
  </pc:docChgLst>
  <pc:docChgLst>
    <pc:chgData name="Nguyen, Brian D" userId="S::briandnguyen2@fullerton.edu::44618f47-81c8-4f4e-8e2d-bde8caecefec" providerId="AD" clId="Web-{893114CC-8D21-540B-C109-C3D9AAA56E41}"/>
    <pc:docChg chg="addSld delSld modSld sldOrd">
      <pc:chgData name="Nguyen, Brian D" userId="S::briandnguyen2@fullerton.edu::44618f47-81c8-4f4e-8e2d-bde8caecefec" providerId="AD" clId="Web-{893114CC-8D21-540B-C109-C3D9AAA56E41}" dt="2023-09-10T21:34:12.046" v="1581" actId="20577"/>
      <pc:docMkLst>
        <pc:docMk/>
      </pc:docMkLst>
      <pc:sldChg chg="modSp">
        <pc:chgData name="Nguyen, Brian D" userId="S::briandnguyen2@fullerton.edu::44618f47-81c8-4f4e-8e2d-bde8caecefec" providerId="AD" clId="Web-{893114CC-8D21-540B-C109-C3D9AAA56E41}" dt="2023-09-10T21:33:50.968" v="1574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93114CC-8D21-540B-C109-C3D9AAA56E41}" dt="2023-09-10T21:33:50.968" v="1574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3:30.70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93114CC-8D21-540B-C109-C3D9AAA56E41}" dt="2023-09-10T19:13:30.70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7:05.347" v="6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93114CC-8D21-540B-C109-C3D9AAA56E41}" dt="2023-09-10T19:17:05.347" v="64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6:22.299" v="60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893114CC-8D21-540B-C109-C3D9AAA56E41}" dt="2023-09-10T19:16:22.299" v="60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33.575" v="14"/>
        <pc:sldMkLst>
          <pc:docMk/>
          <pc:sldMk cId="1538947429" sldId="31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32.079" v="46"/>
        <pc:sldMkLst>
          <pc:docMk/>
          <pc:sldMk cId="1657484715" sldId="31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2.997" v="13"/>
        <pc:sldMkLst>
          <pc:docMk/>
          <pc:sldMk cId="222152371" sldId="315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4.169" v="15"/>
        <pc:sldMkLst>
          <pc:docMk/>
          <pc:sldMk cId="507149814" sldId="316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872" v="17"/>
        <pc:sldMkLst>
          <pc:docMk/>
          <pc:sldMk cId="2984074097" sldId="31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091" v="16"/>
        <pc:sldMkLst>
          <pc:docMk/>
          <pc:sldMk cId="3337042179" sldId="318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7.544" v="18"/>
        <pc:sldMkLst>
          <pc:docMk/>
          <pc:sldMk cId="3632914184" sldId="319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1.419" v="21"/>
        <pc:sldMkLst>
          <pc:docMk/>
          <pc:sldMk cId="4234713078" sldId="320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2.544" v="22"/>
        <pc:sldMkLst>
          <pc:docMk/>
          <pc:sldMk cId="3694161382" sldId="321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9.778" v="19"/>
        <pc:sldMkLst>
          <pc:docMk/>
          <pc:sldMk cId="3985053097" sldId="322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0.435" v="20"/>
        <pc:sldMkLst>
          <pc:docMk/>
          <pc:sldMk cId="3085681055" sldId="32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5.732" v="23"/>
        <pc:sldMkLst>
          <pc:docMk/>
          <pc:sldMk cId="443205431" sldId="32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8.185" v="24"/>
        <pc:sldMkLst>
          <pc:docMk/>
          <pc:sldMk cId="884273897" sldId="325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21:33:58.327" v="1577" actId="20577"/>
        <pc:sldMkLst>
          <pc:docMk/>
          <pc:sldMk cId="359488863" sldId="326"/>
        </pc:sldMkLst>
        <pc:spChg chg="mod">
          <ac:chgData name="Nguyen, Brian D" userId="S::briandnguyen2@fullerton.edu::44618f47-81c8-4f4e-8e2d-bde8caecefec" providerId="AD" clId="Web-{893114CC-8D21-540B-C109-C3D9AAA56E41}" dt="2023-09-10T21:33:58.327" v="1577" actId="20577"/>
          <ac:spMkLst>
            <pc:docMk/>
            <pc:sldMk cId="35948886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52.951" v="26"/>
        <pc:sldMkLst>
          <pc:docMk/>
          <pc:sldMk cId="2920181551" sldId="32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51.904" v="25"/>
        <pc:sldMkLst>
          <pc:docMk/>
          <pc:sldMk cId="708119879" sldId="328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4.279" v="68"/>
        <pc:sldMkLst>
          <pc:docMk/>
          <pc:sldMk cId="525277146" sldId="329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19:22:07.060" v="7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893114CC-8D21-540B-C109-C3D9AAA56E41}" dt="2023-09-10T19:21:14.871" v="67" actId="20577"/>
          <ac:spMkLst>
            <pc:docMk/>
            <pc:sldMk cId="878227970" sldId="330"/>
            <ac:spMk id="2" creationId="{2344700F-85C8-3A3F-56BF-6B72A5D70D7A}"/>
          </ac:spMkLst>
        </pc:spChg>
      </pc:sldChg>
      <pc:sldChg chg="add del">
        <pc:chgData name="Nguyen, Brian D" userId="S::briandnguyen2@fullerton.edu::44618f47-81c8-4f4e-8e2d-bde8caecefec" providerId="AD" clId="Web-{893114CC-8D21-540B-C109-C3D9AAA56E41}" dt="2023-09-10T19:14:22.748" v="38"/>
        <pc:sldMkLst>
          <pc:docMk/>
          <pc:sldMk cId="4089469613" sldId="331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5.639" v="69"/>
        <pc:sldMkLst>
          <pc:docMk/>
          <pc:sldMk cId="2392655110" sldId="332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3.656" v="44"/>
        <pc:sldMkLst>
          <pc:docMk/>
          <pc:sldMk cId="3449264759" sldId="333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4:10.404" v="35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04.578" v="43"/>
        <pc:sldMkLst>
          <pc:docMk/>
          <pc:sldMk cId="1651933032" sldId="335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6.891" v="45"/>
        <pc:sldMkLst>
          <pc:docMk/>
          <pc:sldMk cId="4031008786" sldId="336"/>
        </pc:sldMkLst>
      </pc:sldChg>
      <pc:sldChg chg="modSp">
        <pc:chgData name="Nguyen, Brian D" userId="S::briandnguyen2@fullerton.edu::44618f47-81c8-4f4e-8e2d-bde8caecefec" providerId="AD" clId="Web-{893114CC-8D21-540B-C109-C3D9AAA56E41}" dt="2023-09-10T21:34:03.749" v="1579" actId="20577"/>
        <pc:sldMkLst>
          <pc:docMk/>
          <pc:sldMk cId="1515950907" sldId="339"/>
        </pc:sldMkLst>
        <pc:spChg chg="mod">
          <ac:chgData name="Nguyen, Brian D" userId="S::briandnguyen2@fullerton.edu::44618f47-81c8-4f4e-8e2d-bde8caecefec" providerId="AD" clId="Web-{893114CC-8D21-540B-C109-C3D9AAA56E41}" dt="2023-09-10T21:34:03.749" v="1579" actId="20577"/>
          <ac:spMkLst>
            <pc:docMk/>
            <pc:sldMk cId="1515950907" sldId="339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893114CC-8D21-540B-C109-C3D9AAA56E41}" dt="2023-09-10T19:51:39.243" v="297"/>
        <pc:sldMkLst>
          <pc:docMk/>
          <pc:sldMk cId="2739483675" sldId="340"/>
        </pc:sldMkLst>
        <pc:picChg chg="del">
          <ac:chgData name="Nguyen, Brian D" userId="S::briandnguyen2@fullerton.edu::44618f47-81c8-4f4e-8e2d-bde8caecefec" providerId="AD" clId="Web-{893114CC-8D21-540B-C109-C3D9AAA56E41}" dt="2023-09-10T19:34:21.569" v="74"/>
          <ac:picMkLst>
            <pc:docMk/>
            <pc:sldMk cId="2739483675" sldId="340"/>
            <ac:picMk id="9" creationId="{20170C9E-DA9F-86CB-9227-04D9D1E7A50E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34:41.866" v="78" actId="1076"/>
          <ac:picMkLst>
            <pc:docMk/>
            <pc:sldMk cId="2739483675" sldId="340"/>
            <ac:picMk id="10" creationId="{FDD26727-DF40-6557-70A4-4AACBDD929CE}"/>
          </ac:picMkLst>
        </pc:picChg>
      </pc:sldChg>
      <pc:sldChg chg="addSp delSp modSp addAnim">
        <pc:chgData name="Nguyen, Brian D" userId="S::briandnguyen2@fullerton.edu::44618f47-81c8-4f4e-8e2d-bde8caecefec" providerId="AD" clId="Web-{893114CC-8D21-540B-C109-C3D9AAA56E41}" dt="2023-09-10T19:44:06.369" v="92"/>
        <pc:sldMkLst>
          <pc:docMk/>
          <pc:sldMk cId="4198194689" sldId="346"/>
        </pc:sldMkLst>
        <pc:spChg chg="mod">
          <ac:chgData name="Nguyen, Brian D" userId="S::briandnguyen2@fullerton.edu::44618f47-81c8-4f4e-8e2d-bde8caecefec" providerId="AD" clId="Web-{893114CC-8D21-540B-C109-C3D9AAA56E41}" dt="2023-09-10T19:43:07.258" v="84" actId="20577"/>
          <ac:spMkLst>
            <pc:docMk/>
            <pc:sldMk cId="4198194689" sldId="346"/>
            <ac:spMk id="4" creationId="{55B570D8-0137-9233-13D6-DD4570DB0DB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19:43:09.008" v="85"/>
          <ac:picMkLst>
            <pc:docMk/>
            <pc:sldMk cId="4198194689" sldId="346"/>
            <ac:picMk id="2" creationId="{92ACD17E-A8D8-3D00-F68D-82BC4B31FAC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43:35.618" v="89" actId="14100"/>
          <ac:picMkLst>
            <pc:docMk/>
            <pc:sldMk cId="4198194689" sldId="346"/>
            <ac:picMk id="9" creationId="{754E52B5-4A2D-5B4B-3F8D-B4E2531B1E01}"/>
          </ac:picMkLst>
        </pc:picChg>
      </pc:sldChg>
      <pc:sldChg chg="add ord replId">
        <pc:chgData name="Nguyen, Brian D" userId="S::briandnguyen2@fullerton.edu::44618f47-81c8-4f4e-8e2d-bde8caecefec" providerId="AD" clId="Web-{893114CC-8D21-540B-C109-C3D9AAA56E41}" dt="2023-09-10T19:43:53.541" v="91"/>
        <pc:sldMkLst>
          <pc:docMk/>
          <pc:sldMk cId="2298326148" sldId="347"/>
        </pc:sldMkLst>
      </pc:sldChg>
      <pc:sldChg chg="addSp delSp modSp add ord replId addAnim delAnim">
        <pc:chgData name="Nguyen, Brian D" userId="S::briandnguyen2@fullerton.edu::44618f47-81c8-4f4e-8e2d-bde8caecefec" providerId="AD" clId="Web-{893114CC-8D21-540B-C109-C3D9AAA56E41}" dt="2023-09-10T21:23:15.744" v="1406"/>
        <pc:sldMkLst>
          <pc:docMk/>
          <pc:sldMk cId="4149562199" sldId="348"/>
        </pc:sldMkLst>
        <pc:spChg chg="mod">
          <ac:chgData name="Nguyen, Brian D" userId="S::briandnguyen2@fullerton.edu::44618f47-81c8-4f4e-8e2d-bde8caecefec" providerId="AD" clId="Web-{893114CC-8D21-540B-C109-C3D9AAA56E41}" dt="2023-09-10T19:46:19.139" v="176" actId="20577"/>
          <ac:spMkLst>
            <pc:docMk/>
            <pc:sldMk cId="4149562199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4:56.027" v="111" actId="20577"/>
          <ac:spMkLst>
            <pc:docMk/>
            <pc:sldMk cId="4149562199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28.683" v="520" actId="20577"/>
          <ac:spMkLst>
            <pc:docMk/>
            <pc:sldMk cId="4149562199" sldId="348"/>
            <ac:spMk id="4" creationId="{E4A094C6-E1BC-770F-DA93-B0E2CCF281C7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1:22:12.398" v="1397"/>
          <ac:picMkLst>
            <pc:docMk/>
            <pc:sldMk cId="4149562199" sldId="348"/>
            <ac:picMk id="5" creationId="{E963D194-6FD8-9178-7576-17464A14E71A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0:37.160" v="1395" actId="1076"/>
          <ac:picMkLst>
            <pc:docMk/>
            <pc:sldMk cId="4149562199" sldId="348"/>
            <ac:picMk id="9" creationId="{A8C2C056-F151-9663-D0AB-6E456F2EFC89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3:08.259" v="1404" actId="14100"/>
          <ac:picMkLst>
            <pc:docMk/>
            <pc:sldMk cId="4149562199" sldId="348"/>
            <ac:picMk id="10" creationId="{1838CF56-3595-8EBB-45A5-ED7BD86798BC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27:20.767" v="1417"/>
        <pc:sldMkLst>
          <pc:docMk/>
          <pc:sldMk cId="3349819876" sldId="349"/>
        </pc:sldMkLst>
        <pc:spChg chg="mod">
          <ac:chgData name="Nguyen, Brian D" userId="S::briandnguyen2@fullerton.edu::44618f47-81c8-4f4e-8e2d-bde8caecefec" providerId="AD" clId="Web-{893114CC-8D21-540B-C109-C3D9AAA56E41}" dt="2023-09-10T19:49:15.629" v="264" actId="20577"/>
          <ac:spMkLst>
            <pc:docMk/>
            <pc:sldMk cId="3349819876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8:09.768" v="206" actId="20577"/>
          <ac:spMkLst>
            <pc:docMk/>
            <pc:sldMk cId="3349819876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09.464" v="517" actId="20577"/>
          <ac:spMkLst>
            <pc:docMk/>
            <pc:sldMk cId="3349819876" sldId="349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27:12.142" v="1415" actId="1076"/>
          <ac:picMkLst>
            <pc:docMk/>
            <pc:sldMk cId="3349819876" sldId="349"/>
            <ac:picMk id="9" creationId="{50752717-003B-734D-A6FB-4B64983F0165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7:04.220" v="1413" actId="14100"/>
          <ac:picMkLst>
            <pc:docMk/>
            <pc:sldMk cId="3349819876" sldId="349"/>
            <ac:picMk id="10" creationId="{961EACF1-2718-5FB4-6E21-D8458A28DADA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34:12.046" v="1581" actId="20577"/>
        <pc:sldMkLst>
          <pc:docMk/>
          <pc:sldMk cId="3963850453" sldId="350"/>
        </pc:sldMkLst>
        <pc:spChg chg="mod">
          <ac:chgData name="Nguyen, Brian D" userId="S::briandnguyen2@fullerton.edu::44618f47-81c8-4f4e-8e2d-bde8caecefec" providerId="AD" clId="Web-{893114CC-8D21-540B-C109-C3D9AAA56E41}" dt="2023-09-10T21:34:12.046" v="1581" actId="20577"/>
          <ac:spMkLst>
            <pc:docMk/>
            <pc:sldMk cId="3963850453" sldId="350"/>
            <ac:spMk id="2" creationId="{2344700F-85C8-3A3F-56BF-6B72A5D70D7A}"/>
          </ac:spMkLst>
        </pc:spChg>
      </pc:sldChg>
      <pc:sldChg chg="addSp delSp modSp add replId addAnim">
        <pc:chgData name="Nguyen, Brian D" userId="S::briandnguyen2@fullerton.edu::44618f47-81c8-4f4e-8e2d-bde8caecefec" providerId="AD" clId="Web-{893114CC-8D21-540B-C109-C3D9AAA56E41}" dt="2023-09-10T20:15:25.416" v="511" actId="20577"/>
        <pc:sldMkLst>
          <pc:docMk/>
          <pc:sldMk cId="3381584187" sldId="351"/>
        </pc:sldMkLst>
        <pc:spChg chg="mod">
          <ac:chgData name="Nguyen, Brian D" userId="S::briandnguyen2@fullerton.edu::44618f47-81c8-4f4e-8e2d-bde8caecefec" providerId="AD" clId="Web-{893114CC-8D21-540B-C109-C3D9AAA56E41}" dt="2023-09-10T20:03:05.531" v="348" actId="20577"/>
          <ac:spMkLst>
            <pc:docMk/>
            <pc:sldMk cId="3381584187" sldId="3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02:38.780" v="315" actId="20577"/>
          <ac:spMkLst>
            <pc:docMk/>
            <pc:sldMk cId="3381584187" sldId="35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5:25.416" v="511" actId="20577"/>
          <ac:spMkLst>
            <pc:docMk/>
            <pc:sldMk cId="3381584187" sldId="351"/>
            <ac:spMk id="10" creationId="{AD7DBA5E-A4E4-92EE-43F0-CDD37BD6DD9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05:01.066" v="353"/>
          <ac:picMkLst>
            <pc:docMk/>
            <pc:sldMk cId="3381584187" sldId="351"/>
            <ac:picMk id="4" creationId="{0594DE1A-B86C-8B2C-3A1C-6FAEF93F782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08:15.619" v="397" actId="1076"/>
          <ac:picMkLst>
            <pc:docMk/>
            <pc:sldMk cId="3381584187" sldId="351"/>
            <ac:picMk id="5" creationId="{24220702-8F7B-54B8-5143-7C08CC9B4517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30:37.524" v="1426"/>
        <pc:sldMkLst>
          <pc:docMk/>
          <pc:sldMk cId="2223103603" sldId="352"/>
        </pc:sldMkLst>
        <pc:spChg chg="mod">
          <ac:chgData name="Nguyen, Brian D" userId="S::briandnguyen2@fullerton.edu::44618f47-81c8-4f4e-8e2d-bde8caecefec" providerId="AD" clId="Web-{893114CC-8D21-540B-C109-C3D9AAA56E41}" dt="2023-09-10T20:15:50.729" v="514" actId="20577"/>
          <ac:spMkLst>
            <pc:docMk/>
            <pc:sldMk cId="2223103603" sldId="352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30:16.351" v="1422" actId="14100"/>
          <ac:picMkLst>
            <pc:docMk/>
            <pc:sldMk cId="2223103603" sldId="352"/>
            <ac:picMk id="4" creationId="{399A86D5-A9C6-39B3-41CD-873554DB9392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30:23.961" v="1424" actId="1076"/>
          <ac:picMkLst>
            <pc:docMk/>
            <pc:sldMk cId="2223103603" sldId="352"/>
            <ac:picMk id="9" creationId="{3D0C3F46-C0F9-9548-A9C7-56853BF57AD5}"/>
          </ac:picMkLst>
        </pc:pic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19:21.001" v="638"/>
        <pc:sldMkLst>
          <pc:docMk/>
          <pc:sldMk cId="2114261373" sldId="353"/>
        </pc:sldMkLst>
        <pc:spChg chg="mod">
          <ac:chgData name="Nguyen, Brian D" userId="S::briandnguyen2@fullerton.edu::44618f47-81c8-4f4e-8e2d-bde8caecefec" providerId="AD" clId="Web-{893114CC-8D21-540B-C109-C3D9AAA56E41}" dt="2023-09-10T20:19:08.798" v="636" actId="20577"/>
          <ac:spMkLst>
            <pc:docMk/>
            <pc:sldMk cId="2114261373" sldId="3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13:27.771" v="432" actId="20577"/>
          <ac:spMkLst>
            <pc:docMk/>
            <pc:sldMk cId="2114261373" sldId="353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893114CC-8D21-540B-C109-C3D9AAA56E41}" dt="2023-09-10T20:54:13.305" v="1035"/>
        <pc:sldMkLst>
          <pc:docMk/>
          <pc:sldMk cId="3292335350" sldId="354"/>
        </pc:sldMkLst>
        <pc:spChg chg="mod">
          <ac:chgData name="Nguyen, Brian D" userId="S::briandnguyen2@fullerton.edu::44618f47-81c8-4f4e-8e2d-bde8caecefec" providerId="AD" clId="Web-{893114CC-8D21-540B-C109-C3D9AAA56E41}" dt="2023-09-10T20:44:45.333" v="956" actId="20577"/>
          <ac:spMkLst>
            <pc:docMk/>
            <pc:sldMk cId="3292335350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39:59.605" v="898" actId="20577"/>
          <ac:spMkLst>
            <pc:docMk/>
            <pc:sldMk cId="3292335350" sldId="35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53:57.570" v="1032" actId="20577"/>
          <ac:spMkLst>
            <pc:docMk/>
            <pc:sldMk cId="3292335350" sldId="354"/>
            <ac:spMk id="9" creationId="{3F7159D5-18E7-495F-5E94-300E5806E223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52:04.582" v="962"/>
          <ac:picMkLst>
            <pc:docMk/>
            <pc:sldMk cId="3292335350" sldId="354"/>
            <ac:picMk id="4" creationId="{06DDBB77-F22D-DD68-0DC1-4D075B21976B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52:21.770" v="966" actId="1076"/>
          <ac:picMkLst>
            <pc:docMk/>
            <pc:sldMk cId="3292335350" sldId="354"/>
            <ac:picMk id="5" creationId="{B760928A-78DB-21B6-6E7E-7A48371E97E9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0:13:05.192" v="411" actId="20577"/>
        <pc:sldMkLst>
          <pc:docMk/>
          <pc:sldMk cId="1241652866" sldId="355"/>
        </pc:sldMkLst>
        <pc:spChg chg="mod">
          <ac:chgData name="Nguyen, Brian D" userId="S::briandnguyen2@fullerton.edu::44618f47-81c8-4f4e-8e2d-bde8caecefec" providerId="AD" clId="Web-{893114CC-8D21-540B-C109-C3D9AAA56E41}" dt="2023-09-10T20:13:05.192" v="411" actId="20577"/>
          <ac:spMkLst>
            <pc:docMk/>
            <pc:sldMk cId="1241652866" sldId="355"/>
            <ac:spMk id="10" creationId="{AD7DBA5E-A4E4-92EE-43F0-CDD37BD6DD94}"/>
          </ac:spMkLst>
        </pc:sp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58:14.267" v="1089" actId="20577"/>
        <pc:sldMkLst>
          <pc:docMk/>
          <pc:sldMk cId="666833547" sldId="356"/>
        </pc:sldMkLst>
        <pc:spChg chg="mod">
          <ac:chgData name="Nguyen, Brian D" userId="S::briandnguyen2@fullerton.edu::44618f47-81c8-4f4e-8e2d-bde8caecefec" providerId="AD" clId="Web-{893114CC-8D21-540B-C109-C3D9AAA56E41}" dt="2023-09-10T20:58:14.267" v="1089" actId="20577"/>
          <ac:spMkLst>
            <pc:docMk/>
            <pc:sldMk cId="666833547" sldId="35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20:09.300" v="661" actId="20577"/>
          <ac:spMkLst>
            <pc:docMk/>
            <pc:sldMk cId="666833547" sldId="356"/>
            <ac:spMk id="3" creationId="{77762301-F83A-4BEA-9D11-E6C99FB574A8}"/>
          </ac:spMkLst>
        </pc:spChg>
      </pc:sldChg>
      <pc:sldChg chg="addSp modSp add replId addAnim modAnim">
        <pc:chgData name="Nguyen, Brian D" userId="S::briandnguyen2@fullerton.edu::44618f47-81c8-4f4e-8e2d-bde8caecefec" providerId="AD" clId="Web-{893114CC-8D21-540B-C109-C3D9AAA56E41}" dt="2023-09-10T21:13:01.489" v="1360"/>
        <pc:sldMkLst>
          <pc:docMk/>
          <pc:sldMk cId="1676420473" sldId="357"/>
        </pc:sldMkLst>
        <pc:spChg chg="mod">
          <ac:chgData name="Nguyen, Brian D" userId="S::briandnguyen2@fullerton.edu::44618f47-81c8-4f4e-8e2d-bde8caecefec" providerId="AD" clId="Web-{893114CC-8D21-540B-C109-C3D9AAA56E41}" dt="2023-09-10T21:04:37.205" v="1344" actId="20577"/>
          <ac:spMkLst>
            <pc:docMk/>
            <pc:sldMk cId="1676420473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4:49.650" v="1051" actId="20577"/>
          <ac:spMkLst>
            <pc:docMk/>
            <pc:sldMk cId="1676420473" sldId="35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1:12:50.598" v="1358" actId="1076"/>
          <ac:spMkLst>
            <pc:docMk/>
            <pc:sldMk cId="1676420473" sldId="357"/>
            <ac:spMk id="5" creationId="{4A03B45D-EF84-D0FD-C4D3-E26FFF30B935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11:25.157" v="1351" actId="1076"/>
          <ac:picMkLst>
            <pc:docMk/>
            <pc:sldMk cId="1676420473" sldId="357"/>
            <ac:picMk id="4" creationId="{DA264596-6D07-4A09-AA75-EDE00239420D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14:05.179" v="1377" actId="20577"/>
        <pc:sldMkLst>
          <pc:docMk/>
          <pc:sldMk cId="3013388074" sldId="358"/>
        </pc:sldMkLst>
        <pc:spChg chg="mod">
          <ac:chgData name="Nguyen, Brian D" userId="S::briandnguyen2@fullerton.edu::44618f47-81c8-4f4e-8e2d-bde8caecefec" providerId="AD" clId="Web-{893114CC-8D21-540B-C109-C3D9AAA56E41}" dt="2023-09-10T21:14:05.179" v="1377" actId="20577"/>
          <ac:spMkLst>
            <pc:docMk/>
            <pc:sldMk cId="3013388074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13:21.068" v="1369" actId="20577"/>
          <ac:spMkLst>
            <pc:docMk/>
            <pc:sldMk cId="3013388074" sldId="358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893114CC-8D21-540B-C109-C3D9AAA56E41}" dt="2023-09-10T21:33:17.373" v="1552" actId="20577"/>
        <pc:sldMkLst>
          <pc:docMk/>
          <pc:sldMk cId="1357699234" sldId="359"/>
        </pc:sldMkLst>
        <pc:spChg chg="mod">
          <ac:chgData name="Nguyen, Brian D" userId="S::briandnguyen2@fullerton.edu::44618f47-81c8-4f4e-8e2d-bde8caecefec" providerId="AD" clId="Web-{893114CC-8D21-540B-C109-C3D9AAA56E41}" dt="2023-09-10T21:33:17.373" v="1552" actId="20577"/>
          <ac:spMkLst>
            <pc:docMk/>
            <pc:sldMk cId="1357699234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31:45.573" v="1444" actId="20577"/>
          <ac:spMkLst>
            <pc:docMk/>
            <pc:sldMk cId="1357699234" sldId="359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893114CC-8D21-540B-C109-C3D9AAA56E41}" dt="2023-09-10T21:00:19.943" v="1117" actId="1076"/>
        <pc:sldMkLst>
          <pc:docMk/>
          <pc:sldMk cId="2805672534" sldId="360"/>
        </pc:sldMkLst>
        <pc:spChg chg="del mod">
          <ac:chgData name="Nguyen, Brian D" userId="S::briandnguyen2@fullerton.edu::44618f47-81c8-4f4e-8e2d-bde8caecefec" providerId="AD" clId="Web-{893114CC-8D21-540B-C109-C3D9AAA56E41}" dt="2023-09-10T20:58:24.470" v="1092"/>
          <ac:spMkLst>
            <pc:docMk/>
            <pc:sldMk cId="2805672534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8:39.502" v="1113" actId="20577"/>
          <ac:spMkLst>
            <pc:docMk/>
            <pc:sldMk cId="2805672534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00:19.943" v="1117" actId="1076"/>
          <ac:picMkLst>
            <pc:docMk/>
            <pc:sldMk cId="2805672534" sldId="360"/>
            <ac:picMk id="4" creationId="{9B8B4510-44CA-8861-03C3-22AA837AD279}"/>
          </ac:picMkLst>
        </pc:picChg>
      </pc:sldChg>
    </pc:docChg>
  </pc:docChgLst>
  <pc:docChgLst>
    <pc:chgData name="Nguyen, Brian D" userId="S::briandnguyen2@fullerton.edu::44618f47-81c8-4f4e-8e2d-bde8caecefec" providerId="AD" clId="Web-{92F467B4-57FC-C966-FF55-D80306B9BB40}"/>
    <pc:docChg chg="addSld delSld modSld sldOrd">
      <pc:chgData name="Nguyen, Brian D" userId="S::briandnguyen2@fullerton.edu::44618f47-81c8-4f4e-8e2d-bde8caecefec" providerId="AD" clId="Web-{92F467B4-57FC-C966-FF55-D80306B9BB40}" dt="2023-10-23T20:00:17.692" v="1118"/>
      <pc:docMkLst>
        <pc:docMk/>
      </pc:docMkLst>
      <pc:sldChg chg="addSp modSp addAnim modAnim">
        <pc:chgData name="Nguyen, Brian D" userId="S::briandnguyen2@fullerton.edu::44618f47-81c8-4f4e-8e2d-bde8caecefec" providerId="AD" clId="Web-{92F467B4-57FC-C966-FF55-D80306B9BB40}" dt="2023-10-23T18:49:18.244" v="293"/>
        <pc:sldMkLst>
          <pc:docMk/>
          <pc:sldMk cId="172318211" sldId="402"/>
        </pc:sldMkLst>
        <pc:spChg chg="mod">
          <ac:chgData name="Nguyen, Brian D" userId="S::briandnguyen2@fullerton.edu::44618f47-81c8-4f4e-8e2d-bde8caecefec" providerId="AD" clId="Web-{92F467B4-57FC-C966-FF55-D80306B9BB40}" dt="2023-10-23T18:47:49.691" v="233" actId="1076"/>
          <ac:spMkLst>
            <pc:docMk/>
            <pc:sldMk cId="172318211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25:43.642" v="127" actId="20577"/>
          <ac:spMkLst>
            <pc:docMk/>
            <pc:sldMk cId="172318211" sldId="40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8:49:02.961" v="286" actId="20577"/>
          <ac:spMkLst>
            <pc:docMk/>
            <pc:sldMk cId="172318211" sldId="402"/>
            <ac:spMk id="10" creationId="{00A102CF-F7CA-0AE9-4362-D23F93EE3370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8:49:10.728" v="287" actId="1076"/>
          <ac:picMkLst>
            <pc:docMk/>
            <pc:sldMk cId="172318211" sldId="402"/>
            <ac:picMk id="4" creationId="{42ADB5E7-A29F-8620-BA54-FCC3C9877F91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49:10.775" v="288" actId="1076"/>
          <ac:picMkLst>
            <pc:docMk/>
            <pc:sldMk cId="172318211" sldId="402"/>
            <ac:picMk id="5" creationId="{6CFD6F5D-7F8B-2F7B-D70A-5668EE9A081D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49:10.806" v="289" actId="1076"/>
          <ac:picMkLst>
            <pc:docMk/>
            <pc:sldMk cId="172318211" sldId="402"/>
            <ac:picMk id="9" creationId="{BE263E30-5B45-7097-4FA5-F43D4C009315}"/>
          </ac:picMkLst>
        </pc:picChg>
      </pc:sldChg>
      <pc:sldChg chg="modSp ord addAnim modAnim">
        <pc:chgData name="Nguyen, Brian D" userId="S::briandnguyen2@fullerton.edu::44618f47-81c8-4f4e-8e2d-bde8caecefec" providerId="AD" clId="Web-{92F467B4-57FC-C966-FF55-D80306B9BB40}" dt="2023-10-23T18:21:34.311" v="97"/>
        <pc:sldMkLst>
          <pc:docMk/>
          <pc:sldMk cId="3298275688" sldId="403"/>
        </pc:sldMkLst>
        <pc:spChg chg="mod">
          <ac:chgData name="Nguyen, Brian D" userId="S::briandnguyen2@fullerton.edu::44618f47-81c8-4f4e-8e2d-bde8caecefec" providerId="AD" clId="Web-{92F467B4-57FC-C966-FF55-D80306B9BB40}" dt="2023-10-23T18:21:21.717" v="95" actId="20577"/>
          <ac:spMkLst>
            <pc:docMk/>
            <pc:sldMk cId="3298275688" sldId="403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92F467B4-57FC-C966-FF55-D80306B9BB40}" dt="2023-10-23T18:53:04.104" v="379"/>
        <pc:sldMkLst>
          <pc:docMk/>
          <pc:sldMk cId="41534291" sldId="404"/>
        </pc:sldMkLst>
        <pc:spChg chg="mod">
          <ac:chgData name="Nguyen, Brian D" userId="S::briandnguyen2@fullerton.edu::44618f47-81c8-4f4e-8e2d-bde8caecefec" providerId="AD" clId="Web-{92F467B4-57FC-C966-FF55-D80306B9BB40}" dt="2023-10-23T18:49:58.716" v="298" actId="20577"/>
          <ac:spMkLst>
            <pc:docMk/>
            <pc:sldMk cId="41534291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35:06.151" v="202" actId="20577"/>
          <ac:spMkLst>
            <pc:docMk/>
            <pc:sldMk cId="41534291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8:52:32.977" v="370" actId="20577"/>
          <ac:spMkLst>
            <pc:docMk/>
            <pc:sldMk cId="41534291" sldId="404"/>
            <ac:spMk id="10" creationId="{360F0911-7F23-F904-7507-CDE7D01BF79E}"/>
          </ac:spMkLst>
        </pc:spChg>
        <pc:picChg chg="add del mod">
          <ac:chgData name="Nguyen, Brian D" userId="S::briandnguyen2@fullerton.edu::44618f47-81c8-4f4e-8e2d-bde8caecefec" providerId="AD" clId="Web-{92F467B4-57FC-C966-FF55-D80306B9BB40}" dt="2023-10-23T18:46:47.155" v="216"/>
          <ac:picMkLst>
            <pc:docMk/>
            <pc:sldMk cId="41534291" sldId="404"/>
            <ac:picMk id="4" creationId="{29C29E41-B5C6-23BD-299B-1C701BB1E983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49:39.370" v="295"/>
          <ac:picMkLst>
            <pc:docMk/>
            <pc:sldMk cId="41534291" sldId="404"/>
            <ac:picMk id="5" creationId="{CC9965E7-1348-0080-236E-A0B9271BD868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51:59.021" v="330"/>
          <ac:picMkLst>
            <pc:docMk/>
            <pc:sldMk cId="41534291" sldId="404"/>
            <ac:picMk id="11" creationId="{AB18B261-AEFC-4192-F42A-A0FAE9050FDD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51:58.084" v="329"/>
          <ac:picMkLst>
            <pc:docMk/>
            <pc:sldMk cId="41534291" sldId="404"/>
            <ac:picMk id="12" creationId="{991A92C8-C489-FA5A-7642-E031E90526B4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52:56.338" v="377" actId="1076"/>
          <ac:picMkLst>
            <pc:docMk/>
            <pc:sldMk cId="41534291" sldId="404"/>
            <ac:picMk id="13" creationId="{072F60AB-C138-747C-ABA6-6781CDE21910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52:46.587" v="375" actId="1076"/>
          <ac:picMkLst>
            <pc:docMk/>
            <pc:sldMk cId="41534291" sldId="404"/>
            <ac:picMk id="14" creationId="{9CBC9C0A-581F-9102-762B-B945980A2225}"/>
          </ac:picMkLst>
        </pc:picChg>
      </pc:sldChg>
      <pc:sldChg chg="addSp delSp modSp addAnim">
        <pc:chgData name="Nguyen, Brian D" userId="S::briandnguyen2@fullerton.edu::44618f47-81c8-4f4e-8e2d-bde8caecefec" providerId="AD" clId="Web-{92F467B4-57FC-C966-FF55-D80306B9BB40}" dt="2023-10-23T18:56:55.246" v="410"/>
        <pc:sldMkLst>
          <pc:docMk/>
          <pc:sldMk cId="4267416308" sldId="405"/>
        </pc:sldMkLst>
        <pc:spChg chg="del mod">
          <ac:chgData name="Nguyen, Brian D" userId="S::briandnguyen2@fullerton.edu::44618f47-81c8-4f4e-8e2d-bde8caecefec" providerId="AD" clId="Web-{92F467B4-57FC-C966-FF55-D80306B9BB40}" dt="2023-10-23T18:55:58.601" v="402"/>
          <ac:spMkLst>
            <pc:docMk/>
            <pc:sldMk cId="4267416308" sldId="4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55:53.335" v="400" actId="20577"/>
          <ac:spMkLst>
            <pc:docMk/>
            <pc:sldMk cId="4267416308" sldId="40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8:56:44.667" v="409" actId="1076"/>
          <ac:picMkLst>
            <pc:docMk/>
            <pc:sldMk cId="4267416308" sldId="405"/>
            <ac:picMk id="4" creationId="{6BD032F9-7022-5A30-10DD-D29F21DD4241}"/>
          </ac:picMkLst>
        </pc:picChg>
      </pc:sldChg>
      <pc:sldChg chg="add replId">
        <pc:chgData name="Nguyen, Brian D" userId="S::briandnguyen2@fullerton.edu::44618f47-81c8-4f4e-8e2d-bde8caecefec" providerId="AD" clId="Web-{92F467B4-57FC-C966-FF55-D80306B9BB40}" dt="2023-10-23T18:25:26.922" v="98"/>
        <pc:sldMkLst>
          <pc:docMk/>
          <pc:sldMk cId="1005201796" sldId="406"/>
        </pc:sldMkLst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21:02.959" v="702" actId="20577"/>
        <pc:sldMkLst>
          <pc:docMk/>
          <pc:sldMk cId="2085988694" sldId="407"/>
        </pc:sldMkLst>
        <pc:spChg chg="mod">
          <ac:chgData name="Nguyen, Brian D" userId="S::briandnguyen2@fullerton.edu::44618f47-81c8-4f4e-8e2d-bde8caecefec" providerId="AD" clId="Web-{92F467B4-57FC-C966-FF55-D80306B9BB40}" dt="2023-10-23T19:21:02.959" v="702" actId="20577"/>
          <ac:spMkLst>
            <pc:docMk/>
            <pc:sldMk cId="2085988694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57:22.654" v="432" actId="20577"/>
          <ac:spMkLst>
            <pc:docMk/>
            <pc:sldMk cId="2085988694" sldId="40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20:34.364" v="688" actId="20577"/>
          <ac:spMkLst>
            <pc:docMk/>
            <pc:sldMk cId="2085988694" sldId="407"/>
            <ac:spMk id="10" creationId="{027FD353-EADD-54F5-DFC0-88D4F019C850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19:22.327" v="657" actId="1076"/>
          <ac:picMkLst>
            <pc:docMk/>
            <pc:sldMk cId="2085988694" sldId="407"/>
            <ac:picMk id="4" creationId="{5C3F10BE-E517-CB89-DC36-3606763DD44E}"/>
          </ac:picMkLst>
        </pc:picChg>
        <pc:picChg chg="add mod ord">
          <ac:chgData name="Nguyen, Brian D" userId="S::briandnguyen2@fullerton.edu::44618f47-81c8-4f4e-8e2d-bde8caecefec" providerId="AD" clId="Web-{92F467B4-57FC-C966-FF55-D80306B9BB40}" dt="2023-10-23T19:19:22.312" v="656" actId="1076"/>
          <ac:picMkLst>
            <pc:docMk/>
            <pc:sldMk cId="2085988694" sldId="407"/>
            <ac:picMk id="5" creationId="{879CF7B6-7BFF-6503-BE90-63098C6F77BC}"/>
          </ac:picMkLst>
        </pc:picChg>
      </pc:sldChg>
      <pc:sldChg chg="add replId">
        <pc:chgData name="Nguyen, Brian D" userId="S::briandnguyen2@fullerton.edu::44618f47-81c8-4f4e-8e2d-bde8caecefec" providerId="AD" clId="Web-{92F467B4-57FC-C966-FF55-D80306B9BB40}" dt="2023-10-23T18:55:38.224" v="381"/>
        <pc:sldMkLst>
          <pc:docMk/>
          <pc:sldMk cId="2462707567" sldId="408"/>
        </pc:sldMkLst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28:27.523" v="747" actId="1076"/>
        <pc:sldMkLst>
          <pc:docMk/>
          <pc:sldMk cId="1391738965" sldId="409"/>
        </pc:sldMkLst>
        <pc:spChg chg="mod">
          <ac:chgData name="Nguyen, Brian D" userId="S::briandnguyen2@fullerton.edu::44618f47-81c8-4f4e-8e2d-bde8caecefec" providerId="AD" clId="Web-{92F467B4-57FC-C966-FF55-D80306B9BB40}" dt="2023-10-23T19:25:41.479" v="729" actId="20577"/>
          <ac:spMkLst>
            <pc:docMk/>
            <pc:sldMk cId="1391738965" sldId="4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24:49.101" v="718" actId="20577"/>
          <ac:spMkLst>
            <pc:docMk/>
            <pc:sldMk cId="1391738965" sldId="40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26:14.122" v="737" actId="1076"/>
          <ac:picMkLst>
            <pc:docMk/>
            <pc:sldMk cId="1391738965" sldId="409"/>
            <ac:picMk id="4" creationId="{EC059759-C7CF-88EB-42BD-021B940C26A3}"/>
          </ac:picMkLst>
        </pc:picChg>
        <pc:picChg chg="add mod modCrop">
          <ac:chgData name="Nguyen, Brian D" userId="S::briandnguyen2@fullerton.edu::44618f47-81c8-4f4e-8e2d-bde8caecefec" providerId="AD" clId="Web-{92F467B4-57FC-C966-FF55-D80306B9BB40}" dt="2023-10-23T19:28:27.523" v="747" actId="1076"/>
          <ac:picMkLst>
            <pc:docMk/>
            <pc:sldMk cId="1391738965" sldId="409"/>
            <ac:picMk id="5" creationId="{556288AD-5C6A-A24B-6E00-345A7D60E7BD}"/>
          </ac:picMkLst>
        </pc:picChg>
      </pc:sldChg>
      <pc:sldChg chg="modSp add replId">
        <pc:chgData name="Nguyen, Brian D" userId="S::briandnguyen2@fullerton.edu::44618f47-81c8-4f4e-8e2d-bde8caecefec" providerId="AD" clId="Web-{92F467B4-57FC-C966-FF55-D80306B9BB40}" dt="2023-10-23T19:13:11.113" v="646" actId="20577"/>
        <pc:sldMkLst>
          <pc:docMk/>
          <pc:sldMk cId="2212642278" sldId="410"/>
        </pc:sldMkLst>
        <pc:spChg chg="mod">
          <ac:chgData name="Nguyen, Brian D" userId="S::briandnguyen2@fullerton.edu::44618f47-81c8-4f4e-8e2d-bde8caecefec" providerId="AD" clId="Web-{92F467B4-57FC-C966-FF55-D80306B9BB40}" dt="2023-10-23T19:13:11.113" v="646" actId="20577"/>
          <ac:spMkLst>
            <pc:docMk/>
            <pc:sldMk cId="2212642278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12:29.094" v="625" actId="20577"/>
          <ac:spMkLst>
            <pc:docMk/>
            <pc:sldMk cId="2212642278" sldId="410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35:49.883" v="977"/>
        <pc:sldMkLst>
          <pc:docMk/>
          <pc:sldMk cId="1604315637" sldId="411"/>
        </pc:sldMkLst>
        <pc:spChg chg="mod">
          <ac:chgData name="Nguyen, Brian D" userId="S::briandnguyen2@fullerton.edu::44618f47-81c8-4f4e-8e2d-bde8caecefec" providerId="AD" clId="Web-{92F467B4-57FC-C966-FF55-D80306B9BB40}" dt="2023-10-23T19:35:20.412" v="974" actId="20577"/>
          <ac:spMkLst>
            <pc:docMk/>
            <pc:sldMk cId="1604315637" sldId="4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35:07.052" v="933" actId="20577"/>
          <ac:spMkLst>
            <pc:docMk/>
            <pc:sldMk cId="1604315637" sldId="4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35:46.304" v="976" actId="1076"/>
          <ac:picMkLst>
            <pc:docMk/>
            <pc:sldMk cId="1604315637" sldId="411"/>
            <ac:picMk id="4" creationId="{99107D5F-92AF-71E5-C482-DE4165FAF0F6}"/>
          </ac:picMkLst>
        </pc:picChg>
      </pc:sldChg>
      <pc:sldChg chg="addSp modSp add replId addAnim">
        <pc:chgData name="Nguyen, Brian D" userId="S::briandnguyen2@fullerton.edu::44618f47-81c8-4f4e-8e2d-bde8caecefec" providerId="AD" clId="Web-{92F467B4-57FC-C966-FF55-D80306B9BB40}" dt="2023-10-23T20:00:17.692" v="1118"/>
        <pc:sldMkLst>
          <pc:docMk/>
          <pc:sldMk cId="2621511495" sldId="412"/>
        </pc:sldMkLst>
        <pc:spChg chg="mod">
          <ac:chgData name="Nguyen, Brian D" userId="S::briandnguyen2@fullerton.edu::44618f47-81c8-4f4e-8e2d-bde8caecefec" providerId="AD" clId="Web-{92F467B4-57FC-C966-FF55-D80306B9BB40}" dt="2023-10-23T19:48:54.471" v="1061" actId="20577"/>
          <ac:spMkLst>
            <pc:docMk/>
            <pc:sldMk cId="2621511495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45:57.349" v="996" actId="20577"/>
          <ac:spMkLst>
            <pc:docMk/>
            <pc:sldMk cId="2621511495" sldId="4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59:52.346" v="1109" actId="20577"/>
          <ac:spMkLst>
            <pc:docMk/>
            <pc:sldMk cId="2621511495" sldId="412"/>
            <ac:spMk id="11" creationId="{FE461ED3-4D44-C1EC-6A31-BB2415051A21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59:54.753" v="1110" actId="1076"/>
          <ac:picMkLst>
            <pc:docMk/>
            <pc:sldMk cId="2621511495" sldId="412"/>
            <ac:picMk id="4" creationId="{6AA00642-DA6A-C382-F1EB-D0DDA8374E08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20:00:00.659" v="1114" actId="1076"/>
          <ac:picMkLst>
            <pc:docMk/>
            <pc:sldMk cId="2621511495" sldId="412"/>
            <ac:picMk id="5" creationId="{A9B579D6-84FC-FE66-718D-5338A2B939BE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20:00:06.097" v="1115" actId="1076"/>
          <ac:picMkLst>
            <pc:docMk/>
            <pc:sldMk cId="2621511495" sldId="412"/>
            <ac:picMk id="9" creationId="{4C703861-13D8-B27A-5973-54389ECED3F3}"/>
          </ac:picMkLst>
        </pc:picChg>
      </pc:sldChg>
      <pc:sldChg chg="add del replId">
        <pc:chgData name="Nguyen, Brian D" userId="S::briandnguyen2@fullerton.edu::44618f47-81c8-4f4e-8e2d-bde8caecefec" providerId="AD" clId="Web-{92F467B4-57FC-C966-FF55-D80306B9BB40}" dt="2023-10-23T19:45:46.441" v="978"/>
        <pc:sldMkLst>
          <pc:docMk/>
          <pc:sldMk cId="1785715038" sldId="413"/>
        </pc:sldMkLst>
      </pc:sldChg>
      <pc:sldChg chg="addSp delSp modSp add replId addAnim delAnim">
        <pc:chgData name="Nguyen, Brian D" userId="S::briandnguyen2@fullerton.edu::44618f47-81c8-4f4e-8e2d-bde8caecefec" providerId="AD" clId="Web-{92F467B4-57FC-C966-FF55-D80306B9BB40}" dt="2023-10-23T19:32:19.477" v="833"/>
        <pc:sldMkLst>
          <pc:docMk/>
          <pc:sldMk cId="1881212702" sldId="414"/>
        </pc:sldMkLst>
        <pc:spChg chg="mod">
          <ac:chgData name="Nguyen, Brian D" userId="S::briandnguyen2@fullerton.edu::44618f47-81c8-4f4e-8e2d-bde8caecefec" providerId="AD" clId="Web-{92F467B4-57FC-C966-FF55-D80306B9BB40}" dt="2023-10-23T19:29:48.044" v="779" actId="20577"/>
          <ac:spMkLst>
            <pc:docMk/>
            <pc:sldMk cId="1881212702" sldId="414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30:56.237" v="826" actId="20577"/>
          <ac:spMkLst>
            <pc:docMk/>
            <pc:sldMk cId="1881212702" sldId="414"/>
            <ac:spMk id="11" creationId="{5EEC1AB1-B6ED-A69F-FCDF-F3F04D420B2E}"/>
          </ac:spMkLst>
        </pc:spChg>
        <pc:spChg chg="add del">
          <ac:chgData name="Nguyen, Brian D" userId="S::briandnguyen2@fullerton.edu::44618f47-81c8-4f4e-8e2d-bde8caecefec" providerId="AD" clId="Web-{92F467B4-57FC-C966-FF55-D80306B9BB40}" dt="2023-10-23T19:30:43.251" v="805"/>
          <ac:spMkLst>
            <pc:docMk/>
            <pc:sldMk cId="1881212702" sldId="414"/>
            <ac:spMk id="12" creationId="{9D4DAF3F-57D1-0E89-B9D4-75E8A77E47FB}"/>
          </ac:spMkLst>
        </pc:spChg>
        <pc:picChg chg="del">
          <ac:chgData name="Nguyen, Brian D" userId="S::briandnguyen2@fullerton.edu::44618f47-81c8-4f4e-8e2d-bde8caecefec" providerId="AD" clId="Web-{92F467B4-57FC-C966-FF55-D80306B9BB40}" dt="2023-10-23T19:28:33.133" v="749"/>
          <ac:picMkLst>
            <pc:docMk/>
            <pc:sldMk cId="1881212702" sldId="414"/>
            <ac:picMk id="4" creationId="{EC059759-C7CF-88EB-42BD-021B940C26A3}"/>
          </ac:picMkLst>
        </pc:picChg>
        <pc:picChg chg="del">
          <ac:chgData name="Nguyen, Brian D" userId="S::briandnguyen2@fullerton.edu::44618f47-81c8-4f4e-8e2d-bde8caecefec" providerId="AD" clId="Web-{92F467B4-57FC-C966-FF55-D80306B9BB40}" dt="2023-10-23T19:28:34.117" v="750"/>
          <ac:picMkLst>
            <pc:docMk/>
            <pc:sldMk cId="1881212702" sldId="414"/>
            <ac:picMk id="5" creationId="{556288AD-5C6A-A24B-6E00-345A7D60E7BD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9:30:00.811" v="783" actId="1076"/>
          <ac:picMkLst>
            <pc:docMk/>
            <pc:sldMk cId="1881212702" sldId="414"/>
            <ac:picMk id="9" creationId="{164905DA-7233-B254-0946-7390571692DB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9:30:07.108" v="785"/>
          <ac:picMkLst>
            <pc:docMk/>
            <pc:sldMk cId="1881212702" sldId="414"/>
            <ac:picMk id="10" creationId="{74C5FADC-61B7-CD0F-9707-BFD99D6E4396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9:31:50.272" v="829" actId="1076"/>
          <ac:picMkLst>
            <pc:docMk/>
            <pc:sldMk cId="1881212702" sldId="414"/>
            <ac:picMk id="13" creationId="{E9635DE9-F55E-EA6D-E332-E9A1FBA3C8EE}"/>
          </ac:picMkLst>
        </pc:picChg>
      </pc:sldChg>
      <pc:sldChg chg="delSp modSp add replId delAnim modAnim">
        <pc:chgData name="Nguyen, Brian D" userId="S::briandnguyen2@fullerton.edu::44618f47-81c8-4f4e-8e2d-bde8caecefec" providerId="AD" clId="Web-{92F467B4-57FC-C966-FF55-D80306B9BB40}" dt="2023-10-23T19:34:40.675" v="910" actId="20577"/>
        <pc:sldMkLst>
          <pc:docMk/>
          <pc:sldMk cId="3392935275" sldId="415"/>
        </pc:sldMkLst>
        <pc:spChg chg="mod">
          <ac:chgData name="Nguyen, Brian D" userId="S::briandnguyen2@fullerton.edu::44618f47-81c8-4f4e-8e2d-bde8caecefec" providerId="AD" clId="Web-{92F467B4-57FC-C966-FF55-D80306B9BB40}" dt="2023-10-23T19:34:40.675" v="910" actId="20577"/>
          <ac:spMkLst>
            <pc:docMk/>
            <pc:sldMk cId="3392935275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32:51.557" v="837" actId="20577"/>
          <ac:spMkLst>
            <pc:docMk/>
            <pc:sldMk cId="3392935275" sldId="41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92F467B4-57FC-C966-FF55-D80306B9BB40}" dt="2023-10-23T19:33:00.433" v="840"/>
          <ac:spMkLst>
            <pc:docMk/>
            <pc:sldMk cId="3392935275" sldId="415"/>
            <ac:spMk id="11" creationId="{5EEC1AB1-B6ED-A69F-FCDF-F3F04D420B2E}"/>
          </ac:spMkLst>
        </pc:spChg>
        <pc:picChg chg="del">
          <ac:chgData name="Nguyen, Brian D" userId="S::briandnguyen2@fullerton.edu::44618f47-81c8-4f4e-8e2d-bde8caecefec" providerId="AD" clId="Web-{92F467B4-57FC-C966-FF55-D80306B9BB40}" dt="2023-10-23T19:32:55.214" v="838"/>
          <ac:picMkLst>
            <pc:docMk/>
            <pc:sldMk cId="3392935275" sldId="415"/>
            <ac:picMk id="9" creationId="{164905DA-7233-B254-0946-7390571692DB}"/>
          </ac:picMkLst>
        </pc:picChg>
        <pc:picChg chg="mod">
          <ac:chgData name="Nguyen, Brian D" userId="S::briandnguyen2@fullerton.edu::44618f47-81c8-4f4e-8e2d-bde8caecefec" providerId="AD" clId="Web-{92F467B4-57FC-C966-FF55-D80306B9BB40}" dt="2023-10-23T19:33:14.543" v="843" actId="1076"/>
          <ac:picMkLst>
            <pc:docMk/>
            <pc:sldMk cId="3392935275" sldId="415"/>
            <ac:picMk id="13" creationId="{E9635DE9-F55E-EA6D-E332-E9A1FBA3C8EE}"/>
          </ac:picMkLst>
        </pc:picChg>
      </pc:sldChg>
    </pc:docChg>
  </pc:docChgLst>
  <pc:docChgLst>
    <pc:chgData name="Nguyen, Brian D" userId="S::briandnguyen2@fullerton.edu::44618f47-81c8-4f4e-8e2d-bde8caecefec" providerId="AD" clId="Web-{8EFB1CEE-C6B0-AA77-8D14-041A1F810192}"/>
    <pc:docChg chg="modSld">
      <pc:chgData name="Nguyen, Brian D" userId="S::briandnguyen2@fullerton.edu::44618f47-81c8-4f4e-8e2d-bde8caecefec" providerId="AD" clId="Web-{8EFB1CEE-C6B0-AA77-8D14-041A1F810192}" dt="2023-09-14T01:58:55.150" v="3" actId="20577"/>
      <pc:docMkLst>
        <pc:docMk/>
      </pc:docMkLst>
      <pc:sldChg chg="modSp">
        <pc:chgData name="Nguyen, Brian D" userId="S::briandnguyen2@fullerton.edu::44618f47-81c8-4f4e-8e2d-bde8caecefec" providerId="AD" clId="Web-{8EFB1CEE-C6B0-AA77-8D14-041A1F810192}" dt="2023-09-14T01:58:55.150" v="3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8EFB1CEE-C6B0-AA77-8D14-041A1F810192}" dt="2023-09-14T01:58:55.150" v="3" actId="20577"/>
          <ac:spMkLst>
            <pc:docMk/>
            <pc:sldMk cId="389823913" sldId="323"/>
            <ac:spMk id="2" creationId="{2344700F-85C8-3A3F-56BF-6B72A5D70D7A}"/>
          </ac:spMkLst>
        </pc:spChg>
      </pc:sldChg>
    </pc:docChg>
  </pc:docChgLst>
  <pc:docChgLst>
    <pc:chgData clId="Web-{C5BAE6FA-2C44-E418-4912-E853F9E2DDA9}"/>
    <pc:docChg chg="delSld">
      <pc:chgData name="" userId="" providerId="" clId="Web-{C5BAE6FA-2C44-E418-4912-E853F9E2DDA9}" dt="2023-08-23T13:14:35.706" v="13"/>
      <pc:docMkLst>
        <pc:docMk/>
      </pc:docMkLst>
      <pc:sldChg chg="del">
        <pc:chgData name="" userId="" providerId="" clId="Web-{C5BAE6FA-2C44-E418-4912-E853F9E2DDA9}" dt="2023-08-23T13:14:35.706" v="13"/>
        <pc:sldMkLst>
          <pc:docMk/>
          <pc:sldMk cId="2586058810" sldId="256"/>
        </pc:sldMkLst>
      </pc:sldChg>
      <pc:sldChg chg="del">
        <pc:chgData name="" userId="" providerId="" clId="Web-{C5BAE6FA-2C44-E418-4912-E853F9E2DDA9}" dt="2023-08-23T13:14:35.706" v="12"/>
        <pc:sldMkLst>
          <pc:docMk/>
          <pc:sldMk cId="1713219598" sldId="257"/>
        </pc:sldMkLst>
      </pc:sldChg>
      <pc:sldChg chg="del">
        <pc:chgData name="" userId="" providerId="" clId="Web-{C5BAE6FA-2C44-E418-4912-E853F9E2DDA9}" dt="2023-08-23T13:14:35.706" v="11"/>
        <pc:sldMkLst>
          <pc:docMk/>
          <pc:sldMk cId="3571516367" sldId="258"/>
        </pc:sldMkLst>
      </pc:sldChg>
      <pc:sldChg chg="del">
        <pc:chgData name="" userId="" providerId="" clId="Web-{C5BAE6FA-2C44-E418-4912-E853F9E2DDA9}" dt="2023-08-23T13:14:35.690" v="4"/>
        <pc:sldMkLst>
          <pc:docMk/>
          <pc:sldMk cId="332104327" sldId="259"/>
        </pc:sldMkLst>
      </pc:sldChg>
      <pc:sldChg chg="del">
        <pc:chgData name="" userId="" providerId="" clId="Web-{C5BAE6FA-2C44-E418-4912-E853F9E2DDA9}" dt="2023-08-23T13:14:35.690" v="3"/>
        <pc:sldMkLst>
          <pc:docMk/>
          <pc:sldMk cId="1663780162" sldId="260"/>
        </pc:sldMkLst>
      </pc:sldChg>
      <pc:sldChg chg="del">
        <pc:chgData name="" userId="" providerId="" clId="Web-{C5BAE6FA-2C44-E418-4912-E853F9E2DDA9}" dt="2023-08-23T13:14:35.690" v="2"/>
        <pc:sldMkLst>
          <pc:docMk/>
          <pc:sldMk cId="1429429409" sldId="261"/>
        </pc:sldMkLst>
      </pc:sldChg>
      <pc:sldChg chg="del">
        <pc:chgData name="" userId="" providerId="" clId="Web-{C5BAE6FA-2C44-E418-4912-E853F9E2DDA9}" dt="2023-08-23T13:14:35.706" v="10"/>
        <pc:sldMkLst>
          <pc:docMk/>
          <pc:sldMk cId="379728094" sldId="262"/>
        </pc:sldMkLst>
      </pc:sldChg>
      <pc:sldChg chg="del">
        <pc:chgData name="" userId="" providerId="" clId="Web-{C5BAE6FA-2C44-E418-4912-E853F9E2DDA9}" dt="2023-08-23T13:14:35.706" v="6"/>
        <pc:sldMkLst>
          <pc:docMk/>
          <pc:sldMk cId="4055079983" sldId="263"/>
        </pc:sldMkLst>
      </pc:sldChg>
      <pc:sldChg chg="del">
        <pc:chgData name="" userId="" providerId="" clId="Web-{C5BAE6FA-2C44-E418-4912-E853F9E2DDA9}" dt="2023-08-23T13:14:35.706" v="7"/>
        <pc:sldMkLst>
          <pc:docMk/>
          <pc:sldMk cId="2619301236" sldId="264"/>
        </pc:sldMkLst>
      </pc:sldChg>
      <pc:sldChg chg="del">
        <pc:chgData name="" userId="" providerId="" clId="Web-{C5BAE6FA-2C44-E418-4912-E853F9E2DDA9}" dt="2023-08-23T13:14:35.706" v="8"/>
        <pc:sldMkLst>
          <pc:docMk/>
          <pc:sldMk cId="744379741" sldId="265"/>
        </pc:sldMkLst>
      </pc:sldChg>
      <pc:sldChg chg="del">
        <pc:chgData name="" userId="" providerId="" clId="Web-{C5BAE6FA-2C44-E418-4912-E853F9E2DDA9}" dt="2023-08-23T13:14:35.690" v="1"/>
        <pc:sldMkLst>
          <pc:docMk/>
          <pc:sldMk cId="1742861620" sldId="266"/>
        </pc:sldMkLst>
      </pc:sldChg>
      <pc:sldChg chg="del">
        <pc:chgData name="" userId="" providerId="" clId="Web-{C5BAE6FA-2C44-E418-4912-E853F9E2DDA9}" dt="2023-08-23T13:14:35.706" v="9"/>
        <pc:sldMkLst>
          <pc:docMk/>
          <pc:sldMk cId="2499682613" sldId="269"/>
        </pc:sldMkLst>
      </pc:sldChg>
      <pc:sldChg chg="del">
        <pc:chgData name="" userId="" providerId="" clId="Web-{C5BAE6FA-2C44-E418-4912-E853F9E2DDA9}" dt="2023-08-23T13:14:35.690" v="5"/>
        <pc:sldMkLst>
          <pc:docMk/>
          <pc:sldMk cId="2896385493" sldId="270"/>
        </pc:sldMkLst>
      </pc:sldChg>
      <pc:sldChg chg="del">
        <pc:chgData name="" userId="" providerId="" clId="Web-{C5BAE6FA-2C44-E418-4912-E853F9E2DDA9}" dt="2023-08-23T13:14:35.690" v="0"/>
        <pc:sldMkLst>
          <pc:docMk/>
          <pc:sldMk cId="1969787568" sldId="271"/>
        </pc:sldMkLst>
      </pc:sldChg>
    </pc:docChg>
  </pc:docChgLst>
  <pc:docChgLst>
    <pc:chgData name="Nguyen, Brian D" userId="S::briandnguyen2@fullerton.edu::44618f47-81c8-4f4e-8e2d-bde8caecefec" providerId="AD" clId="Web-{7AF867C1-EBB0-CEA7-1325-37507DAA6F2C}"/>
    <pc:docChg chg="addSld delSld modSld sldOrd">
      <pc:chgData name="Nguyen, Brian D" userId="S::briandnguyen2@fullerton.edu::44618f47-81c8-4f4e-8e2d-bde8caecefec" providerId="AD" clId="Web-{7AF867C1-EBB0-CEA7-1325-37507DAA6F2C}" dt="2023-08-30T16:12:57.055" v="375" actId="20577"/>
      <pc:docMkLst>
        <pc:docMk/>
      </pc:docMkLst>
      <pc:sldChg chg="modSp">
        <pc:chgData name="Nguyen, Brian D" userId="S::briandnguyen2@fullerton.edu::44618f47-81c8-4f4e-8e2d-bde8caecefec" providerId="AD" clId="Web-{7AF867C1-EBB0-CEA7-1325-37507DAA6F2C}" dt="2023-08-30T15:27:06.374" v="22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AF867C1-EBB0-CEA7-1325-37507DAA6F2C}" dt="2023-08-30T15:27:06.374" v="22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7AF867C1-EBB0-CEA7-1325-37507DAA6F2C}" dt="2023-08-30T15:18:06.913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AF867C1-EBB0-CEA7-1325-37507DAA6F2C}" dt="2023-08-30T15:18:06.913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19:40.701" v="127"/>
        <pc:sldMkLst>
          <pc:docMk/>
          <pc:sldMk cId="4087270056" sldId="28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7.201" v="131"/>
        <pc:sldMkLst>
          <pc:docMk/>
          <pc:sldMk cId="1165000342" sldId="30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8.545" v="132"/>
        <pc:sldMkLst>
          <pc:docMk/>
          <pc:sldMk cId="3930304849" sldId="30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9.905" v="133"/>
        <pc:sldMkLst>
          <pc:docMk/>
          <pc:sldMk cId="846394845" sldId="30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2.843" v="134"/>
        <pc:sldMkLst>
          <pc:docMk/>
          <pc:sldMk cId="4079310956" sldId="30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2.668" v="22"/>
        <pc:sldMkLst>
          <pc:docMk/>
          <pc:sldMk cId="1006044785" sldId="30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1.684" v="21"/>
        <pc:sldMkLst>
          <pc:docMk/>
          <pc:sldMk cId="3499169645" sldId="310"/>
        </pc:sldMkLst>
      </pc:sldChg>
      <pc:sldChg chg="modSp ord">
        <pc:chgData name="Nguyen, Brian D" userId="S::briandnguyen2@fullerton.edu::44618f47-81c8-4f4e-8e2d-bde8caecefec" providerId="AD" clId="Web-{7AF867C1-EBB0-CEA7-1325-37507DAA6F2C}" dt="2023-08-30T15:55:34.512" v="230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7AF867C1-EBB0-CEA7-1325-37507DAA6F2C}" dt="2023-08-30T15:19:32.138" v="126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12:40.137" v="25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6:57.405" v="223"/>
        <pc:sldMkLst>
          <pc:docMk/>
          <pc:sldMk cId="2164169232" sldId="31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2.686" v="128"/>
        <pc:sldMkLst>
          <pc:docMk/>
          <pc:sldMk cId="2448444667" sldId="314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3.795" v="129"/>
        <pc:sldMkLst>
          <pc:docMk/>
          <pc:sldMk cId="558441428" sldId="31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5.904" v="130"/>
        <pc:sldMkLst>
          <pc:docMk/>
          <pc:sldMk cId="1585883964" sldId="31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9.077" v="136"/>
        <pc:sldMkLst>
          <pc:docMk/>
          <pc:sldMk cId="2388952923" sldId="317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3.718" v="135"/>
        <pc:sldMkLst>
          <pc:docMk/>
          <pc:sldMk cId="1954332377" sldId="31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6:56.248" v="222"/>
        <pc:sldMkLst>
          <pc:docMk/>
          <pc:sldMk cId="3514594427" sldId="31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0.452" v="137"/>
        <pc:sldMkLst>
          <pc:docMk/>
          <pc:sldMk cId="4035845326" sldId="320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1.921" v="138"/>
        <pc:sldMkLst>
          <pc:docMk/>
          <pc:sldMk cId="3659398947" sldId="321"/>
        </pc:sldMkLst>
      </pc:sldChg>
      <pc:sldChg chg="del">
        <pc:chgData name="Nguyen, Brian D" userId="S::briandnguyen2@fullerton.edu::44618f47-81c8-4f4e-8e2d-bde8caecefec" providerId="AD" clId="Web-{7AF867C1-EBB0-CEA7-1325-37507DAA6F2C}" dt="2023-08-30T15:55:30.028" v="229"/>
        <pc:sldMkLst>
          <pc:docMk/>
          <pc:sldMk cId="635691354" sldId="322"/>
        </pc:sldMkLst>
      </pc:sldChg>
      <pc:sldChg chg="modSp">
        <pc:chgData name="Nguyen, Brian D" userId="S::briandnguyen2@fullerton.edu::44618f47-81c8-4f4e-8e2d-bde8caecefec" providerId="AD" clId="Web-{7AF867C1-EBB0-CEA7-1325-37507DAA6F2C}" dt="2023-08-30T15:20:30.955" v="141" actId="20577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7AF867C1-EBB0-CEA7-1325-37507DAA6F2C}" dt="2023-08-30T15:20:30.955" v="141" actId="20577"/>
          <ac:spMkLst>
            <pc:docMk/>
            <pc:sldMk cId="369105087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0:02.562" v="139"/>
        <pc:sldMkLst>
          <pc:docMk/>
          <pc:sldMk cId="2825866624" sldId="328"/>
        </pc:sldMkLst>
      </pc:sldChg>
      <pc:sldChg chg="modSp add replId">
        <pc:chgData name="Nguyen, Brian D" userId="S::briandnguyen2@fullerton.edu::44618f47-81c8-4f4e-8e2d-bde8caecefec" providerId="AD" clId="Web-{7AF867C1-EBB0-CEA7-1325-37507DAA6F2C}" dt="2023-08-30T15:55:57.936" v="248" actId="20577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7AF867C1-EBB0-CEA7-1325-37507DAA6F2C}" dt="2023-08-30T15:55:57.936" v="248" actId="20577"/>
          <ac:spMkLst>
            <pc:docMk/>
            <pc:sldMk cId="3927651067" sldId="328"/>
            <ac:spMk id="2" creationId="{2344700F-85C8-3A3F-56BF-6B72A5D70D7A}"/>
          </ac:spMkLst>
        </pc:spChg>
      </pc:sldChg>
      <pc:sldChg chg="addSp modSp add replId addAnim delAnim">
        <pc:chgData name="Nguyen, Brian D" userId="S::briandnguyen2@fullerton.edu::44618f47-81c8-4f4e-8e2d-bde8caecefec" providerId="AD" clId="Web-{7AF867C1-EBB0-CEA7-1325-37507DAA6F2C}" dt="2023-08-30T16:08:00.936" v="296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7AF867C1-EBB0-CEA7-1325-37507DAA6F2C}" dt="2023-08-30T15:59:48.889" v="289" actId="20577"/>
          <ac:spMkLst>
            <pc:docMk/>
            <pc:sldMk cId="2866446369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56:55.783" v="257" actId="20577"/>
          <ac:spMkLst>
            <pc:docMk/>
            <pc:sldMk cId="2866446369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AF867C1-EBB0-CEA7-1325-37507DAA6F2C}" dt="2023-08-30T16:07:48.779" v="294" actId="1076"/>
          <ac:picMkLst>
            <pc:docMk/>
            <pc:sldMk cId="2866446369" sldId="329"/>
            <ac:picMk id="4" creationId="{B48C5E9C-4B14-349C-F92A-BF66DBD44F2B}"/>
          </ac:picMkLst>
        </pc:picChg>
      </pc:sldChg>
      <pc:sldChg chg="add">
        <pc:chgData name="Nguyen, Brian D" userId="S::briandnguyen2@fullerton.edu::44618f47-81c8-4f4e-8e2d-bde8caecefec" providerId="AD" clId="Web-{7AF867C1-EBB0-CEA7-1325-37507DAA6F2C}" dt="2023-08-30T16:09:21.486" v="297"/>
        <pc:sldMkLst>
          <pc:docMk/>
          <pc:sldMk cId="2744481999" sldId="330"/>
        </pc:sldMkLst>
      </pc:sldChg>
      <pc:sldChg chg="add ord replId">
        <pc:chgData name="Nguyen, Brian D" userId="S::briandnguyen2@fullerton.edu::44618f47-81c8-4f4e-8e2d-bde8caecefec" providerId="AD" clId="Web-{7AF867C1-EBB0-CEA7-1325-37507DAA6F2C}" dt="2023-08-30T16:10:02.706" v="299"/>
        <pc:sldMkLst>
          <pc:docMk/>
          <pc:sldMk cId="1669125692" sldId="331"/>
        </pc:sldMkLst>
      </pc:sldChg>
      <pc:sldChg chg="delSp modSp add ord replId delAnim">
        <pc:chgData name="Nguyen, Brian D" userId="S::briandnguyen2@fullerton.edu::44618f47-81c8-4f4e-8e2d-bde8caecefec" providerId="AD" clId="Web-{7AF867C1-EBB0-CEA7-1325-37507DAA6F2C}" dt="2023-08-30T16:12:57.055" v="375" actId="20577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7AF867C1-EBB0-CEA7-1325-37507DAA6F2C}" dt="2023-08-30T16:12:57.055" v="375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6:10:30.175" v="318" actId="20577"/>
          <ac:spMkLst>
            <pc:docMk/>
            <pc:sldMk cId="3174519064" sldId="332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7AF867C1-EBB0-CEA7-1325-37507DAA6F2C}" dt="2023-08-30T16:10:33.238" v="319"/>
          <ac:picMkLst>
            <pc:docMk/>
            <pc:sldMk cId="3174519064" sldId="332"/>
            <ac:picMk id="4" creationId="{B48C5E9C-4B14-349C-F92A-BF66DBD44F2B}"/>
          </ac:picMkLst>
        </pc:picChg>
      </pc:sldChg>
    </pc:docChg>
  </pc:docChgLst>
  <pc:docChgLst>
    <pc:chgData name="Nguyen, Brian D" userId="S::briandnguyen2@fullerton.edu::44618f47-81c8-4f4e-8e2d-bde8caecefec" providerId="AD" clId="Web-{55B8041C-E108-A324-8038-B9ADBA977F17}"/>
    <pc:docChg chg="addSld delSld modSld sldOrd">
      <pc:chgData name="Nguyen, Brian D" userId="S::briandnguyen2@fullerton.edu::44618f47-81c8-4f4e-8e2d-bde8caecefec" providerId="AD" clId="Web-{55B8041C-E108-A324-8038-B9ADBA977F17}" dt="2023-08-30T18:42:34.379" v="1366" actId="20577"/>
      <pc:docMkLst>
        <pc:docMk/>
      </pc:docMkLst>
      <pc:sldChg chg="modSp">
        <pc:chgData name="Nguyen, Brian D" userId="S::briandnguyen2@fullerton.edu::44618f47-81c8-4f4e-8e2d-bde8caecefec" providerId="AD" clId="Web-{55B8041C-E108-A324-8038-B9ADBA977F17}" dt="2023-08-30T18:00:14.225" v="613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55B8041C-E108-A324-8038-B9ADBA977F17}" dt="2023-08-30T18:00:14.225" v="613" actId="20577"/>
          <ac:spMkLst>
            <pc:docMk/>
            <pc:sldMk cId="2955959951" sldId="334"/>
            <ac:spMk id="2" creationId="{2344700F-85C8-3A3F-56BF-6B72A5D70D7A}"/>
          </ac:spMkLst>
        </pc:spChg>
      </pc:sldChg>
      <pc:sldChg chg="addSp modSp">
        <pc:chgData name="Nguyen, Brian D" userId="S::briandnguyen2@fullerton.edu::44618f47-81c8-4f4e-8e2d-bde8caecefec" providerId="AD" clId="Web-{55B8041C-E108-A324-8038-B9ADBA977F17}" dt="2023-08-30T16:53:09.960" v="76" actId="1076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55B8041C-E108-A324-8038-B9ADBA977F17}" dt="2023-08-30T16:53:04.960" v="75" actId="20577"/>
          <ac:spMkLst>
            <pc:docMk/>
            <pc:sldMk cId="572006569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6:52:35.475" v="18" actId="1076"/>
          <ac:picMkLst>
            <pc:docMk/>
            <pc:sldMk cId="572006569" sldId="336"/>
            <ac:picMk id="4" creationId="{E51882E3-F4B1-049D-A1A6-E3EE419F04CE}"/>
          </ac:picMkLst>
        </pc:picChg>
        <pc:picChg chg="mod">
          <ac:chgData name="Nguyen, Brian D" userId="S::briandnguyen2@fullerton.edu::44618f47-81c8-4f4e-8e2d-bde8caecefec" providerId="AD" clId="Web-{55B8041C-E108-A324-8038-B9ADBA977F17}" dt="2023-08-30T16:53:09.960" v="76" actId="1076"/>
          <ac:picMkLst>
            <pc:docMk/>
            <pc:sldMk cId="572006569" sldId="336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8:18.557" v="252" actId="20577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55B8041C-E108-A324-8038-B9ADBA977F17}" dt="2023-08-30T17:08:18.557" v="252" actId="20577"/>
          <ac:spMkLst>
            <pc:docMk/>
            <pc:sldMk cId="3586033577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6:57:11.746" v="86" actId="20577"/>
          <ac:spMkLst>
            <pc:docMk/>
            <pc:sldMk cId="3586033577" sldId="33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6:57:06.559" v="79"/>
          <ac:picMkLst>
            <pc:docMk/>
            <pc:sldMk cId="3586033577" sldId="337"/>
            <ac:picMk id="4" creationId="{E51882E3-F4B1-049D-A1A6-E3EE419F04CE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7:20.137" v="88" actId="14100"/>
          <ac:picMkLst>
            <pc:docMk/>
            <pc:sldMk cId="3586033577" sldId="337"/>
            <ac:picMk id="5" creationId="{0A2462C4-7FF4-D370-B446-D8A1683C3282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8:34.092" v="90" actId="1076"/>
          <ac:picMkLst>
            <pc:docMk/>
            <pc:sldMk cId="3586033577" sldId="337"/>
            <ac:picMk id="9" creationId="{C0ED7445-1545-C5A8-8A92-C3DE757F8795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6:57:04.402" v="78"/>
          <ac:picMkLst>
            <pc:docMk/>
            <pc:sldMk cId="3586033577" sldId="337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1:49.096" v="175" actId="1076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55B8041C-E108-A324-8038-B9ADBA977F17}" dt="2023-08-30T17:01:20.095" v="169" actId="20577"/>
          <ac:spMkLst>
            <pc:docMk/>
            <pc:sldMk cId="112056932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1:01.548" v="138" actId="20577"/>
          <ac:spMkLst>
            <pc:docMk/>
            <pc:sldMk cId="112056932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01:49.096" v="175" actId="1076"/>
          <ac:picMkLst>
            <pc:docMk/>
            <pc:sldMk cId="1120569320" sldId="338"/>
            <ac:picMk id="4" creationId="{EE2A0F50-6915-4379-E93F-46F3200D93CD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1.892" v="170"/>
          <ac:picMkLst>
            <pc:docMk/>
            <pc:sldMk cId="1120569320" sldId="338"/>
            <ac:picMk id="5" creationId="{0A2462C4-7FF4-D370-B446-D8A1683C328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2.798" v="171"/>
          <ac:picMkLst>
            <pc:docMk/>
            <pc:sldMk cId="1120569320" sldId="338"/>
            <ac:picMk id="9" creationId="{C0ED7445-1545-C5A8-8A92-C3DE757F8795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4:51.959" v="233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55B8041C-E108-A324-8038-B9ADBA977F17}" dt="2023-08-30T17:04:49.037" v="232" actId="20577"/>
          <ac:spMkLst>
            <pc:docMk/>
            <pc:sldMk cId="2111333287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2:17.347" v="185" actId="20577"/>
          <ac:spMkLst>
            <pc:docMk/>
            <pc:sldMk cId="2111333287" sldId="33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02:18.878" v="186"/>
          <ac:picMkLst>
            <pc:docMk/>
            <pc:sldMk cId="2111333287" sldId="339"/>
            <ac:picMk id="4" creationId="{EE2A0F50-6915-4379-E93F-46F3200D93CD}"/>
          </ac:picMkLst>
        </pc:picChg>
        <pc:picChg chg="add del mod">
          <ac:chgData name="Nguyen, Brian D" userId="S::briandnguyen2@fullerton.edu::44618f47-81c8-4f4e-8e2d-bde8caecefec" providerId="AD" clId="Web-{55B8041C-E108-A324-8038-B9ADBA977F17}" dt="2023-08-30T17:03:53.599" v="205"/>
          <ac:picMkLst>
            <pc:docMk/>
            <pc:sldMk cId="2111333287" sldId="339"/>
            <ac:picMk id="5" creationId="{879AA36D-5C38-4B10-9157-AABF9C2BBB74}"/>
          </ac:picMkLst>
        </pc:picChg>
        <pc:picChg chg="add">
          <ac:chgData name="Nguyen, Brian D" userId="S::briandnguyen2@fullerton.edu::44618f47-81c8-4f4e-8e2d-bde8caecefec" providerId="AD" clId="Web-{55B8041C-E108-A324-8038-B9ADBA977F17}" dt="2023-08-30T17:04:51.959" v="233"/>
          <ac:picMkLst>
            <pc:docMk/>
            <pc:sldMk cId="2111333287" sldId="339"/>
            <ac:picMk id="10" creationId="{38EB2556-6E59-4482-81B3-5E6FB74B765E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12:41.610" v="289" actId="20577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55B8041C-E108-A324-8038-B9ADBA977F17}" dt="2023-08-30T17:08:43.683" v="256" actId="20577"/>
          <ac:spMkLst>
            <pc:docMk/>
            <pc:sldMk cId="2138586318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41.610" v="289" actId="20577"/>
          <ac:spMkLst>
            <pc:docMk/>
            <pc:sldMk cId="2138586318" sldId="340"/>
            <ac:spMk id="3" creationId="{77762301-F83A-4BEA-9D11-E6C99FB574A8}"/>
          </ac:spMkLst>
        </pc:spChg>
        <pc:inkChg chg="add">
          <ac:chgData name="Nguyen, Brian D" userId="S::briandnguyen2@fullerton.edu::44618f47-81c8-4f4e-8e2d-bde8caecefec" providerId="AD" clId="Web-{55B8041C-E108-A324-8038-B9ADBA977F17}" dt="2023-08-30T17:09:00.949" v="257"/>
          <ac:inkMkLst>
            <pc:docMk/>
            <pc:sldMk cId="2138586318" sldId="340"/>
            <ac:inkMk id="5" creationId="{638ABFE2-2B7E-6983-45E6-5E3FF6D29F2C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4.465" v="258"/>
          <ac:inkMkLst>
            <pc:docMk/>
            <pc:sldMk cId="2138586318" sldId="340"/>
            <ac:inkMk id="9" creationId="{981E9E06-DF07-EA28-7BAB-67A814A2D34A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8.621" v="259"/>
          <ac:inkMkLst>
            <pc:docMk/>
            <pc:sldMk cId="2138586318" sldId="340"/>
            <ac:inkMk id="10" creationId="{52794601-AC57-C6BD-32E3-9E7DF4863B50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10.449" v="260"/>
          <ac:inkMkLst>
            <pc:docMk/>
            <pc:sldMk cId="2138586318" sldId="340"/>
            <ac:inkMk id="11" creationId="{2E9151EE-6813-C163-E42B-1968BE87320C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09:20.106" v="262"/>
          <ac:inkMkLst>
            <pc:docMk/>
            <pc:sldMk cId="2138586318" sldId="340"/>
            <ac:inkMk id="12" creationId="{DBC38898-D48B-7F9D-37AF-F18533A5A715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7.748" v="267"/>
          <ac:inkMkLst>
            <pc:docMk/>
            <pc:sldMk cId="2138586318" sldId="340"/>
            <ac:inkMk id="13" creationId="{EABF8D13-E33D-1321-824C-479FFC515881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4.529" v="266"/>
          <ac:inkMkLst>
            <pc:docMk/>
            <pc:sldMk cId="2138586318" sldId="340"/>
            <ac:inkMk id="14" creationId="{A562E77C-7DC4-1585-7E8F-AF0F313E1C4B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5.623" v="268"/>
          <ac:inkMkLst>
            <pc:docMk/>
            <pc:sldMk cId="2138586318" sldId="340"/>
            <ac:inkMk id="15" creationId="{7E2752BE-9DF6-F09F-98AE-DF701923F075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9.013" v="269"/>
          <ac:inkMkLst>
            <pc:docMk/>
            <pc:sldMk cId="2138586318" sldId="340"/>
            <ac:inkMk id="16" creationId="{8D35C431-68BF-854B-EB90-F26B7E341326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42.467" v="270"/>
          <ac:inkMkLst>
            <pc:docMk/>
            <pc:sldMk cId="2138586318" sldId="340"/>
            <ac:inkMk id="17" creationId="{5C8BCA7E-EB32-3C37-E8CA-91533CF8D84A}"/>
          </ac:inkMkLst>
        </pc:inkChg>
      </pc:sldChg>
      <pc:sldChg chg="add del replId">
        <pc:chgData name="Nguyen, Brian D" userId="S::briandnguyen2@fullerton.edu::44618f47-81c8-4f4e-8e2d-bde8caecefec" providerId="AD" clId="Web-{55B8041C-E108-A324-8038-B9ADBA977F17}" dt="2023-08-30T17:04:53.740" v="234"/>
        <pc:sldMkLst>
          <pc:docMk/>
          <pc:sldMk cId="2334807459" sldId="340"/>
        </pc:sldMkLst>
      </pc:sldChg>
      <pc:sldChg chg="modSp add replId">
        <pc:chgData name="Nguyen, Brian D" userId="S::briandnguyen2@fullerton.edu::44618f47-81c8-4f4e-8e2d-bde8caecefec" providerId="AD" clId="Web-{55B8041C-E108-A324-8038-B9ADBA977F17}" dt="2023-08-30T17:12:36.750" v="282" actId="20577"/>
        <pc:sldMkLst>
          <pc:docMk/>
          <pc:sldMk cId="387287764" sldId="341"/>
        </pc:sldMkLst>
        <pc:spChg chg="mod">
          <ac:chgData name="Nguyen, Brian D" userId="S::briandnguyen2@fullerton.edu::44618f47-81c8-4f4e-8e2d-bde8caecefec" providerId="AD" clId="Web-{55B8041C-E108-A324-8038-B9ADBA977F17}" dt="2023-08-30T17:11:56.499" v="276" actId="20577"/>
          <ac:spMkLst>
            <pc:docMk/>
            <pc:sldMk cId="387287764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36.750" v="282" actId="20577"/>
          <ac:spMkLst>
            <pc:docMk/>
            <pc:sldMk cId="387287764" sldId="341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47:56.334" v="484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55B8041C-E108-A324-8038-B9ADBA977F17}" dt="2023-08-30T17:17:02.428" v="477" actId="20577"/>
          <ac:spMkLst>
            <pc:docMk/>
            <pc:sldMk cId="160268001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3:10.032" v="313" actId="20577"/>
          <ac:spMkLst>
            <pc:docMk/>
            <pc:sldMk cId="1602680018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47:50.990" v="483" actId="1076"/>
          <ac:picMkLst>
            <pc:docMk/>
            <pc:sldMk cId="1602680018" sldId="342"/>
            <ac:picMk id="4" creationId="{46570FB9-F62C-1EEB-B653-10F20C7965AE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13:11.064" v="314"/>
          <ac:picMkLst>
            <pc:docMk/>
            <pc:sldMk cId="1602680018" sldId="342"/>
            <ac:picMk id="10" creationId="{38EB2556-6E59-4482-81B3-5E6FB74B765E}"/>
          </ac:picMkLst>
        </pc:picChg>
      </pc:sldChg>
      <pc:sldChg chg="add del replId">
        <pc:chgData name="Nguyen, Brian D" userId="S::briandnguyen2@fullerton.edu::44618f47-81c8-4f4e-8e2d-bde8caecefec" providerId="AD" clId="Web-{55B8041C-E108-A324-8038-B9ADBA977F17}" dt="2023-08-30T17:47:11.833" v="479"/>
        <pc:sldMkLst>
          <pc:docMk/>
          <pc:sldMk cId="2792417675" sldId="343"/>
        </pc:sldMkLst>
      </pc:sldChg>
      <pc:sldChg chg="delSp modSp add replId delAnim">
        <pc:chgData name="Nguyen, Brian D" userId="S::briandnguyen2@fullerton.edu::44618f47-81c8-4f4e-8e2d-bde8caecefec" providerId="AD" clId="Web-{55B8041C-E108-A324-8038-B9ADBA977F17}" dt="2023-08-30T17:48:58.150" v="535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55B8041C-E108-A324-8038-B9ADBA977F17}" dt="2023-08-30T17:48:54.384" v="534" actId="20577"/>
          <ac:spMkLst>
            <pc:docMk/>
            <pc:sldMk cId="3512699861" sldId="343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48:21.179" v="486"/>
          <ac:picMkLst>
            <pc:docMk/>
            <pc:sldMk cId="3512699861" sldId="343"/>
            <ac:picMk id="4" creationId="{46570FB9-F62C-1EEB-B653-10F20C7965AE}"/>
          </ac:picMkLst>
        </pc:picChg>
      </pc:sldChg>
      <pc:sldChg chg="add ord replId">
        <pc:chgData name="Nguyen, Brian D" userId="S::briandnguyen2@fullerton.edu::44618f47-81c8-4f4e-8e2d-bde8caecefec" providerId="AD" clId="Web-{55B8041C-E108-A324-8038-B9ADBA977F17}" dt="2023-08-30T17:53:19.207" v="538"/>
        <pc:sldMkLst>
          <pc:docMk/>
          <pc:sldMk cId="2148672196" sldId="344"/>
        </pc:sldMkLst>
      </pc:sldChg>
      <pc:sldChg chg="addSp delSp modSp add replId addAnim">
        <pc:chgData name="Nguyen, Brian D" userId="S::briandnguyen2@fullerton.edu::44618f47-81c8-4f4e-8e2d-bde8caecefec" providerId="AD" clId="Web-{55B8041C-E108-A324-8038-B9ADBA977F17}" dt="2023-08-30T18:18:07.973" v="890" actId="20577"/>
        <pc:sldMkLst>
          <pc:docMk/>
          <pc:sldMk cId="454482117" sldId="345"/>
        </pc:sldMkLst>
        <pc:spChg chg="add mod">
          <ac:chgData name="Nguyen, Brian D" userId="S::briandnguyen2@fullerton.edu::44618f47-81c8-4f4e-8e2d-bde8caecefec" providerId="AD" clId="Web-{55B8041C-E108-A324-8038-B9ADBA977F17}" dt="2023-08-30T18:18:07.973" v="890" actId="20577"/>
          <ac:spMkLst>
            <pc:docMk/>
            <pc:sldMk cId="454482117" sldId="345"/>
            <ac:spMk id="16" creationId="{EBBC4CB9-BDBD-B960-EEF5-C7D09D5EE094}"/>
          </ac:spMkLst>
        </pc:spChg>
        <pc:picChg chg="mod modCrop">
          <ac:chgData name="Nguyen, Brian D" userId="S::briandnguyen2@fullerton.edu::44618f47-81c8-4f4e-8e2d-bde8caecefec" providerId="AD" clId="Web-{55B8041C-E108-A324-8038-B9ADBA977F17}" dt="2023-08-30T17:54:36.804" v="542" actId="1076"/>
          <ac:picMkLst>
            <pc:docMk/>
            <pc:sldMk cId="454482117" sldId="345"/>
            <ac:picMk id="12" creationId="{3F5EE5EB-EBB7-43A7-151F-68046BABF8C5}"/>
          </ac:picMkLst>
        </pc:picChg>
        <pc:inkChg chg="add">
          <ac:chgData name="Nguyen, Brian D" userId="S::briandnguyen2@fullerton.edu::44618f47-81c8-4f4e-8e2d-bde8caecefec" providerId="AD" clId="Web-{55B8041C-E108-A324-8038-B9ADBA977F17}" dt="2023-08-30T17:54:48.930" v="543"/>
          <ac:inkMkLst>
            <pc:docMk/>
            <pc:sldMk cId="454482117" sldId="345"/>
            <ac:inkMk id="2" creationId="{C2C31CCE-DA16-721F-11A5-7688B904A26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4:52.868" v="544"/>
          <ac:inkMkLst>
            <pc:docMk/>
            <pc:sldMk cId="454482117" sldId="345"/>
            <ac:inkMk id="4" creationId="{B18C81C1-8BFA-3B5B-7128-83F1E7D90DE3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02.368" v="545"/>
          <ac:inkMkLst>
            <pc:docMk/>
            <pc:sldMk cId="454482117" sldId="345"/>
            <ac:inkMk id="5" creationId="{48DBE5EC-1689-76B1-A552-9B0AF27627EA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1"/>
          <ac:inkMkLst>
            <pc:docMk/>
            <pc:sldMk cId="454482117" sldId="345"/>
            <ac:inkMk id="9" creationId="{DB4074A9-D92B-ECD8-C321-1F18C0BAFC98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0"/>
          <ac:inkMkLst>
            <pc:docMk/>
            <pc:sldMk cId="454482117" sldId="345"/>
            <ac:inkMk id="10" creationId="{A3AD01E9-C13D-658B-F70F-71DBC84FDA17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0.993" v="549"/>
          <ac:inkMkLst>
            <pc:docMk/>
            <pc:sldMk cId="454482117" sldId="345"/>
            <ac:inkMk id="11" creationId="{81E69DCD-F3C9-E9B7-84F6-A5BA3FB5270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19.791" v="552"/>
          <ac:inkMkLst>
            <pc:docMk/>
            <pc:sldMk cId="454482117" sldId="345"/>
            <ac:inkMk id="13" creationId="{DB53B484-2D16-E4EA-4603-C966CB993C59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22.681" v="553"/>
          <ac:inkMkLst>
            <pc:docMk/>
            <pc:sldMk cId="454482117" sldId="345"/>
            <ac:inkMk id="14" creationId="{839CA627-3CDF-27AD-9F6D-AD5664DD0536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30.994" v="555"/>
          <ac:inkMkLst>
            <pc:docMk/>
            <pc:sldMk cId="454482117" sldId="345"/>
            <ac:inkMk id="15" creationId="{B37DF447-915D-19AF-89B4-D6DDE42D0773}"/>
          </ac:inkMkLst>
        </pc:inkChg>
      </pc:sldChg>
      <pc:sldChg chg="addSp delSp modSp add replId delAnim">
        <pc:chgData name="Nguyen, Brian D" userId="S::briandnguyen2@fullerton.edu::44618f47-81c8-4f4e-8e2d-bde8caecefec" providerId="AD" clId="Web-{55B8041C-E108-A324-8038-B9ADBA977F17}" dt="2023-08-30T18:16:27.297" v="848" actId="20577"/>
        <pc:sldMkLst>
          <pc:docMk/>
          <pc:sldMk cId="2403758983" sldId="346"/>
        </pc:sldMkLst>
        <pc:spChg chg="mod">
          <ac:chgData name="Nguyen, Brian D" userId="S::briandnguyen2@fullerton.edu::44618f47-81c8-4f4e-8e2d-bde8caecefec" providerId="AD" clId="Web-{55B8041C-E108-A324-8038-B9ADBA977F17}" dt="2023-08-30T18:08:16.792" v="696" actId="20577"/>
          <ac:spMkLst>
            <pc:docMk/>
            <pc:sldMk cId="2403758983" sldId="34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8:16:27.297" v="848" actId="20577"/>
          <ac:spMkLst>
            <pc:docMk/>
            <pc:sldMk cId="2403758983" sldId="346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08:38.121" v="723" actId="1076"/>
          <ac:picMkLst>
            <pc:docMk/>
            <pc:sldMk cId="2403758983" sldId="346"/>
            <ac:picMk id="9" creationId="{1B35CD6B-6CDF-A996-C4E9-1EEE5D534AE8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37" v="724" actId="1076"/>
          <ac:picMkLst>
            <pc:docMk/>
            <pc:sldMk cId="2403758983" sldId="346"/>
            <ac:picMk id="10" creationId="{46001582-AFF8-2497-8FC6-DA3899561AC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68" v="725" actId="1076"/>
          <ac:picMkLst>
            <pc:docMk/>
            <pc:sldMk cId="2403758983" sldId="346"/>
            <ac:picMk id="11" creationId="{7188C886-A3E4-41E2-43E6-003A6C6F46E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5:39.707" v="625"/>
          <ac:picMkLst>
            <pc:docMk/>
            <pc:sldMk cId="2403758983" sldId="346"/>
            <ac:picMk id="12" creationId="{3F5EE5EB-EBB7-43A7-151F-68046BABF8C5}"/>
          </ac:picMkLst>
        </pc:picChg>
        <pc:inkChg chg="mod">
          <ac:chgData name="Nguyen, Brian D" userId="S::briandnguyen2@fullerton.edu::44618f47-81c8-4f4e-8e2d-bde8caecefec" providerId="AD" clId="Web-{55B8041C-E108-A324-8038-B9ADBA977F17}" dt="2023-08-30T18:08:38.074" v="718" actId="1076"/>
          <ac:inkMkLst>
            <pc:docMk/>
            <pc:sldMk cId="2403758983" sldId="346"/>
            <ac:inkMk id="2" creationId="{C2C31CCE-DA16-721F-11A5-7688B904A26E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74" v="719" actId="1076"/>
          <ac:inkMkLst>
            <pc:docMk/>
            <pc:sldMk cId="2403758983" sldId="346"/>
            <ac:inkMk id="4" creationId="{B18C81C1-8BFA-3B5B-7128-83F1E7D90DE3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90" v="720" actId="1076"/>
          <ac:inkMkLst>
            <pc:docMk/>
            <pc:sldMk cId="2403758983" sldId="346"/>
            <ac:inkMk id="5" creationId="{48DBE5EC-1689-76B1-A552-9B0AF27627EA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1" actId="1076"/>
          <ac:inkMkLst>
            <pc:docMk/>
            <pc:sldMk cId="2403758983" sldId="346"/>
            <ac:inkMk id="13" creationId="{DB53B484-2D16-E4EA-4603-C966CB993C59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2" actId="1076"/>
          <ac:inkMkLst>
            <pc:docMk/>
            <pc:sldMk cId="2403758983" sldId="346"/>
            <ac:inkMk id="14" creationId="{839CA627-3CDF-27AD-9F6D-AD5664DD0536}"/>
          </ac:inkMkLst>
        </pc:inkChg>
      </pc:sldChg>
      <pc:sldChg chg="modSp add ord replId">
        <pc:chgData name="Nguyen, Brian D" userId="S::briandnguyen2@fullerton.edu::44618f47-81c8-4f4e-8e2d-bde8caecefec" providerId="AD" clId="Web-{55B8041C-E108-A324-8038-B9ADBA977F17}" dt="2023-08-30T18:09:46.140" v="735" actId="20577"/>
        <pc:sldMkLst>
          <pc:docMk/>
          <pc:sldMk cId="430529271" sldId="347"/>
        </pc:sldMkLst>
        <pc:spChg chg="mod">
          <ac:chgData name="Nguyen, Brian D" userId="S::briandnguyen2@fullerton.edu::44618f47-81c8-4f4e-8e2d-bde8caecefec" providerId="AD" clId="Web-{55B8041C-E108-A324-8038-B9ADBA977F17}" dt="2023-08-30T18:09:46.140" v="735" actId="20577"/>
          <ac:spMkLst>
            <pc:docMk/>
            <pc:sldMk cId="430529271" sldId="34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5B8041C-E108-A324-8038-B9ADBA977F17}" dt="2023-08-30T18:09:27.498" v="728" actId="14100"/>
          <ac:picMkLst>
            <pc:docMk/>
            <pc:sldMk cId="430529271" sldId="347"/>
            <ac:picMk id="12" creationId="{3F5EE5EB-EBB7-43A7-151F-68046BABF8C5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8:12:49.241" v="846"/>
        <pc:sldMkLst>
          <pc:docMk/>
          <pc:sldMk cId="3156415997" sldId="348"/>
        </pc:sldMkLst>
        <pc:spChg chg="mod">
          <ac:chgData name="Nguyen, Brian D" userId="S::briandnguyen2@fullerton.edu::44618f47-81c8-4f4e-8e2d-bde8caecefec" providerId="AD" clId="Web-{55B8041C-E108-A324-8038-B9ADBA977F17}" dt="2023-08-30T18:10:58.643" v="746" actId="20577"/>
          <ac:spMkLst>
            <pc:docMk/>
            <pc:sldMk cId="3156415997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12:45.757" v="844" actId="20577"/>
          <ac:spMkLst>
            <pc:docMk/>
            <pc:sldMk cId="3156415997" sldId="348"/>
            <ac:spMk id="4" creationId="{D349DEE8-02A1-6872-3310-18D0AF9A38F0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12:06.161" v="797" actId="1076"/>
          <ac:picMkLst>
            <pc:docMk/>
            <pc:sldMk cId="3156415997" sldId="348"/>
            <ac:picMk id="2" creationId="{7F9D3992-C90C-6535-161D-CB7DEB34CDB6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9:59.812" v="737"/>
          <ac:picMkLst>
            <pc:docMk/>
            <pc:sldMk cId="3156415997" sldId="348"/>
            <ac:picMk id="12" creationId="{3F5EE5EB-EBB7-43A7-151F-68046BABF8C5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5B8041C-E108-A324-8038-B9ADBA977F17}" dt="2023-08-30T18:31:19.866" v="1314" actId="20577"/>
        <pc:sldMkLst>
          <pc:docMk/>
          <pc:sldMk cId="2112870402" sldId="349"/>
        </pc:sldMkLst>
        <pc:spChg chg="mod">
          <ac:chgData name="Nguyen, Brian D" userId="S::briandnguyen2@fullerton.edu::44618f47-81c8-4f4e-8e2d-bde8caecefec" providerId="AD" clId="Web-{55B8041C-E108-A324-8038-B9ADBA977F17}" dt="2023-08-30T18:17:05.596" v="870" actId="20577"/>
          <ac:spMkLst>
            <pc:docMk/>
            <pc:sldMk cId="2112870402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31:19.866" v="1314" actId="20577"/>
          <ac:spMkLst>
            <pc:docMk/>
            <pc:sldMk cId="2112870402" sldId="349"/>
            <ac:spMk id="4" creationId="{EF88BC1D-615A-0A9F-92D6-AA362549610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8:16:52.048" v="851"/>
          <ac:picMkLst>
            <pc:docMk/>
            <pc:sldMk cId="2112870402" sldId="349"/>
            <ac:picMk id="12" creationId="{3F5EE5EB-EBB7-43A7-151F-68046BABF8C5}"/>
          </ac:picMkLst>
        </pc:picChg>
      </pc:sldChg>
      <pc:sldChg chg="delSp modSp add del replId">
        <pc:chgData name="Nguyen, Brian D" userId="S::briandnguyen2@fullerton.edu::44618f47-81c8-4f4e-8e2d-bde8caecefec" providerId="AD" clId="Web-{55B8041C-E108-A324-8038-B9ADBA977F17}" dt="2023-08-30T18:23:57.582" v="1098"/>
        <pc:sldMkLst>
          <pc:docMk/>
          <pc:sldMk cId="18378492" sldId="350"/>
        </pc:sldMkLst>
        <pc:spChg chg="mod">
          <ac:chgData name="Nguyen, Brian D" userId="S::briandnguyen2@fullerton.edu::44618f47-81c8-4f4e-8e2d-bde8caecefec" providerId="AD" clId="Web-{55B8041C-E108-A324-8038-B9ADBA977F17}" dt="2023-08-30T18:23:29.534" v="1090" actId="20577"/>
          <ac:spMkLst>
            <pc:docMk/>
            <pc:sldMk cId="18378492" sldId="350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23:45.035" v="1097"/>
          <ac:spMkLst>
            <pc:docMk/>
            <pc:sldMk cId="18378492" sldId="350"/>
            <ac:spMk id="16" creationId="{EBBC4CB9-BDBD-B960-EEF5-C7D09D5EE094}"/>
          </ac:spMkLst>
        </pc:spChg>
        <pc:inkChg chg="del">
          <ac:chgData name="Nguyen, Brian D" userId="S::briandnguyen2@fullerton.edu::44618f47-81c8-4f4e-8e2d-bde8caecefec" providerId="AD" clId="Web-{55B8041C-E108-A324-8038-B9ADBA977F17}" dt="2023-08-30T18:23:37.440" v="1092"/>
          <ac:inkMkLst>
            <pc:docMk/>
            <pc:sldMk cId="18378492" sldId="350"/>
            <ac:inkMk id="2" creationId="{C2C31CCE-DA16-721F-11A5-7688B904A26E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8.269" v="1093"/>
          <ac:inkMkLst>
            <pc:docMk/>
            <pc:sldMk cId="18378492" sldId="350"/>
            <ac:inkMk id="4" creationId="{B18C81C1-8BFA-3B5B-7128-83F1E7D90DE3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6.894" v="1091"/>
          <ac:inkMkLst>
            <pc:docMk/>
            <pc:sldMk cId="18378492" sldId="350"/>
            <ac:inkMk id="5" creationId="{48DBE5EC-1689-76B1-A552-9B0AF27627EA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1.347" v="1095"/>
          <ac:inkMkLst>
            <pc:docMk/>
            <pc:sldMk cId="18378492" sldId="350"/>
            <ac:inkMk id="13" creationId="{DB53B484-2D16-E4EA-4603-C966CB993C59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0.144" v="1094"/>
          <ac:inkMkLst>
            <pc:docMk/>
            <pc:sldMk cId="18378492" sldId="350"/>
            <ac:inkMk id="14" creationId="{839CA627-3CDF-27AD-9F6D-AD5664DD0536}"/>
          </ac:inkMkLst>
        </pc:inkChg>
      </pc:sldChg>
      <pc:sldChg chg="modSp add replId addAnim delAnim modAnim">
        <pc:chgData name="Nguyen, Brian D" userId="S::briandnguyen2@fullerton.edu::44618f47-81c8-4f4e-8e2d-bde8caecefec" providerId="AD" clId="Web-{55B8041C-E108-A324-8038-B9ADBA977F17}" dt="2023-08-30T18:29:55.816" v="1291"/>
        <pc:sldMkLst>
          <pc:docMk/>
          <pc:sldMk cId="444637862" sldId="350"/>
        </pc:sldMkLst>
        <pc:spChg chg="mod">
          <ac:chgData name="Nguyen, Brian D" userId="S::briandnguyen2@fullerton.edu::44618f47-81c8-4f4e-8e2d-bde8caecefec" providerId="AD" clId="Web-{55B8041C-E108-A324-8038-B9ADBA977F17}" dt="2023-08-30T18:29:50.925" v="1289" actId="20577"/>
          <ac:spMkLst>
            <pc:docMk/>
            <pc:sldMk cId="444637862" sldId="350"/>
            <ac:spMk id="4" creationId="{EF88BC1D-615A-0A9F-92D6-AA3625496108}"/>
          </ac:spMkLst>
        </pc:sp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8:40:31.749" v="1344" actId="1076"/>
        <pc:sldMkLst>
          <pc:docMk/>
          <pc:sldMk cId="2199840456" sldId="351"/>
        </pc:sldMkLst>
        <pc:spChg chg="mod">
          <ac:chgData name="Nguyen, Brian D" userId="S::briandnguyen2@fullerton.edu::44618f47-81c8-4f4e-8e2d-bde8caecefec" providerId="AD" clId="Web-{55B8041C-E108-A324-8038-B9ADBA977F17}" dt="2023-08-30T18:36:01.456" v="1331" actId="20577"/>
          <ac:spMkLst>
            <pc:docMk/>
            <pc:sldMk cId="2199840456" sldId="351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38:51.729" v="1334"/>
          <ac:spMkLst>
            <pc:docMk/>
            <pc:sldMk cId="2199840456" sldId="351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39:26.137" v="1340" actId="1076"/>
          <ac:picMkLst>
            <pc:docMk/>
            <pc:sldMk cId="2199840456" sldId="351"/>
            <ac:picMk id="12" creationId="{0F80F0AA-5C05-7BAE-5F56-0DEF8AB88DFD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39:46.106" v="1343" actId="1076"/>
          <ac:picMkLst>
            <pc:docMk/>
            <pc:sldMk cId="2199840456" sldId="351"/>
            <ac:picMk id="15" creationId="{1D6F594A-2423-286D-C07C-EE831FFEDE9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40:31.749" v="1344" actId="1076"/>
          <ac:picMkLst>
            <pc:docMk/>
            <pc:sldMk cId="2199840456" sldId="351"/>
            <ac:picMk id="17" creationId="{500BA4F4-A887-01D2-FB85-B604305D47D5}"/>
          </ac:picMkLst>
        </pc:picChg>
      </pc:sldChg>
      <pc:sldChg chg="modSp add replId">
        <pc:chgData name="Nguyen, Brian D" userId="S::briandnguyen2@fullerton.edu::44618f47-81c8-4f4e-8e2d-bde8caecefec" providerId="AD" clId="Web-{55B8041C-E108-A324-8038-B9ADBA977F17}" dt="2023-08-30T18:42:34.379" v="136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55B8041C-E108-A324-8038-B9ADBA977F17}" dt="2023-08-30T18:42:34.379" v="1366" actId="20577"/>
          <ac:spMkLst>
            <pc:docMk/>
            <pc:sldMk cId="915511855" sldId="352"/>
            <ac:spMk id="4" creationId="{EF88BC1D-615A-0A9F-92D6-AA3625496108}"/>
          </ac:spMkLst>
        </pc:spChg>
      </pc:sldChg>
    </pc:docChg>
  </pc:docChgLst>
  <pc:docChgLst>
    <pc:chgData clId="Web-{DA22C10B-6699-69E6-3CA1-9C6C32C0D298}"/>
    <pc:docChg chg="modSld">
      <pc:chgData name="" userId="" providerId="" clId="Web-{DA22C10B-6699-69E6-3CA1-9C6C32C0D298}" dt="2023-10-16T17:32:48.549" v="1" actId="20577"/>
      <pc:docMkLst>
        <pc:docMk/>
      </pc:docMkLst>
      <pc:sldChg chg="modSp">
        <pc:chgData name="" userId="" providerId="" clId="Web-{DA22C10B-6699-69E6-3CA1-9C6C32C0D298}" dt="2023-10-16T17:32:48.549" v="1" actId="20577"/>
        <pc:sldMkLst>
          <pc:docMk/>
          <pc:sldMk cId="874605307" sldId="370"/>
        </pc:sldMkLst>
        <pc:spChg chg="mod">
          <ac:chgData name="" userId="" providerId="" clId="Web-{DA22C10B-6699-69E6-3CA1-9C6C32C0D298}" dt="2023-10-16T17:32:48.549" v="1" actId="20577"/>
          <ac:spMkLst>
            <pc:docMk/>
            <pc:sldMk cId="874605307" sldId="370"/>
            <ac:spMk id="2" creationId="{2344700F-85C8-3A3F-56BF-6B72A5D70D7A}"/>
          </ac:spMkLst>
        </pc:spChg>
      </pc:sldChg>
    </pc:docChg>
  </pc:docChgLst>
  <pc:docChgLst>
    <pc:chgData clId="Web-{893114CC-8D21-540B-C109-C3D9AAA56E41}"/>
    <pc:docChg chg="modSld">
      <pc:chgData name="" userId="" providerId="" clId="Web-{893114CC-8D21-540B-C109-C3D9AAA56E41}" dt="2023-09-10T19:13:07.652" v="0" actId="20577"/>
      <pc:docMkLst>
        <pc:docMk/>
      </pc:docMkLst>
      <pc:sldChg chg="modSp">
        <pc:chgData name="" userId="" providerId="" clId="Web-{893114CC-8D21-540B-C109-C3D9AAA56E41}" dt="2023-09-10T19:13:07.652" v="0" actId="20577"/>
        <pc:sldMkLst>
          <pc:docMk/>
          <pc:sldMk cId="1426836335" sldId="274"/>
        </pc:sldMkLst>
        <pc:spChg chg="mod">
          <ac:chgData name="" userId="" providerId="" clId="Web-{893114CC-8D21-540B-C109-C3D9AAA56E41}" dt="2023-09-10T19:13:07.652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ED88DB64-D6AC-A072-76F3-723AF16A2655}"/>
    <pc:docChg chg="addSld delSld modSld sldOrd">
      <pc:chgData name="Nguyen, Brian D" userId="S::briandnguyen2@fullerton.edu::44618f47-81c8-4f4e-8e2d-bde8caecefec" providerId="AD" clId="Web-{ED88DB64-D6AC-A072-76F3-723AF16A2655}" dt="2023-10-09T16:44:38.979" v="621" actId="20577"/>
      <pc:docMkLst>
        <pc:docMk/>
      </pc:docMkLst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D88DB64-D6AC-A072-76F3-723AF16A2655}" dt="2023-10-09T14:34:53.625" v="164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7.454" v="17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D88DB64-D6AC-A072-76F3-723AF16A2655}" dt="2023-10-09T14:35:37.454" v="17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ED88DB64-D6AC-A072-76F3-723AF16A2655}" dt="2023-10-09T15:00:16.712" v="183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4:59:36.867" v="178"/>
          <ac:picMkLst>
            <pc:docMk/>
            <pc:sldMk cId="3793104547" sldId="311"/>
            <ac:picMk id="2" creationId="{68027653-D4B3-40FB-84ED-F69D4F72D972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00:16.712" v="183" actId="1076"/>
          <ac:picMkLst>
            <pc:docMk/>
            <pc:sldMk cId="3793104547" sldId="311"/>
            <ac:picMk id="4" creationId="{F21E3045-4F0A-5CB0-6B8A-26580A1973E9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2:32.434" v="126"/>
        <pc:sldMkLst>
          <pc:docMk/>
          <pc:sldMk cId="1794876731" sldId="31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1:52.464" v="124"/>
        <pc:sldMkLst>
          <pc:docMk/>
          <pc:sldMk cId="2316729928" sldId="31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9682775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888940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64061225" sldId="31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5.653" v="128"/>
        <pc:sldMkLst>
          <pc:docMk/>
          <pc:sldMk cId="4162185416" sldId="317"/>
        </pc:sldMkLst>
      </pc:sldChg>
      <pc:sldChg chg="modSp del ord">
        <pc:chgData name="Nguyen, Brian D" userId="S::briandnguyen2@fullerton.edu::44618f47-81c8-4f4e-8e2d-bde8caecefec" providerId="AD" clId="Web-{ED88DB64-D6AC-A072-76F3-723AF16A2655}" dt="2023-10-09T15:18:09.208" v="184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96223151" sldId="318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ED88DB64-D6AC-A072-76F3-723AF16A2655}" dt="2023-10-09T15:19:59.305" v="201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D88DB64-D6AC-A072-76F3-723AF16A2655}" dt="2023-10-09T15:19:59.305" v="201" actId="20577"/>
          <ac:spMkLst>
            <pc:docMk/>
            <pc:sldMk cId="3770830329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70830329" sldId="319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8.731" v="130"/>
        <pc:sldMkLst>
          <pc:docMk/>
          <pc:sldMk cId="3878511995" sldId="32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2:45.653" v="127"/>
        <pc:sldMkLst>
          <pc:docMk/>
          <pc:sldMk cId="824187770" sldId="321"/>
        </pc:sldMkLst>
      </pc:sldChg>
      <pc:sldChg chg="modSp ord">
        <pc:chgData name="Nguyen, Brian D" userId="S::briandnguyen2@fullerton.edu::44618f47-81c8-4f4e-8e2d-bde8caecefec" providerId="AD" clId="Web-{ED88DB64-D6AC-A072-76F3-723AF16A2655}" dt="2023-10-09T15:18:53.053" v="185"/>
        <pc:sldMkLst>
          <pc:docMk/>
          <pc:sldMk cId="3703846547" sldId="322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03846547" sldId="322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7.591" v="129"/>
        <pc:sldMkLst>
          <pc:docMk/>
          <pc:sldMk cId="1642712796" sldId="32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42023078" sldId="32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3:07.700" v="131"/>
        <pc:sldMkLst>
          <pc:docMk/>
          <pc:sldMk cId="146682981" sldId="325"/>
        </pc:sldMkLst>
      </pc:sldChg>
      <pc:sldChg chg="addSp 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97755444" sldId="326"/>
            <ac:spMk id="7" creationId="{4E98E6AD-9D37-499C-898E-ED12AC36D31D}"/>
          </ac:spMkLst>
        </pc:spChg>
        <pc:spChg chg="add">
          <ac:chgData name="Nguyen, Brian D" userId="S::briandnguyen2@fullerton.edu::44618f47-81c8-4f4e-8e2d-bde8caecefec" providerId="AD" clId="Web-{ED88DB64-D6AC-A072-76F3-723AF16A2655}" dt="2023-10-09T14:33:44.092" v="137"/>
          <ac:spMkLst>
            <pc:docMk/>
            <pc:sldMk cId="4097755444" sldId="326"/>
            <ac:spMk id="11" creationId="{63D041F6-9ABE-47BD-DF3A-A1B32B558B1B}"/>
          </ac:spMkLst>
        </pc:spChg>
        <pc:picChg chg="mod">
          <ac:chgData name="Nguyen, Brian D" userId="S::briandnguyen2@fullerton.edu::44618f47-81c8-4f4e-8e2d-bde8caecefec" providerId="AD" clId="Web-{ED88DB64-D6AC-A072-76F3-723AF16A2655}" dt="2023-10-09T14:33:32.810" v="136" actId="1076"/>
          <ac:picMkLst>
            <pc:docMk/>
            <pc:sldMk cId="4097755444" sldId="326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4:33:23.638" v="135" actId="1076"/>
          <ac:picMkLst>
            <pc:docMk/>
            <pc:sldMk cId="4097755444" sldId="326"/>
            <ac:picMk id="9" creationId="{408C3722-26CC-5670-C4E2-D7A2135057C3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4:00.092" v="140"/>
        <pc:sldMkLst>
          <pc:docMk/>
          <pc:sldMk cId="4018473717" sldId="327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11.124" v="142"/>
        <pc:sldMkLst>
          <pc:docMk/>
          <pc:sldMk cId="389700141" sldId="328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04.155" v="141"/>
        <pc:sldMkLst>
          <pc:docMk/>
          <pc:sldMk cId="4062871643" sldId="329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0.216" v="132"/>
        <pc:sldMkLst>
          <pc:docMk/>
          <pc:sldMk cId="3435808044" sldId="33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1.247" v="133"/>
        <pc:sldMkLst>
          <pc:docMk/>
          <pc:sldMk cId="3814610835" sldId="331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5.076" v="139"/>
        <pc:sldMkLst>
          <pc:docMk/>
          <pc:sldMk cId="2099504963" sldId="33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2.358" v="138"/>
        <pc:sldMkLst>
          <pc:docMk/>
          <pc:sldMk cId="2023158260" sldId="33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D88DB64-D6AC-A072-76F3-723AF16A2655}" dt="2023-10-09T14:12:24.808" v="27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ED88DB64-D6AC-A072-76F3-723AF16A2655}" dt="2023-10-09T14:35:16.532" v="174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1688575309" sldId="335"/>
            <ac:spMk id="7" creationId="{4E98E6AD-9D37-499C-898E-ED12AC36D31D}"/>
          </ac:spMkLst>
        </pc:spChg>
      </pc:sldChg>
      <pc:sldChg chg="add del replId">
        <pc:chgData name="Nguyen, Brian D" userId="S::briandnguyen2@fullerton.edu::44618f47-81c8-4f4e-8e2d-bde8caecefec" providerId="AD" clId="Web-{ED88DB64-D6AC-A072-76F3-723AF16A2655}" dt="2023-10-09T15:20:00.524" v="202"/>
        <pc:sldMkLst>
          <pc:docMk/>
          <pc:sldMk cId="663517667" sldId="336"/>
        </pc:sldMkLst>
      </pc:sldChg>
      <pc:sldChg chg="addSp modSp add replId addAnim modAnim">
        <pc:chgData name="Nguyen, Brian D" userId="S::briandnguyen2@fullerton.edu::44618f47-81c8-4f4e-8e2d-bde8caecefec" providerId="AD" clId="Web-{ED88DB64-D6AC-A072-76F3-723AF16A2655}" dt="2023-10-09T16:36:27.223" v="43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ED88DB64-D6AC-A072-76F3-723AF16A2655}" dt="2023-10-09T16:36:17.644" v="429" actId="20577"/>
          <ac:spMkLst>
            <pc:docMk/>
            <pc:sldMk cId="2430114121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0:36.822" v="212" actId="20577"/>
          <ac:spMkLst>
            <pc:docMk/>
            <pc:sldMk cId="2430114121" sldId="33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D88DB64-D6AC-A072-76F3-723AF16A2655}" dt="2023-10-09T15:32:34.778" v="238" actId="20577"/>
          <ac:spMkLst>
            <pc:docMk/>
            <pc:sldMk cId="2430114121" sldId="336"/>
            <ac:spMk id="5" creationId="{BF720421-284A-A403-63AE-09CD5B14B360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32:01.121" v="219" actId="1076"/>
          <ac:picMkLst>
            <pc:docMk/>
            <pc:sldMk cId="2430114121" sldId="336"/>
            <ac:picMk id="4" creationId="{3D820ADE-0640-91F0-830C-E5883B4ADF06}"/>
          </ac:picMkLst>
        </pc:picChg>
      </pc:sldChg>
      <pc:sldChg chg="addSp delSp modSp add ord replId">
        <pc:chgData name="Nguyen, Brian D" userId="S::briandnguyen2@fullerton.edu::44618f47-81c8-4f4e-8e2d-bde8caecefec" providerId="AD" clId="Web-{ED88DB64-D6AC-A072-76F3-723AF16A2655}" dt="2023-10-09T15:42:06.199" v="380" actId="1076"/>
        <pc:sldMkLst>
          <pc:docMk/>
          <pc:sldMk cId="515051374" sldId="337"/>
        </pc:sldMkLst>
        <pc:spChg chg="del mod">
          <ac:chgData name="Nguyen, Brian D" userId="S::briandnguyen2@fullerton.edu::44618f47-81c8-4f4e-8e2d-bde8caecefec" providerId="AD" clId="Web-{ED88DB64-D6AC-A072-76F3-723AF16A2655}" dt="2023-10-09T15:41:23.104" v="376"/>
          <ac:spMkLst>
            <pc:docMk/>
            <pc:sldMk cId="515051374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1:17.432" v="374" actId="20577"/>
          <ac:spMkLst>
            <pc:docMk/>
            <pc:sldMk cId="515051374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2:06.199" v="380" actId="1076"/>
          <ac:picMkLst>
            <pc:docMk/>
            <pc:sldMk cId="515051374" sldId="337"/>
            <ac:picMk id="4" creationId="{8DF02A7B-47A4-8B6B-8749-26EAD21E0E3A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1.711" v="203"/>
        <pc:sldMkLst>
          <pc:docMk/>
          <pc:sldMk cId="2481763595" sldId="337"/>
        </pc:sldMkLst>
      </pc:sldChg>
      <pc:sldChg chg="add del replId">
        <pc:chgData name="Nguyen, Brian D" userId="S::briandnguyen2@fullerton.edu::44618f47-81c8-4f4e-8e2d-bde8caecefec" providerId="AD" clId="Web-{ED88DB64-D6AC-A072-76F3-723AF16A2655}" dt="2023-10-09T15:20:02.899" v="204"/>
        <pc:sldMkLst>
          <pc:docMk/>
          <pc:sldMk cId="722780778" sldId="338"/>
        </pc:sldMkLst>
      </pc:sldChg>
      <pc:sldChg chg="addSp delSp modSp add replId">
        <pc:chgData name="Nguyen, Brian D" userId="S::briandnguyen2@fullerton.edu::44618f47-81c8-4f4e-8e2d-bde8caecefec" providerId="AD" clId="Web-{ED88DB64-D6AC-A072-76F3-723AF16A2655}" dt="2023-10-09T15:43:55.030" v="389" actId="1076"/>
        <pc:sldMkLst>
          <pc:docMk/>
          <pc:sldMk cId="1681977131" sldId="338"/>
        </pc:sldMkLst>
        <pc:spChg chg="del">
          <ac:chgData name="Nguyen, Brian D" userId="S::briandnguyen2@fullerton.edu::44618f47-81c8-4f4e-8e2d-bde8caecefec" providerId="AD" clId="Web-{ED88DB64-D6AC-A072-76F3-723AF16A2655}" dt="2023-10-09T15:42:20.965" v="382"/>
          <ac:spMkLst>
            <pc:docMk/>
            <pc:sldMk cId="1681977131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2:18.231" v="381" actId="20577"/>
          <ac:spMkLst>
            <pc:docMk/>
            <pc:sldMk cId="1681977131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3:55.030" v="389" actId="1076"/>
          <ac:picMkLst>
            <pc:docMk/>
            <pc:sldMk cId="1681977131" sldId="338"/>
            <ac:picMk id="4" creationId="{56763899-6581-A12A-A6F9-9EC61C1EBF74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040" v="205"/>
        <pc:sldMkLst>
          <pc:docMk/>
          <pc:sldMk cId="288990258" sldId="339"/>
        </pc:sldMkLst>
      </pc:sldChg>
      <pc:sldChg chg="addSp delSp modSp add replId addAnim delAnim modAnim">
        <pc:chgData name="Nguyen, Brian D" userId="S::briandnguyen2@fullerton.edu::44618f47-81c8-4f4e-8e2d-bde8caecefec" providerId="AD" clId="Web-{ED88DB64-D6AC-A072-76F3-723AF16A2655}" dt="2023-10-09T16:44:16.853" v="597" actId="20577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ED88DB64-D6AC-A072-76F3-723AF16A2655}" dt="2023-10-09T16:39:05.469" v="486" actId="20577"/>
          <ac:spMkLst>
            <pc:docMk/>
            <pc:sldMk cId="1184510691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4:16.853" v="597" actId="20577"/>
          <ac:spMkLst>
            <pc:docMk/>
            <pc:sldMk cId="1184510691" sldId="33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0:39.086" v="525" actId="1076"/>
          <ac:picMkLst>
            <pc:docMk/>
            <pc:sldMk cId="1184510691" sldId="339"/>
            <ac:picMk id="4" creationId="{55C9A7B1-5E5B-E0AB-2D53-27A5294D94BF}"/>
          </ac:picMkLst>
        </pc:picChg>
        <pc:picChg chg="add del mod">
          <ac:chgData name="Nguyen, Brian D" userId="S::briandnguyen2@fullerton.edu::44618f47-81c8-4f4e-8e2d-bde8caecefec" providerId="AD" clId="Web-{ED88DB64-D6AC-A072-76F3-723AF16A2655}" dt="2023-10-09T16:39:21.142" v="488"/>
          <ac:picMkLst>
            <pc:docMk/>
            <pc:sldMk cId="1184510691" sldId="339"/>
            <ac:picMk id="5" creationId="{BDF8AC75-D128-B5C2-796E-81E6F225ECBA}"/>
          </ac:picMkLst>
        </pc:picChg>
      </pc:sldChg>
      <pc:sldChg chg="addSp modSp add replId">
        <pc:chgData name="Nguyen, Brian D" userId="S::briandnguyen2@fullerton.edu::44618f47-81c8-4f4e-8e2d-bde8caecefec" providerId="AD" clId="Web-{ED88DB64-D6AC-A072-76F3-723AF16A2655}" dt="2023-10-09T16:44:38.979" v="62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ED88DB64-D6AC-A072-76F3-723AF16A2655}" dt="2023-10-09T16:44:38.979" v="621" actId="20577"/>
          <ac:spMkLst>
            <pc:docMk/>
            <pc:sldMk cId="990011329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0:19.116" v="520" actId="20577"/>
          <ac:spMkLst>
            <pc:docMk/>
            <pc:sldMk cId="990011329" sldId="34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39:47.113" v="496" actId="1076"/>
          <ac:picMkLst>
            <pc:docMk/>
            <pc:sldMk cId="990011329" sldId="340"/>
            <ac:picMk id="4" creationId="{997CEFB5-297C-A74C-C4C4-33ED2C893927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540" v="206"/>
        <pc:sldMkLst>
          <pc:docMk/>
          <pc:sldMk cId="1830776763" sldId="340"/>
        </pc:sldMkLst>
      </pc:sldChg>
      <pc:sldChg chg="addSp delSp modSp add replId addAnim modAnim">
        <pc:chgData name="Nguyen, Brian D" userId="S::briandnguyen2@fullerton.edu::44618f47-81c8-4f4e-8e2d-bde8caecefec" providerId="AD" clId="Web-{ED88DB64-D6AC-A072-76F3-723AF16A2655}" dt="2023-10-09T16:36:32.973" v="433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ED88DB64-D6AC-A072-76F3-723AF16A2655}" dt="2023-10-09T16:36:10.972" v="426" actId="20577"/>
          <ac:spMkLst>
            <pc:docMk/>
            <pc:sldMk cId="3819664543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4:59" v="347" actId="20577"/>
          <ac:spMkLst>
            <pc:docMk/>
            <pc:sldMk cId="3819664543" sldId="341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5:35:00.032" v="348"/>
          <ac:picMkLst>
            <pc:docMk/>
            <pc:sldMk cId="3819664543" sldId="341"/>
            <ac:picMk id="4" creationId="{3D820ADE-0640-91F0-830C-E5883B4ADF06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37:35.833" v="351" actId="1076"/>
          <ac:picMkLst>
            <pc:docMk/>
            <pc:sldMk cId="3819664543" sldId="341"/>
            <ac:picMk id="9" creationId="{D200A1D0-6474-FC0E-EC21-59BD6108D64E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ED88DB64-D6AC-A072-76F3-723AF16A2655}" dt="2023-10-09T16:43:58.164" v="595"/>
        <pc:sldMkLst>
          <pc:docMk/>
          <pc:sldMk cId="3896022842" sldId="342"/>
        </pc:sldMkLst>
        <pc:spChg chg="mod">
          <ac:chgData name="Nguyen, Brian D" userId="S::briandnguyen2@fullerton.edu::44618f47-81c8-4f4e-8e2d-bde8caecefec" providerId="AD" clId="Web-{ED88DB64-D6AC-A072-76F3-723AF16A2655}" dt="2023-10-09T16:43:32.630" v="584" actId="20577"/>
          <ac:spMkLst>
            <pc:docMk/>
            <pc:sldMk cId="3896022842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1:11.557" v="554" actId="20577"/>
          <ac:spMkLst>
            <pc:docMk/>
            <pc:sldMk cId="3896022842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3:50.444" v="592" actId="1076"/>
          <ac:picMkLst>
            <pc:docMk/>
            <pc:sldMk cId="3896022842" sldId="342"/>
            <ac:picMk id="4" creationId="{0A1A2D75-0166-0E13-1908-464A4837567F}"/>
          </ac:picMkLst>
        </pc:picChg>
      </pc:sldChg>
      <pc:sldChg chg="add replId">
        <pc:chgData name="Nguyen, Brian D" userId="S::briandnguyen2@fullerton.edu::44618f47-81c8-4f4e-8e2d-bde8caecefec" providerId="AD" clId="Web-{ED88DB64-D6AC-A072-76F3-723AF16A2655}" dt="2023-10-09T16:40:59.697" v="528"/>
        <pc:sldMkLst>
          <pc:docMk/>
          <pc:sldMk cId="2014681962" sldId="343"/>
        </pc:sldMkLst>
      </pc:sldChg>
    </pc:docChg>
  </pc:docChgLst>
  <pc:docChgLst>
    <pc:chgData name="Nguyen, Brian D" userId="S::briandnguyen2@fullerton.edu::44618f47-81c8-4f4e-8e2d-bde8caecefec" providerId="AD" clId="Web-{D56287A8-FEFF-DB5E-102D-87F9A15E5D00}"/>
    <pc:docChg chg="addSld modSld sldOrd">
      <pc:chgData name="Nguyen, Brian D" userId="S::briandnguyen2@fullerton.edu::44618f47-81c8-4f4e-8e2d-bde8caecefec" providerId="AD" clId="Web-{D56287A8-FEFF-DB5E-102D-87F9A15E5D00}" dt="2023-10-16T17:30:47.329" v="450"/>
      <pc:docMkLst>
        <pc:docMk/>
      </pc:docMkLst>
      <pc:sldChg chg="modSp">
        <pc:chgData name="Nguyen, Brian D" userId="S::briandnguyen2@fullerton.edu::44618f47-81c8-4f4e-8e2d-bde8caecefec" providerId="AD" clId="Web-{D56287A8-FEFF-DB5E-102D-87F9A15E5D00}" dt="2023-10-16T17:10:17.765" v="141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D56287A8-FEFF-DB5E-102D-87F9A15E5D00}" dt="2023-10-16T17:10:17.765" v="141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ord">
        <pc:chgData name="Nguyen, Brian D" userId="S::briandnguyen2@fullerton.edu::44618f47-81c8-4f4e-8e2d-bde8caecefec" providerId="AD" clId="Web-{D56287A8-FEFF-DB5E-102D-87F9A15E5D00}" dt="2023-10-16T17:09:58.483" v="122"/>
        <pc:sldMkLst>
          <pc:docMk/>
          <pc:sldMk cId="1688575309" sldId="335"/>
        </pc:sldMkLst>
      </pc:sldChg>
      <pc:sldChg chg="addSp delSp modSp">
        <pc:chgData name="Nguyen, Brian D" userId="S::briandnguyen2@fullerton.edu::44618f47-81c8-4f4e-8e2d-bde8caecefec" providerId="AD" clId="Web-{D56287A8-FEFF-DB5E-102D-87F9A15E5D00}" dt="2023-10-16T17:30:47.329" v="450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D56287A8-FEFF-DB5E-102D-87F9A15E5D00}" dt="2023-10-16T17:11:02.736" v="147" actId="20577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30:45.189" v="448" actId="20577"/>
          <ac:spMkLst>
            <pc:docMk/>
            <pc:sldMk cId="874605307" sldId="370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D56287A8-FEFF-DB5E-102D-87F9A15E5D00}" dt="2023-10-16T17:30:47.329" v="450"/>
          <ac:picMkLst>
            <pc:docMk/>
            <pc:sldMk cId="874605307" sldId="370"/>
            <ac:picMk id="5" creationId="{CBDB6F52-2CD4-D72A-3A79-CCC243C50F55}"/>
          </ac:picMkLst>
        </pc:picChg>
      </pc:sldChg>
      <pc:sldChg chg="addSp delSp modSp">
        <pc:chgData name="Nguyen, Brian D" userId="S::briandnguyen2@fullerton.edu::44618f47-81c8-4f4e-8e2d-bde8caecefec" providerId="AD" clId="Web-{D56287A8-FEFF-DB5E-102D-87F9A15E5D00}" dt="2023-10-16T17:08:46.965" v="33" actId="1076"/>
        <pc:sldMkLst>
          <pc:docMk/>
          <pc:sldMk cId="3216489055" sldId="372"/>
        </pc:sldMkLst>
        <pc:spChg chg="del">
          <ac:chgData name="Nguyen, Brian D" userId="S::briandnguyen2@fullerton.edu::44618f47-81c8-4f4e-8e2d-bde8caecefec" providerId="AD" clId="Web-{D56287A8-FEFF-DB5E-102D-87F9A15E5D00}" dt="2023-10-16T17:08:27.183" v="25"/>
          <ac:spMkLst>
            <pc:docMk/>
            <pc:sldMk cId="3216489055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08:23.261" v="24" actId="20577"/>
          <ac:spMkLst>
            <pc:docMk/>
            <pc:sldMk cId="3216489055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56287A8-FEFF-DB5E-102D-87F9A15E5D00}" dt="2023-10-16T17:08:46.965" v="33" actId="1076"/>
          <ac:picMkLst>
            <pc:docMk/>
            <pc:sldMk cId="3216489055" sldId="372"/>
            <ac:picMk id="4" creationId="{B61BF76C-2D9A-DA78-81CC-5131ACCEEDF6}"/>
          </ac:picMkLst>
        </pc:picChg>
      </pc:sldChg>
      <pc:sldChg chg="modSp">
        <pc:chgData name="Nguyen, Brian D" userId="S::briandnguyen2@fullerton.edu::44618f47-81c8-4f4e-8e2d-bde8caecefec" providerId="AD" clId="Web-{D56287A8-FEFF-DB5E-102D-87F9A15E5D00}" dt="2023-10-16T17:15:38.091" v="159" actId="20577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D56287A8-FEFF-DB5E-102D-87F9A15E5D00}" dt="2023-10-16T17:15:38.091" v="159" actId="20577"/>
          <ac:spMkLst>
            <pc:docMk/>
            <pc:sldMk cId="1385052748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15:33.434" v="157" actId="20577"/>
          <ac:spMkLst>
            <pc:docMk/>
            <pc:sldMk cId="1385052748" sldId="37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D56287A8-FEFF-DB5E-102D-87F9A15E5D00}" dt="2023-10-16T17:08:11.339" v="0"/>
        <pc:sldMkLst>
          <pc:docMk/>
          <pc:sldMk cId="3502613427" sldId="374"/>
        </pc:sldMkLst>
      </pc:sldChg>
      <pc:sldChg chg="add replId">
        <pc:chgData name="Nguyen, Brian D" userId="S::briandnguyen2@fullerton.edu::44618f47-81c8-4f4e-8e2d-bde8caecefec" providerId="AD" clId="Web-{D56287A8-FEFF-DB5E-102D-87F9A15E5D00}" dt="2023-10-16T17:15:23.043" v="148"/>
        <pc:sldMkLst>
          <pc:docMk/>
          <pc:sldMk cId="1796240155" sldId="375"/>
        </pc:sldMkLst>
      </pc:sldChg>
      <pc:sldChg chg="addSp modSp add replId">
        <pc:chgData name="Nguyen, Brian D" userId="S::briandnguyen2@fullerton.edu::44618f47-81c8-4f4e-8e2d-bde8caecefec" providerId="AD" clId="Web-{D56287A8-FEFF-DB5E-102D-87F9A15E5D00}" dt="2023-10-16T17:18:44.848" v="299" actId="20577"/>
        <pc:sldMkLst>
          <pc:docMk/>
          <pc:sldMk cId="263758715" sldId="376"/>
        </pc:sldMkLst>
        <pc:spChg chg="mod">
          <ac:chgData name="Nguyen, Brian D" userId="S::briandnguyen2@fullerton.edu::44618f47-81c8-4f4e-8e2d-bde8caecefec" providerId="AD" clId="Web-{D56287A8-FEFF-DB5E-102D-87F9A15E5D00}" dt="2023-10-16T17:18:44.848" v="299" actId="20577"/>
          <ac:spMkLst>
            <pc:docMk/>
            <pc:sldMk cId="26375871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15:56.622" v="169" actId="20577"/>
          <ac:spMkLst>
            <pc:docMk/>
            <pc:sldMk cId="263758715" sldId="376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D56287A8-FEFF-DB5E-102D-87F9A15E5D00}" dt="2023-10-16T17:17:20.673" v="179" actId="1076"/>
          <ac:picMkLst>
            <pc:docMk/>
            <pc:sldMk cId="263758715" sldId="376"/>
            <ac:picMk id="4" creationId="{575F8E47-B150-FFDE-3E89-FD5A2A922EE4}"/>
          </ac:picMkLst>
        </pc:picChg>
      </pc:sldChg>
      <pc:sldChg chg="addSp delSp modSp add replId">
        <pc:chgData name="Nguyen, Brian D" userId="S::briandnguyen2@fullerton.edu::44618f47-81c8-4f4e-8e2d-bde8caecefec" providerId="AD" clId="Web-{D56287A8-FEFF-DB5E-102D-87F9A15E5D00}" dt="2023-10-16T17:30:01.468" v="446" actId="14100"/>
        <pc:sldMkLst>
          <pc:docMk/>
          <pc:sldMk cId="3812959157" sldId="377"/>
        </pc:sldMkLst>
        <pc:spChg chg="mod">
          <ac:chgData name="Nguyen, Brian D" userId="S::briandnguyen2@fullerton.edu::44618f47-81c8-4f4e-8e2d-bde8caecefec" providerId="AD" clId="Web-{D56287A8-FEFF-DB5E-102D-87F9A15E5D00}" dt="2023-10-16T17:30:01.468" v="446" actId="14100"/>
          <ac:spMkLst>
            <pc:docMk/>
            <pc:sldMk cId="3812959157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28:27.105" v="318" actId="20577"/>
          <ac:spMkLst>
            <pc:docMk/>
            <pc:sldMk cId="3812959157" sldId="37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D56287A8-FEFF-DB5E-102D-87F9A15E5D00}" dt="2023-10-16T17:26:58.273" v="301"/>
          <ac:picMkLst>
            <pc:docMk/>
            <pc:sldMk cId="3812959157" sldId="377"/>
            <ac:picMk id="4" creationId="{575F8E47-B150-FFDE-3E89-FD5A2A922EE4}"/>
          </ac:picMkLst>
        </pc:picChg>
        <pc:picChg chg="add mod">
          <ac:chgData name="Nguyen, Brian D" userId="S::briandnguyen2@fullerton.edu::44618f47-81c8-4f4e-8e2d-bde8caecefec" providerId="AD" clId="Web-{D56287A8-FEFF-DB5E-102D-87F9A15E5D00}" dt="2023-10-16T17:28:20.933" v="307" actId="1076"/>
          <ac:picMkLst>
            <pc:docMk/>
            <pc:sldMk cId="3812959157" sldId="377"/>
            <ac:picMk id="5" creationId="{68301AD3-4972-5323-732B-DC7997ED0FC4}"/>
          </ac:picMkLst>
        </pc:picChg>
      </pc:sldChg>
      <pc:sldChg chg="add replId">
        <pc:chgData name="Nguyen, Brian D" userId="S::briandnguyen2@fullerton.edu::44618f47-81c8-4f4e-8e2d-bde8caecefec" providerId="AD" clId="Web-{D56287A8-FEFF-DB5E-102D-87F9A15E5D00}" dt="2023-10-16T17:30:37.485" v="447"/>
        <pc:sldMkLst>
          <pc:docMk/>
          <pc:sldMk cId="2792854722" sldId="378"/>
        </pc:sldMkLst>
      </pc:sldChg>
    </pc:docChg>
  </pc:docChgLst>
  <pc:docChgLst>
    <pc:chgData name="Nguyen, Brian D" userId="S::briandnguyen2@fullerton.edu::44618f47-81c8-4f4e-8e2d-bde8caecefec" providerId="AD" clId="Web-{DA22C10B-6699-69E6-3CA1-9C6C32C0D298}"/>
    <pc:docChg chg="addSld modSld sldOrd">
      <pc:chgData name="Nguyen, Brian D" userId="S::briandnguyen2@fullerton.edu::44618f47-81c8-4f4e-8e2d-bde8caecefec" providerId="AD" clId="Web-{DA22C10B-6699-69E6-3CA1-9C6C32C0D298}" dt="2023-10-16T17:49:38.288" v="493" actId="1076"/>
      <pc:docMkLst>
        <pc:docMk/>
      </pc:docMkLst>
      <pc:sldChg chg="modSp">
        <pc:chgData name="Nguyen, Brian D" userId="S::briandnguyen2@fullerton.edu::44618f47-81c8-4f4e-8e2d-bde8caecefec" providerId="AD" clId="Web-{DA22C10B-6699-69E6-3CA1-9C6C32C0D298}" dt="2023-10-16T17:44:56.238" v="448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A22C10B-6699-69E6-3CA1-9C6C32C0D298}" dt="2023-10-16T17:44:56.238" v="448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A22C10B-6699-69E6-3CA1-9C6C32C0D298}" dt="2023-10-16T17:44:47.769" v="445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DA22C10B-6699-69E6-3CA1-9C6C32C0D298}" dt="2023-10-16T17:44:47.769" v="445" actId="20577"/>
          <ac:spMkLst>
            <pc:docMk/>
            <pc:sldMk cId="1688575309" sldId="335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A22C10B-6699-69E6-3CA1-9C6C32C0D298}" dt="2023-10-16T17:44:44.362" v="443" actId="20577"/>
        <pc:sldMkLst>
          <pc:docMk/>
          <pc:sldMk cId="3510823212" sldId="369"/>
        </pc:sldMkLst>
        <pc:spChg chg="mod">
          <ac:chgData name="Nguyen, Brian D" userId="S::briandnguyen2@fullerton.edu::44618f47-81c8-4f4e-8e2d-bde8caecefec" providerId="AD" clId="Web-{DA22C10B-6699-69E6-3CA1-9C6C32C0D298}" dt="2023-10-16T17:44:44.362" v="443" actId="20577"/>
          <ac:spMkLst>
            <pc:docMk/>
            <pc:sldMk cId="3510823212" sldId="369"/>
            <ac:spMk id="2" creationId="{2344700F-85C8-3A3F-56BF-6B72A5D70D7A}"/>
          </ac:spMkLst>
        </pc:spChg>
      </pc:sldChg>
      <pc:sldChg chg="delSp modSp">
        <pc:chgData name="Nguyen, Brian D" userId="S::briandnguyen2@fullerton.edu::44618f47-81c8-4f4e-8e2d-bde8caecefec" providerId="AD" clId="Web-{DA22C10B-6699-69E6-3CA1-9C6C32C0D298}" dt="2023-10-16T17:33:16.738" v="40" actId="1076"/>
        <pc:sldMkLst>
          <pc:docMk/>
          <pc:sldMk cId="874605307" sldId="370"/>
        </pc:sldMkLst>
        <pc:spChg chg="del">
          <ac:chgData name="Nguyen, Brian D" userId="S::briandnguyen2@fullerton.edu::44618f47-81c8-4f4e-8e2d-bde8caecefec" providerId="AD" clId="Web-{DA22C10B-6699-69E6-3CA1-9C6C32C0D298}" dt="2023-10-16T17:33:05.160" v="35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3:00.675" v="34" actId="20577"/>
          <ac:spMkLst>
            <pc:docMk/>
            <pc:sldMk cId="874605307" sldId="370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DA22C10B-6699-69E6-3CA1-9C6C32C0D298}" dt="2023-10-16T17:33:16.738" v="40" actId="1076"/>
          <ac:picMkLst>
            <pc:docMk/>
            <pc:sldMk cId="874605307" sldId="370"/>
            <ac:picMk id="4" creationId="{BA5C7F70-53DD-F3F1-0D46-2E998C3E16E0}"/>
          </ac:picMkLst>
        </pc:picChg>
      </pc:sldChg>
      <pc:sldChg chg="ord">
        <pc:chgData name="Nguyen, Brian D" userId="S::briandnguyen2@fullerton.edu::44618f47-81c8-4f4e-8e2d-bde8caecefec" providerId="AD" clId="Web-{DA22C10B-6699-69E6-3CA1-9C6C32C0D298}" dt="2023-10-16T17:33:19.723" v="41"/>
        <pc:sldMkLst>
          <pc:docMk/>
          <pc:sldMk cId="3216489055" sldId="372"/>
        </pc:sldMkLst>
      </pc:sldChg>
      <pc:sldChg chg="addSp modSp addAnim">
        <pc:chgData name="Nguyen, Brian D" userId="S::briandnguyen2@fullerton.edu::44618f47-81c8-4f4e-8e2d-bde8caecefec" providerId="AD" clId="Web-{DA22C10B-6699-69E6-3CA1-9C6C32C0D298}" dt="2023-10-16T17:41:13.942" v="307" actId="14100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DA22C10B-6699-69E6-3CA1-9C6C32C0D298}" dt="2023-10-16T17:41:11.083" v="306" actId="20577"/>
          <ac:spMkLst>
            <pc:docMk/>
            <pc:sldMk cId="1385052748" sldId="37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1:13.942" v="307" actId="14100"/>
          <ac:picMkLst>
            <pc:docMk/>
            <pc:sldMk cId="1385052748" sldId="373"/>
            <ac:picMk id="4" creationId="{69990ABF-CB20-603B-4C23-498F2B391A0C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35:45.639" v="91" actId="1076"/>
          <ac:picMkLst>
            <pc:docMk/>
            <pc:sldMk cId="1385052748" sldId="373"/>
            <ac:picMk id="5" creationId="{A7301713-881E-AADB-2C81-AD23FA5A252D}"/>
          </ac:picMkLst>
        </pc:picChg>
      </pc:sldChg>
      <pc:sldChg chg="modSp">
        <pc:chgData name="Nguyen, Brian D" userId="S::briandnguyen2@fullerton.edu::44618f47-81c8-4f4e-8e2d-bde8caecefec" providerId="AD" clId="Web-{DA22C10B-6699-69E6-3CA1-9C6C32C0D298}" dt="2023-10-16T17:44:38.440" v="440" actId="20577"/>
        <pc:sldMkLst>
          <pc:docMk/>
          <pc:sldMk cId="3502613427" sldId="374"/>
        </pc:sldMkLst>
        <pc:spChg chg="mod">
          <ac:chgData name="Nguyen, Brian D" userId="S::briandnguyen2@fullerton.edu::44618f47-81c8-4f4e-8e2d-bde8caecefec" providerId="AD" clId="Web-{DA22C10B-6699-69E6-3CA1-9C6C32C0D298}" dt="2023-10-16T17:44:38.440" v="440" actId="20577"/>
          <ac:spMkLst>
            <pc:docMk/>
            <pc:sldMk cId="3502613427" sldId="374"/>
            <ac:spMk id="2" creationId="{2344700F-85C8-3A3F-56BF-6B72A5D70D7A}"/>
          </ac:spMkLst>
        </pc:spChg>
      </pc:sldChg>
      <pc:sldChg chg="addSp modSp addAnim modAnim">
        <pc:chgData name="Nguyen, Brian D" userId="S::briandnguyen2@fullerton.edu::44618f47-81c8-4f4e-8e2d-bde8caecefec" providerId="AD" clId="Web-{DA22C10B-6699-69E6-3CA1-9C6C32C0D298}" dt="2023-10-16T17:41:52.351" v="311" actId="1076"/>
        <pc:sldMkLst>
          <pc:docMk/>
          <pc:sldMk cId="1796240155" sldId="375"/>
        </pc:sldMkLst>
        <pc:spChg chg="mod">
          <ac:chgData name="Nguyen, Brian D" userId="S::briandnguyen2@fullerton.edu::44618f47-81c8-4f4e-8e2d-bde8caecefec" providerId="AD" clId="Web-{DA22C10B-6699-69E6-3CA1-9C6C32C0D298}" dt="2023-10-16T17:40:55.488" v="294" actId="20577"/>
          <ac:spMkLst>
            <pc:docMk/>
            <pc:sldMk cId="1796240155" sldId="3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6:09.719" v="97" actId="20577"/>
          <ac:spMkLst>
            <pc:docMk/>
            <pc:sldMk cId="1796240155" sldId="3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1:45.147" v="308" actId="1076"/>
          <ac:picMkLst>
            <pc:docMk/>
            <pc:sldMk cId="1796240155" sldId="375"/>
            <ac:picMk id="5" creationId="{483D1CA6-BEB7-60BA-4740-810CED063AAC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41:52.351" v="311" actId="1076"/>
          <ac:picMkLst>
            <pc:docMk/>
            <pc:sldMk cId="1796240155" sldId="375"/>
            <ac:picMk id="10" creationId="{174CF875-767F-0DC8-C25E-43DA05944524}"/>
          </ac:picMkLst>
        </pc:picChg>
      </pc:sldChg>
      <pc:sldChg chg="delSp modSp">
        <pc:chgData name="Nguyen, Brian D" userId="S::briandnguyen2@fullerton.edu::44618f47-81c8-4f4e-8e2d-bde8caecefec" providerId="AD" clId="Web-{DA22C10B-6699-69E6-3CA1-9C6C32C0D298}" dt="2023-10-16T17:33:28.270" v="48" actId="20577"/>
        <pc:sldMkLst>
          <pc:docMk/>
          <pc:sldMk cId="2792854722" sldId="378"/>
        </pc:sldMkLst>
        <pc:spChg chg="mod">
          <ac:chgData name="Nguyen, Brian D" userId="S::briandnguyen2@fullerton.edu::44618f47-81c8-4f4e-8e2d-bde8caecefec" providerId="AD" clId="Web-{DA22C10B-6699-69E6-3CA1-9C6C32C0D298}" dt="2023-10-16T17:33:28.270" v="48" actId="20577"/>
          <ac:spMkLst>
            <pc:docMk/>
            <pc:sldMk cId="2792854722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DA22C10B-6699-69E6-3CA1-9C6C32C0D298}" dt="2023-10-16T17:33:24.239" v="42"/>
          <ac:picMkLst>
            <pc:docMk/>
            <pc:sldMk cId="2792854722" sldId="378"/>
            <ac:picMk id="4" creationId="{BA5C7F70-53DD-F3F1-0D46-2E998C3E16E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DA22C10B-6699-69E6-3CA1-9C6C32C0D298}" dt="2023-10-16T17:43:41.264" v="415" actId="20577"/>
        <pc:sldMkLst>
          <pc:docMk/>
          <pc:sldMk cId="1197156509" sldId="379"/>
        </pc:sldMkLst>
        <pc:spChg chg="mod">
          <ac:chgData name="Nguyen, Brian D" userId="S::briandnguyen2@fullerton.edu::44618f47-81c8-4f4e-8e2d-bde8caecefec" providerId="AD" clId="Web-{DA22C10B-6699-69E6-3CA1-9C6C32C0D298}" dt="2023-10-16T17:43:41.264" v="415" actId="20577"/>
          <ac:spMkLst>
            <pc:docMk/>
            <pc:sldMk cId="1197156509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9:35.139" v="215" actId="20577"/>
          <ac:spMkLst>
            <pc:docMk/>
            <pc:sldMk cId="1197156509" sldId="37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DA22C10B-6699-69E6-3CA1-9C6C32C0D298}" dt="2023-10-16T17:49:38.288" v="493" actId="1076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DA22C10B-6699-69E6-3CA1-9C6C32C0D298}" dt="2023-10-16T17:49:11.286" v="486" actId="20577"/>
          <ac:spMkLst>
            <pc:docMk/>
            <pc:sldMk cId="2501580413" sldId="38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44:18.220" v="426" actId="20577"/>
          <ac:spMkLst>
            <pc:docMk/>
            <pc:sldMk cId="2501580413" sldId="38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9:38.288" v="493" actId="1076"/>
          <ac:picMkLst>
            <pc:docMk/>
            <pc:sldMk cId="2501580413" sldId="380"/>
            <ac:picMk id="4" creationId="{318E7DC3-3E96-DC3D-2FF5-F311EFA6D17A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49:36.601" v="492" actId="1076"/>
          <ac:picMkLst>
            <pc:docMk/>
            <pc:sldMk cId="2501580413" sldId="380"/>
            <ac:picMk id="5" creationId="{04762083-8BB8-3EED-A3B9-820BD50394B8}"/>
          </ac:picMkLst>
        </pc:picChg>
      </pc:sldChg>
      <pc:sldChg chg="add replId">
        <pc:chgData name="Nguyen, Brian D" userId="S::briandnguyen2@fullerton.edu::44618f47-81c8-4f4e-8e2d-bde8caecefec" providerId="AD" clId="Web-{DA22C10B-6699-69E6-3CA1-9C6C32C0D298}" dt="2023-10-16T17:39:19.935" v="205"/>
        <pc:sldMkLst>
          <pc:docMk/>
          <pc:sldMk cId="3352301081" sldId="381"/>
        </pc:sldMkLst>
      </pc:sldChg>
      <pc:sldChg chg="add replId">
        <pc:chgData name="Nguyen, Brian D" userId="S::briandnguyen2@fullerton.edu::44618f47-81c8-4f4e-8e2d-bde8caecefec" providerId="AD" clId="Web-{DA22C10B-6699-69E6-3CA1-9C6C32C0D298}" dt="2023-10-16T17:44:00.594" v="416"/>
        <pc:sldMkLst>
          <pc:docMk/>
          <pc:sldMk cId="2742000605" sldId="382"/>
        </pc:sldMkLst>
      </pc:sldChg>
    </pc:docChg>
  </pc:docChgLst>
  <pc:docChgLst>
    <pc:chgData clId="Web-{B774A79B-FB41-11C7-9893-D6150770415C}"/>
    <pc:docChg chg="modSld">
      <pc:chgData name="" userId="" providerId="" clId="Web-{B774A79B-FB41-11C7-9893-D6150770415C}" dt="2023-09-25T14:55:15.231" v="0"/>
      <pc:docMkLst>
        <pc:docMk/>
      </pc:docMkLst>
      <pc:sldChg chg="delSp">
        <pc:chgData name="" userId="" providerId="" clId="Web-{B774A79B-FB41-11C7-9893-D6150770415C}" dt="2023-09-25T14:55:15.231" v="0"/>
        <pc:sldMkLst>
          <pc:docMk/>
          <pc:sldMk cId="3793104547" sldId="311"/>
        </pc:sldMkLst>
        <pc:picChg chg="del">
          <ac:chgData name="" userId="" providerId="" clId="Web-{B774A79B-FB41-11C7-9893-D6150770415C}" dt="2023-09-25T14:55:15.231" v="0"/>
          <ac:picMkLst>
            <pc:docMk/>
            <pc:sldMk cId="3793104547" sldId="311"/>
            <ac:picMk id="4" creationId="{10A58B29-0072-4887-A8A5-AB8D96C69DBE}"/>
          </ac:picMkLst>
        </pc:picChg>
      </pc:sldChg>
    </pc:docChg>
  </pc:docChgLst>
  <pc:docChgLst>
    <pc:chgData name="Nguyen, Brian D" userId="S::briandnguyen2@fullerton.edu::44618f47-81c8-4f4e-8e2d-bde8caecefec" providerId="AD" clId="Web-{424B35C7-BC4F-4735-94E0-8D3973429181}"/>
    <pc:docChg chg="modSld">
      <pc:chgData name="Nguyen, Brian D" userId="S::briandnguyen2@fullerton.edu::44618f47-81c8-4f4e-8e2d-bde8caecefec" providerId="AD" clId="Web-{424B35C7-BC4F-4735-94E0-8D3973429181}" dt="2023-08-23T13:07:43.610" v="0"/>
      <pc:docMkLst>
        <pc:docMk/>
      </pc:docMkLst>
      <pc:sldChg chg="addSp delSp modSp">
        <pc:chgData name="Nguyen, Brian D" userId="S::briandnguyen2@fullerton.edu::44618f47-81c8-4f4e-8e2d-bde8caecefec" providerId="AD" clId="Web-{424B35C7-BC4F-4735-94E0-8D3973429181}" dt="2023-08-23T13:07:43.610" v="0"/>
        <pc:sldMkLst>
          <pc:docMk/>
          <pc:sldMk cId="2586058810" sldId="256"/>
        </pc:sldMkLst>
        <pc:spChg chg="del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5" creationId="{941051B5-D9E9-AAAD-150D-5C234FBEC4E4}"/>
          </ac:spMkLst>
        </pc:spChg>
      </pc:sldChg>
    </pc:docChg>
  </pc:docChgLst>
  <pc:docChgLst>
    <pc:chgData name="Nguyen, Brian D" userId="S::briandnguyen2@fullerton.edu::44618f47-81c8-4f4e-8e2d-bde8caecefec" providerId="AD" clId="Web-{9DB03395-8A56-4B5D-C997-3817B048485D}"/>
    <pc:docChg chg="addSld delSld modSld">
      <pc:chgData name="Nguyen, Brian D" userId="S::briandnguyen2@fullerton.edu::44618f47-81c8-4f4e-8e2d-bde8caecefec" providerId="AD" clId="Web-{9DB03395-8A56-4B5D-C997-3817B048485D}" dt="2023-09-27T21:17:07.490" v="636"/>
      <pc:docMkLst>
        <pc:docMk/>
      </pc:docMkLst>
      <pc:sldChg chg="modSp">
        <pc:chgData name="Nguyen, Brian D" userId="S::briandnguyen2@fullerton.edu::44618f47-81c8-4f4e-8e2d-bde8caecefec" providerId="AD" clId="Web-{9DB03395-8A56-4B5D-C997-3817B048485D}" dt="2023-09-27T21:00:48.470" v="49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9DB03395-8A56-4B5D-C997-3817B048485D}" dt="2023-09-27T21:00:48.470" v="49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40.782" v="493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9DB03395-8A56-4B5D-C997-3817B048485D}" dt="2023-09-27T21:00:40.782" v="493" actId="20577"/>
          <ac:spMkLst>
            <pc:docMk/>
            <pc:sldMk cId="358904079" sldId="36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1:43.224" v="507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9DB03395-8A56-4B5D-C997-3817B048485D}" dt="2023-09-27T21:01:43.224" v="507" actId="20577"/>
          <ac:spMkLst>
            <pc:docMk/>
            <pc:sldMk cId="3352630728" sldId="38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33.470" v="489" actId="20577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9DB03395-8A56-4B5D-C997-3817B048485D}" dt="2023-09-27T21:00:33.470" v="489" actId="20577"/>
          <ac:spMkLst>
            <pc:docMk/>
            <pc:sldMk cId="2400898042" sldId="39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20.250" v="485" actId="20577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9DB03395-8A56-4B5D-C997-3817B048485D}" dt="2023-09-27T21:00:20.250" v="485" actId="20577"/>
          <ac:spMkLst>
            <pc:docMk/>
            <pc:sldMk cId="2736627168" sldId="396"/>
            <ac:spMk id="2" creationId="{2344700F-85C8-3A3F-56BF-6B72A5D70D7A}"/>
          </ac:spMkLst>
        </pc:spChg>
      </pc:sldChg>
      <pc:sldChg chg="addSp modSp addAnim">
        <pc:chgData name="Nguyen, Brian D" userId="S::briandnguyen2@fullerton.edu::44618f47-81c8-4f4e-8e2d-bde8caecefec" providerId="AD" clId="Web-{9DB03395-8A56-4B5D-C997-3817B048485D}" dt="2023-09-27T20:25:34.170" v="21"/>
        <pc:sldMkLst>
          <pc:docMk/>
          <pc:sldMk cId="3430944669" sldId="399"/>
        </pc:sldMkLst>
        <pc:picChg chg="add mod">
          <ac:chgData name="Nguyen, Brian D" userId="S::briandnguyen2@fullerton.edu::44618f47-81c8-4f4e-8e2d-bde8caecefec" providerId="AD" clId="Web-{9DB03395-8A56-4B5D-C997-3817B048485D}" dt="2023-09-27T20:22:34.642" v="14" actId="1076"/>
          <ac:picMkLst>
            <pc:docMk/>
            <pc:sldMk cId="3430944669" sldId="399"/>
            <ac:picMk id="5" creationId="{F90BCEF4-3BF9-7FEC-D83C-7AF2D8A1BCCA}"/>
          </ac:picMkLst>
        </pc:picChg>
        <pc:picChg chg="add mod modCrop">
          <ac:chgData name="Nguyen, Brian D" userId="S::briandnguyen2@fullerton.edu::44618f47-81c8-4f4e-8e2d-bde8caecefec" providerId="AD" clId="Web-{9DB03395-8A56-4B5D-C997-3817B048485D}" dt="2023-09-27T20:23:08.535" v="16" actId="1076"/>
          <ac:picMkLst>
            <pc:docMk/>
            <pc:sldMk cId="3430944669" sldId="399"/>
            <ac:picMk id="9" creationId="{838AE302-31E5-8F4E-573B-5BCBB06AEBFB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25:27.717" v="20" actId="1076"/>
          <ac:picMkLst>
            <pc:docMk/>
            <pc:sldMk cId="3430944669" sldId="399"/>
            <ac:picMk id="10" creationId="{9000D154-890A-8F67-314A-9AB309EAD6B2}"/>
          </ac:picMkLst>
        </pc:picChg>
      </pc:sldChg>
      <pc:sldChg chg="addSp delSp modSp addAnim modAnim">
        <pc:chgData name="Nguyen, Brian D" userId="S::briandnguyen2@fullerton.edu::44618f47-81c8-4f4e-8e2d-bde8caecefec" providerId="AD" clId="Web-{9DB03395-8A56-4B5D-C997-3817B048485D}" dt="2023-09-27T20:36:50.966" v="111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9DB03395-8A56-4B5D-C997-3817B048485D}" dt="2023-09-27T20:27:28.209" v="89" actId="20577"/>
          <ac:spMkLst>
            <pc:docMk/>
            <pc:sldMk cId="3220126894" sldId="400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30:56.833" v="96" actId="1076"/>
          <ac:picMkLst>
            <pc:docMk/>
            <pc:sldMk cId="3220126894" sldId="400"/>
            <ac:picMk id="5" creationId="{2CF1EB66-46EE-F453-EDD7-697651C7E5A9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4:57.912" v="102" actId="1076"/>
          <ac:picMkLst>
            <pc:docMk/>
            <pc:sldMk cId="3220126894" sldId="400"/>
            <ac:picMk id="9" creationId="{4272F2F8-8A26-F707-E1FA-189D36A4EB7D}"/>
          </ac:picMkLst>
        </pc:picChg>
        <pc:picChg chg="add del mod">
          <ac:chgData name="Nguyen, Brian D" userId="S::briandnguyen2@fullerton.edu::44618f47-81c8-4f4e-8e2d-bde8caecefec" providerId="AD" clId="Web-{9DB03395-8A56-4B5D-C997-3817B048485D}" dt="2023-09-27T20:36:34.121" v="107"/>
          <ac:picMkLst>
            <pc:docMk/>
            <pc:sldMk cId="3220126894" sldId="400"/>
            <ac:picMk id="10" creationId="{E83DFB68-2AAA-3001-EE3E-1105A0F56776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6:47.435" v="110" actId="14100"/>
          <ac:picMkLst>
            <pc:docMk/>
            <pc:sldMk cId="3220126894" sldId="400"/>
            <ac:picMk id="11" creationId="{63A1DC77-EC27-87DF-0B24-A265F0A46D94}"/>
          </ac:picMkLst>
        </pc:picChg>
      </pc:sldChg>
      <pc:sldChg chg="addSp modSp">
        <pc:chgData name="Nguyen, Brian D" userId="S::briandnguyen2@fullerton.edu::44618f47-81c8-4f4e-8e2d-bde8caecefec" providerId="AD" clId="Web-{9DB03395-8A56-4B5D-C997-3817B048485D}" dt="2023-09-27T20:43:55.214" v="209" actId="20577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9DB03395-8A56-4B5D-C997-3817B048485D}" dt="2023-09-27T20:43:55.214" v="209" actId="20577"/>
          <ac:spMkLst>
            <pc:docMk/>
            <pc:sldMk cId="2165870884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38:43.927" v="120" actId="20577"/>
          <ac:spMkLst>
            <pc:docMk/>
            <pc:sldMk cId="2165870884" sldId="40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42:52.756" v="128" actId="1076"/>
          <ac:picMkLst>
            <pc:docMk/>
            <pc:sldMk cId="2165870884" sldId="402"/>
            <ac:picMk id="4" creationId="{C600EDDE-490F-515F-4E6C-8C067D774CBF}"/>
          </ac:picMkLst>
        </pc:picChg>
      </pc:sldChg>
      <pc:sldChg chg="modSp add del replId">
        <pc:chgData name="Nguyen, Brian D" userId="S::briandnguyen2@fullerton.edu::44618f47-81c8-4f4e-8e2d-bde8caecefec" providerId="AD" clId="Web-{9DB03395-8A56-4B5D-C997-3817B048485D}" dt="2023-09-27T20:46:09.379" v="212"/>
        <pc:sldMkLst>
          <pc:docMk/>
          <pc:sldMk cId="2056252414" sldId="403"/>
        </pc:sldMkLst>
        <pc:spChg chg="mod">
          <ac:chgData name="Nguyen, Brian D" userId="S::briandnguyen2@fullerton.edu::44618f47-81c8-4f4e-8e2d-bde8caecefec" providerId="AD" clId="Web-{9DB03395-8A56-4B5D-C997-3817B048485D}" dt="2023-09-27T20:46:06.707" v="211" actId="20577"/>
          <ac:spMkLst>
            <pc:docMk/>
            <pc:sldMk cId="2056252414" sldId="403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0:59:10.604" v="479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9DB03395-8A56-4B5D-C997-3817B048485D}" dt="2023-09-27T20:53:00.954" v="427" actId="20577"/>
          <ac:spMkLst>
            <pc:docMk/>
            <pc:sldMk cId="2652308737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52:11.919" v="353" actId="20577"/>
          <ac:spMkLst>
            <pc:docMk/>
            <pc:sldMk cId="2652308737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4:28.679" v="474" actId="20577"/>
          <ac:spMkLst>
            <pc:docMk/>
            <pc:sldMk cId="2652308737" sldId="404"/>
            <ac:spMk id="9" creationId="{9FE5A0A9-A144-FCA1-EDC3-D98A3C0365CB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53:16.611" v="429" actId="1076"/>
          <ac:picMkLst>
            <pc:docMk/>
            <pc:sldMk cId="2652308737" sldId="404"/>
            <ac:picMk id="5" creationId="{E2D9E278-58B2-3163-C53E-202DC805A9C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9:05.307" v="478" actId="1076"/>
          <ac:picMkLst>
            <pc:docMk/>
            <pc:sldMk cId="2652308737" sldId="404"/>
            <ac:picMk id="10" creationId="{3A6D51C9-CC8C-7E97-77B2-CCBC49CA220E}"/>
          </ac:picMkLst>
        </pc:picChg>
      </pc:sldChg>
      <pc:sldChg chg="addSp delSp modSp add replId">
        <pc:chgData name="Nguyen, Brian D" userId="S::briandnguyen2@fullerton.edu::44618f47-81c8-4f4e-8e2d-bde8caecefec" providerId="AD" clId="Web-{9DB03395-8A56-4B5D-C997-3817B048485D}" dt="2023-09-27T21:11:50.734" v="55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9DB03395-8A56-4B5D-C997-3817B048485D}" dt="2023-09-27T21:00:10.843" v="482" actId="20577"/>
          <ac:spMkLst>
            <pc:docMk/>
            <pc:sldMk cId="897732372" sldId="405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9DB03395-8A56-4B5D-C997-3817B048485D}" dt="2023-09-27T21:11:50.734" v="559"/>
          <ac:picMkLst>
            <pc:docMk/>
            <pc:sldMk cId="897732372" sldId="405"/>
            <ac:picMk id="4" creationId="{CB15A1AF-226F-788D-6337-93C093152DF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9DB03395-8A56-4B5D-C997-3817B048485D}" dt="2023-09-27T20:51:23.494" v="325"/>
        <pc:sldMkLst>
          <pc:docMk/>
          <pc:sldMk cId="3552800227" sldId="406"/>
        </pc:sldMkLst>
        <pc:spChg chg="del mod">
          <ac:chgData name="Nguyen, Brian D" userId="S::briandnguyen2@fullerton.edu::44618f47-81c8-4f4e-8e2d-bde8caecefec" providerId="AD" clId="Web-{9DB03395-8A56-4B5D-C997-3817B048485D}" dt="2023-09-27T20:46:18.505" v="215"/>
          <ac:spMkLst>
            <pc:docMk/>
            <pc:sldMk cId="3552800227" sldId="406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49:27.408" v="283" actId="20577"/>
          <ac:spMkLst>
            <pc:docMk/>
            <pc:sldMk cId="3552800227" sldId="406"/>
            <ac:spMk id="9" creationId="{A530154F-C0A0-73F6-AA26-B3748C7E51B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1:01.446" v="321" actId="20577"/>
          <ac:spMkLst>
            <pc:docMk/>
            <pc:sldMk cId="3552800227" sldId="406"/>
            <ac:spMk id="11" creationId="{AA27D525-3B6A-C8FC-FC70-18BA956FE1E7}"/>
          </ac:spMkLst>
        </pc:spChg>
        <pc:picChg chg="mod">
          <ac:chgData name="Nguyen, Brian D" userId="S::briandnguyen2@fullerton.edu::44618f47-81c8-4f4e-8e2d-bde8caecefec" providerId="AD" clId="Web-{9DB03395-8A56-4B5D-C997-3817B048485D}" dt="2023-09-27T20:46:24.505" v="216" actId="1076"/>
          <ac:picMkLst>
            <pc:docMk/>
            <pc:sldMk cId="3552800227" sldId="406"/>
            <ac:picMk id="4" creationId="{C600EDDE-490F-515F-4E6C-8C067D774CB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48:11.106" v="219" actId="1076"/>
          <ac:picMkLst>
            <pc:docMk/>
            <pc:sldMk cId="3552800227" sldId="406"/>
            <ac:picMk id="5" creationId="{A788404E-3577-0C38-5654-E8D20DC03E58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0:13.911" v="285" actId="1076"/>
          <ac:picMkLst>
            <pc:docMk/>
            <pc:sldMk cId="3552800227" sldId="406"/>
            <ac:picMk id="10" creationId="{5137AF63-EAB0-68F9-AD48-00149EA77AAD}"/>
          </ac:picMkLst>
        </pc:picChg>
      </pc:sldChg>
      <pc:sldChg chg="addSp modSp add replId">
        <pc:chgData name="Nguyen, Brian D" userId="S::briandnguyen2@fullerton.edu::44618f47-81c8-4f4e-8e2d-bde8caecefec" providerId="AD" clId="Web-{9DB03395-8A56-4B5D-C997-3817B048485D}" dt="2023-09-27T21:12:02.157" v="563" actId="1076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9DB03395-8A56-4B5D-C997-3817B048485D}" dt="2023-09-27T21:11:48.718" v="558" actId="20577"/>
          <ac:spMkLst>
            <pc:docMk/>
            <pc:sldMk cId="2696325583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08:41.643" v="511" actId="20577"/>
          <ac:spMkLst>
            <pc:docMk/>
            <pc:sldMk cId="2696325583" sldId="40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2:02.157" v="563" actId="1076"/>
          <ac:picMkLst>
            <pc:docMk/>
            <pc:sldMk cId="2696325583" sldId="407"/>
            <ac:picMk id="4" creationId="{5E5C5153-1FDE-6603-D652-6CBDC2348E22}"/>
          </ac:picMkLst>
        </pc:pic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1:17:07.490" v="636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9DB03395-8A56-4B5D-C997-3817B048485D}" dt="2023-09-27T21:14:27.729" v="630" actId="1076"/>
          <ac:spMkLst>
            <pc:docMk/>
            <pc:sldMk cId="520523826" sldId="4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12:53.973" v="566" actId="20577"/>
          <ac:spMkLst>
            <pc:docMk/>
            <pc:sldMk cId="520523826" sldId="40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4:15.025" v="629" actId="1076"/>
          <ac:picMkLst>
            <pc:docMk/>
            <pc:sldMk cId="520523826" sldId="408"/>
            <ac:picMk id="5" creationId="{60B0C8EC-0C73-6AB4-558A-1510C9A5387C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1:17:01.146" v="635" actId="14100"/>
          <ac:picMkLst>
            <pc:docMk/>
            <pc:sldMk cId="520523826" sldId="408"/>
            <ac:picMk id="9" creationId="{B18926C7-7E02-FC41-E054-BB07EA7F2E67}"/>
          </ac:picMkLst>
        </pc:picChg>
      </pc:sldChg>
    </pc:docChg>
  </pc:docChgLst>
  <pc:docChgLst>
    <pc:chgData clId="Web-{35170A0C-DC10-A310-1064-016B70AA20FB}"/>
    <pc:docChg chg="modSld">
      <pc:chgData name="" userId="" providerId="" clId="Web-{35170A0C-DC10-A310-1064-016B70AA20FB}" dt="2023-08-30T16:13:31.495" v="1" actId="20577"/>
      <pc:docMkLst>
        <pc:docMk/>
      </pc:docMkLst>
      <pc:sldChg chg="modSp">
        <pc:chgData name="" userId="" providerId="" clId="Web-{35170A0C-DC10-A310-1064-016B70AA20FB}" dt="2023-08-30T16:13:31.495" v="1" actId="20577"/>
        <pc:sldMkLst>
          <pc:docMk/>
          <pc:sldMk cId="3174519064" sldId="332"/>
        </pc:sldMkLst>
        <pc:spChg chg="mod">
          <ac:chgData name="" userId="" providerId="" clId="Web-{35170A0C-DC10-A310-1064-016B70AA20FB}" dt="2023-08-30T16:13:31.495" v="1" actId="20577"/>
          <ac:spMkLst>
            <pc:docMk/>
            <pc:sldMk cId="3174519064" sldId="332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E5CB4ABE-7231-1A9A-873A-9AF4B42F442E}"/>
    <pc:docChg chg="addSld delSld modSld sldOrd">
      <pc:chgData name="Nguyen, Brian D" userId="S::briandnguyen2@fullerton.edu::44618f47-81c8-4f4e-8e2d-bde8caecefec" providerId="AD" clId="Web-{E5CB4ABE-7231-1A9A-873A-9AF4B42F442E}" dt="2023-10-04T21:00:27.742" v="3048" actId="20577"/>
      <pc:docMkLst>
        <pc:docMk/>
      </pc:docMkLst>
      <pc:sldChg chg="modSp">
        <pc:chgData name="Nguyen, Brian D" userId="S::briandnguyen2@fullerton.edu::44618f47-81c8-4f4e-8e2d-bde8caecefec" providerId="AD" clId="Web-{E5CB4ABE-7231-1A9A-873A-9AF4B42F442E}" dt="2023-10-04T18:43:59.223" v="128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5CB4ABE-7231-1A9A-873A-9AF4B42F442E}" dt="2023-10-04T18:43:59.223" v="128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06:43:11.028" v="14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5CB4ABE-7231-1A9A-873A-9AF4B42F442E}" dt="2023-10-04T06:43:11.028" v="14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17:33:55.054" v="190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3793104547" sldId="311"/>
            <ac:spMk id="7" creationId="{4E98E6AD-9D37-499C-898E-ED12AC36D31D}"/>
          </ac:spMkLst>
        </pc:sp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7:51:45.221" v="719" actId="20577"/>
        <pc:sldMkLst>
          <pc:docMk/>
          <pc:sldMk cId="1794876731" sldId="312"/>
        </pc:sldMkLst>
        <pc:spChg chg="mod">
          <ac:chgData name="Nguyen, Brian D" userId="S::briandnguyen2@fullerton.edu::44618f47-81c8-4f4e-8e2d-bde8caecefec" providerId="AD" clId="Web-{E5CB4ABE-7231-1A9A-873A-9AF4B42F442E}" dt="2023-10-04T17:51:45.221" v="719" actId="20577"/>
          <ac:spMkLst>
            <pc:docMk/>
            <pc:sldMk cId="1794876731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0:45.039" v="238" actId="20577"/>
          <ac:spMkLst>
            <pc:docMk/>
            <pc:sldMk cId="1794876731" sldId="3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45:48.051" v="409" actId="20577"/>
          <ac:spMkLst>
            <pc:docMk/>
            <pc:sldMk cId="1794876731" sldId="312"/>
            <ac:spMk id="5" creationId="{B5D525E9-DB97-CF04-D25D-91D8B91907A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7:46:51.257" v="443" actId="14100"/>
          <ac:picMkLst>
            <pc:docMk/>
            <pc:sldMk cId="1794876731" sldId="312"/>
            <ac:picMk id="4" creationId="{CB06091A-35DA-0140-8EA8-3E9A802356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7:50:49.266" v="699"/>
        <pc:sldMkLst>
          <pc:docMk/>
          <pc:sldMk cId="2316729928" sldId="313"/>
        </pc:sldMkLst>
        <pc:spChg chg="del mod">
          <ac:chgData name="Nguyen, Brian D" userId="S::briandnguyen2@fullerton.edu::44618f47-81c8-4f4e-8e2d-bde8caecefec" providerId="AD" clId="Web-{E5CB4ABE-7231-1A9A-873A-9AF4B42F442E}" dt="2023-10-04T17:47:32.493" v="453"/>
          <ac:spMkLst>
            <pc:docMk/>
            <pc:sldMk cId="231672992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7:37.633" v="458" actId="20577"/>
          <ac:spMkLst>
            <pc:docMk/>
            <pc:sldMk cId="2316729928" sldId="3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50:40.953" v="695" actId="1076"/>
          <ac:spMkLst>
            <pc:docMk/>
            <pc:sldMk cId="2316729928" sldId="313"/>
            <ac:spMk id="9" creationId="{DDBEB2BD-90DB-6F1D-6C82-5591EDE35F13}"/>
          </ac:spMkLst>
        </pc:spChg>
        <pc:graphicFrameChg chg="add del mod modGraphic">
          <ac:chgData name="Nguyen, Brian D" userId="S::briandnguyen2@fullerton.edu::44618f47-81c8-4f4e-8e2d-bde8caecefec" providerId="AD" clId="Web-{E5CB4ABE-7231-1A9A-873A-9AF4B42F442E}" dt="2023-10-04T17:48:25.651" v="467"/>
          <ac:graphicFrameMkLst>
            <pc:docMk/>
            <pc:sldMk cId="2316729928" sldId="313"/>
            <ac:graphicFrameMk id="4" creationId="{20F954F3-6785-0335-2A38-8A82035C5EDF}"/>
          </ac:graphicFrameMkLst>
        </pc:graphicFrameChg>
        <pc:graphicFrameChg chg="add mod modGraphic">
          <ac:chgData name="Nguyen, Brian D" userId="S::briandnguyen2@fullerton.edu::44618f47-81c8-4f4e-8e2d-bde8caecefec" providerId="AD" clId="Web-{E5CB4ABE-7231-1A9A-873A-9AF4B42F442E}" dt="2023-10-04T17:50:49.266" v="699"/>
          <ac:graphicFrameMkLst>
            <pc:docMk/>
            <pc:sldMk cId="2316729928" sldId="313"/>
            <ac:graphicFrameMk id="5" creationId="{B716DC3B-5905-0EEF-032D-28CDA5A3C780}"/>
          </ac:graphicFrameMkLst>
        </pc:graphicFrame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8:49:15.111" v="1342" actId="20577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5CB4ABE-7231-1A9A-873A-9AF4B42F442E}" dt="2023-10-04T18:49:15.111" v="1342" actId="20577"/>
          <ac:spMkLst>
            <pc:docMk/>
            <pc:sldMk cId="3439682775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5:09.444" v="770" actId="20577"/>
          <ac:spMkLst>
            <pc:docMk/>
            <pc:sldMk cId="3439682775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8:35.093" v="912" actId="14100"/>
          <ac:picMkLst>
            <pc:docMk/>
            <pc:sldMk cId="3439682775" sldId="314"/>
            <ac:picMk id="4" creationId="{F28870E3-5693-F91F-4170-5DACAF6200DE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38:16.007" v="1155" actId="10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5CB4ABE-7231-1A9A-873A-9AF4B42F442E}" dt="2023-10-04T18:31:23.897" v="1004" actId="20577"/>
          <ac:spMkLst>
            <pc:docMk/>
            <pc:sldMk cId="343888940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9:09.782" v="931" actId="20577"/>
          <ac:spMkLst>
            <pc:docMk/>
            <pc:sldMk cId="3438889409" sldId="31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18:38:16.007" v="1155" actId="1076"/>
          <ac:picMkLst>
            <pc:docMk/>
            <pc:sldMk cId="3438889409" sldId="315"/>
            <ac:picMk id="4" creationId="{DA7F8038-3326-2A46-32C1-FD829BE4447B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24:04.911" v="759" actId="10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5CB4ABE-7231-1A9A-873A-9AF4B42F442E}" dt="2023-10-04T18:23:11.127" v="754" actId="20577"/>
          <ac:spMkLst>
            <pc:docMk/>
            <pc:sldMk cId="4064061225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1:09.310" v="736" actId="20577"/>
          <ac:spMkLst>
            <pc:docMk/>
            <pc:sldMk cId="4064061225" sldId="31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4:04.911" v="759" actId="1076"/>
          <ac:picMkLst>
            <pc:docMk/>
            <pc:sldMk cId="4064061225" sldId="316"/>
            <ac:picMk id="4" creationId="{32157CE4-9709-2094-A044-111BAD8DDD44}"/>
          </ac:picMkLst>
        </pc:picChg>
      </pc:sldChg>
      <pc:sldChg chg="addSp modSp add del replId">
        <pc:chgData name="Nguyen, Brian D" userId="S::briandnguyen2@fullerton.edu::44618f47-81c8-4f4e-8e2d-bde8caecefec" providerId="AD" clId="Web-{E5CB4ABE-7231-1A9A-873A-9AF4B42F442E}" dt="2023-10-04T18:42:22.001" v="1266" actId="1076"/>
        <pc:sldMkLst>
          <pc:docMk/>
          <pc:sldMk cId="4162185416" sldId="317"/>
        </pc:sldMkLst>
        <pc:spChg chg="mod">
          <ac:chgData name="Nguyen, Brian D" userId="S::briandnguyen2@fullerton.edu::44618f47-81c8-4f4e-8e2d-bde8caecefec" providerId="AD" clId="Web-{E5CB4ABE-7231-1A9A-873A-9AF4B42F442E}" dt="2023-10-04T18:41:52.421" v="1259" actId="20577"/>
          <ac:spMkLst>
            <pc:docMk/>
            <pc:sldMk cId="4162185416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0:42.481" v="1176" actId="20577"/>
          <ac:spMkLst>
            <pc:docMk/>
            <pc:sldMk cId="4162185416" sldId="31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42:22.001" v="1266" actId="1076"/>
          <ac:picMkLst>
            <pc:docMk/>
            <pc:sldMk cId="4162185416" sldId="317"/>
            <ac:picMk id="4" creationId="{7A11582B-6A49-5794-3237-7DE85AD9F7E1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E5CB4ABE-7231-1A9A-873A-9AF4B42F442E}" dt="2023-10-04T18:37:42.802" v="1152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5CB4ABE-7231-1A9A-873A-9AF4B42F442E}" dt="2023-10-04T18:37:31.692" v="1150" actId="1076"/>
          <ac:spMkLst>
            <pc:docMk/>
            <pc:sldMk cId="396223151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33:02.135" v="1026" actId="20577"/>
          <ac:spMkLst>
            <pc:docMk/>
            <pc:sldMk cId="396223151" sldId="318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8:33:04.432" v="1027"/>
          <ac:picMkLst>
            <pc:docMk/>
            <pc:sldMk cId="396223151" sldId="318"/>
            <ac:picMk id="4" creationId="{F28870E3-5693-F91F-4170-5DACAF6200DE}"/>
          </ac:picMkLst>
        </pc:picChg>
        <pc:picChg chg="add mod modCrop">
          <ac:chgData name="Nguyen, Brian D" userId="S::briandnguyen2@fullerton.edu::44618f47-81c8-4f4e-8e2d-bde8caecefec" providerId="AD" clId="Web-{E5CB4ABE-7231-1A9A-873A-9AF4B42F442E}" dt="2023-10-04T18:37:05.973" v="1097" actId="1076"/>
          <ac:picMkLst>
            <pc:docMk/>
            <pc:sldMk cId="396223151" sldId="318"/>
            <ac:picMk id="5" creationId="{3680D4EC-9300-8191-2E6E-DBE4DD92C8ED}"/>
          </ac:picMkLst>
        </pc:picChg>
      </pc:sldChg>
      <pc:sldChg chg="modSp add ord replId">
        <pc:chgData name="Nguyen, Brian D" userId="S::briandnguyen2@fullerton.edu::44618f47-81c8-4f4e-8e2d-bde8caecefec" providerId="AD" clId="Web-{E5CB4ABE-7231-1A9A-873A-9AF4B42F442E}" dt="2023-10-04T18:43:38.316" v="1272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5CB4ABE-7231-1A9A-873A-9AF4B42F442E}" dt="2023-10-04T18:43:38.316" v="1272" actId="20577"/>
          <ac:spMkLst>
            <pc:docMk/>
            <pc:sldMk cId="3770830329" sldId="319"/>
            <ac:spMk id="2" creationId="{2344700F-85C8-3A3F-56BF-6B72A5D70D7A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E5CB4ABE-7231-1A9A-873A-9AF4B42F442E}" dt="2023-10-04T18:57:01.801" v="1654"/>
        <pc:sldMkLst>
          <pc:docMk/>
          <pc:sldMk cId="3878511995" sldId="320"/>
        </pc:sldMkLst>
        <pc:spChg chg="mod">
          <ac:chgData name="Nguyen, Brian D" userId="S::briandnguyen2@fullerton.edu::44618f47-81c8-4f4e-8e2d-bde8caecefec" providerId="AD" clId="Web-{E5CB4ABE-7231-1A9A-873A-9AF4B42F442E}" dt="2023-10-04T18:50:53.974" v="1382" actId="1076"/>
          <ac:spMkLst>
            <pc:docMk/>
            <pc:sldMk cId="3878511995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6:43.776" v="1310" actId="20577"/>
          <ac:spMkLst>
            <pc:docMk/>
            <pc:sldMk cId="3878511995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1:05.021" v="1385" actId="1076"/>
          <ac:picMkLst>
            <pc:docMk/>
            <pc:sldMk cId="3878511995" sldId="320"/>
            <ac:picMk id="4" creationId="{F5645741-ABE7-0A87-1194-2755EBDD685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5CB4ABE-7231-1A9A-873A-9AF4B42F442E}" dt="2023-10-04T18:54:55.921" v="1606" actId="20577"/>
        <pc:sldMkLst>
          <pc:docMk/>
          <pc:sldMk cId="824187770" sldId="321"/>
        </pc:sldMkLst>
        <pc:spChg chg="mod">
          <ac:chgData name="Nguyen, Brian D" userId="S::briandnguyen2@fullerton.edu::44618f47-81c8-4f4e-8e2d-bde8caecefec" providerId="AD" clId="Web-{E5CB4ABE-7231-1A9A-873A-9AF4B42F442E}" dt="2023-10-04T18:54:55.921" v="1606" actId="20577"/>
          <ac:spMkLst>
            <pc:docMk/>
            <pc:sldMk cId="824187770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2:09.258" v="1401" actId="20577"/>
          <ac:spMkLst>
            <pc:docMk/>
            <pc:sldMk cId="824187770" sldId="321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E5CB4ABE-7231-1A9A-873A-9AF4B42F442E}" dt="2023-10-04T19:03:02.518" v="1942" actId="1076"/>
        <pc:sldMkLst>
          <pc:docMk/>
          <pc:sldMk cId="3703846547" sldId="322"/>
        </pc:sldMkLst>
        <pc:spChg chg="del mod">
          <ac:chgData name="Nguyen, Brian D" userId="S::briandnguyen2@fullerton.edu::44618f47-81c8-4f4e-8e2d-bde8caecefec" providerId="AD" clId="Web-{E5CB4ABE-7231-1A9A-873A-9AF4B42F442E}" dt="2023-10-04T19:00:13.918" v="1666"/>
          <ac:spMkLst>
            <pc:docMk/>
            <pc:sldMk cId="370384654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0:43.247" v="1679" actId="20577"/>
          <ac:spMkLst>
            <pc:docMk/>
            <pc:sldMk cId="3703846547" sldId="322"/>
            <ac:spMk id="3" creationId="{77762301-F83A-4BEA-9D11-E6C99FB574A8}"/>
          </ac:spMkLst>
        </pc:spChg>
        <pc:graphicFrameChg chg="add mod modGraphic">
          <ac:chgData name="Nguyen, Brian D" userId="S::briandnguyen2@fullerton.edu::44618f47-81c8-4f4e-8e2d-bde8caecefec" providerId="AD" clId="Web-{E5CB4ABE-7231-1A9A-873A-9AF4B42F442E}" dt="2023-10-04T19:03:02.518" v="1942" actId="1076"/>
          <ac:graphicFrameMkLst>
            <pc:docMk/>
            <pc:sldMk cId="3703846547" sldId="322"/>
            <ac:graphicFrameMk id="5" creationId="{F921048B-8AB7-BDE9-C426-9314E4920C3E}"/>
          </ac:graphicFrameMkLst>
        </pc:graphicFrameChg>
        <pc:picChg chg="add del mod">
          <ac:chgData name="Nguyen, Brian D" userId="S::briandnguyen2@fullerton.edu::44618f47-81c8-4f4e-8e2d-bde8caecefec" providerId="AD" clId="Web-{E5CB4ABE-7231-1A9A-873A-9AF4B42F442E}" dt="2023-10-04T19:00:28.856" v="1676"/>
          <ac:picMkLst>
            <pc:docMk/>
            <pc:sldMk cId="3703846547" sldId="322"/>
            <ac:picMk id="4" creationId="{74F65356-8BEC-6370-E994-F5DDFCE27E29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8:46:08.899" v="1292" actId="1076"/>
        <pc:sldMkLst>
          <pc:docMk/>
          <pc:sldMk cId="1642712796" sldId="323"/>
        </pc:sldMkLst>
        <pc:picChg chg="del">
          <ac:chgData name="Nguyen, Brian D" userId="S::briandnguyen2@fullerton.edu::44618f47-81c8-4f4e-8e2d-bde8caecefec" providerId="AD" clId="Web-{E5CB4ABE-7231-1A9A-873A-9AF4B42F442E}" dt="2023-10-04T18:45:41.054" v="1288"/>
          <ac:picMkLst>
            <pc:docMk/>
            <pc:sldMk cId="1642712796" sldId="323"/>
            <ac:picMk id="4" creationId="{7A11582B-6A49-5794-3237-7DE85AD9F7E1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46:08.899" v="1292" actId="1076"/>
          <ac:picMkLst>
            <pc:docMk/>
            <pc:sldMk cId="1642712796" sldId="323"/>
            <ac:picMk id="5" creationId="{6FA3282F-0C1B-0722-073D-E26D3B0E0AE8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18:58:42.774" v="1662" actId="14100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5CB4ABE-7231-1A9A-873A-9AF4B42F442E}" dt="2023-10-04T18:56:32.925" v="1645" actId="20577"/>
          <ac:spMkLst>
            <pc:docMk/>
            <pc:sldMk cId="3742023078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5:34.438" v="1613" actId="20577"/>
          <ac:spMkLst>
            <pc:docMk/>
            <pc:sldMk cId="3742023078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8:37.195" v="1661" actId="14100"/>
          <ac:picMkLst>
            <pc:docMk/>
            <pc:sldMk cId="3742023078" sldId="324"/>
            <ac:picMk id="4" creationId="{37E24B7B-0298-375E-8EAE-C8A1B2FF5700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58:42.774" v="1662" actId="14100"/>
          <ac:picMkLst>
            <pc:docMk/>
            <pc:sldMk cId="3742023078" sldId="324"/>
            <ac:picMk id="5" creationId="{C304D928-D9D9-0D7E-B734-4B2322A1E42E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9:17:27.692" v="2207" actId="20577"/>
        <pc:sldMkLst>
          <pc:docMk/>
          <pc:sldMk cId="146682981" sldId="325"/>
        </pc:sldMkLst>
        <pc:spChg chg="mod">
          <ac:chgData name="Nguyen, Brian D" userId="S::briandnguyen2@fullerton.edu::44618f47-81c8-4f4e-8e2d-bde8caecefec" providerId="AD" clId="Web-{E5CB4ABE-7231-1A9A-873A-9AF4B42F442E}" dt="2023-10-04T19:17:27.692" v="2207" actId="20577"/>
          <ac:spMkLst>
            <pc:docMk/>
            <pc:sldMk cId="146682981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5:41.118" v="1961" actId="20577"/>
          <ac:spMkLst>
            <pc:docMk/>
            <pc:sldMk cId="146682981" sldId="32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11:16.209" v="2153" actId="20577"/>
          <ac:spMkLst>
            <pc:docMk/>
            <pc:sldMk cId="146682981" sldId="325"/>
            <ac:spMk id="5" creationId="{295AC7C1-E163-C44E-D355-A54FE03C43DA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08:20.452" v="2076" actId="1076"/>
          <ac:picMkLst>
            <pc:docMk/>
            <pc:sldMk cId="146682981" sldId="325"/>
            <ac:picMk id="4" creationId="{3405E09B-71E9-5EF8-C694-DFB78D1F7878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9:20:12.089" v="2326" actId="20577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5CB4ABE-7231-1A9A-873A-9AF4B42F442E}" dt="2023-10-04T19:20:01.151" v="2324" actId="20577"/>
          <ac:spMkLst>
            <pc:docMk/>
            <pc:sldMk cId="4097755444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20:12.089" v="2326" actId="20577"/>
          <ac:spMkLst>
            <pc:docMk/>
            <pc:sldMk cId="4097755444" sldId="32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15:32.766" v="2160" actId="1076"/>
          <ac:picMkLst>
            <pc:docMk/>
            <pc:sldMk cId="4097755444" sldId="326"/>
            <ac:picMk id="4" creationId="{64FD3C4E-112F-939B-9200-7532CD61925F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E5CB4ABE-7231-1A9A-873A-9AF4B42F442E}" dt="2023-10-04T20:54:42.079" v="2886"/>
        <pc:sldMkLst>
          <pc:docMk/>
          <pc:sldMk cId="4018473717" sldId="327"/>
        </pc:sldMkLst>
        <pc:spChg chg="mod">
          <ac:chgData name="Nguyen, Brian D" userId="S::briandnguyen2@fullerton.edu::44618f47-81c8-4f4e-8e2d-bde8caecefec" providerId="AD" clId="Web-{E5CB4ABE-7231-1A9A-873A-9AF4B42F442E}" dt="2023-10-04T20:49:07.041" v="2711" actId="1076"/>
          <ac:spMkLst>
            <pc:docMk/>
            <pc:sldMk cId="40184737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20:43.557" v="2474" actId="20577"/>
          <ac:spMkLst>
            <pc:docMk/>
            <pc:sldMk cId="4018473717" sldId="32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0:55.277" v="2777" actId="1076"/>
          <ac:spMkLst>
            <pc:docMk/>
            <pc:sldMk cId="4018473717" sldId="327"/>
            <ac:spMk id="9" creationId="{ABD77C27-4C5A-85D9-F7A7-EFA78650C1C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31.860" v="2884" actId="20577"/>
          <ac:spMkLst>
            <pc:docMk/>
            <pc:sldMk cId="4018473717" sldId="327"/>
            <ac:spMk id="10" creationId="{DD384625-F4B9-ED51-5C0E-71EC025ABBC4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14.625" v="2879" actId="20577"/>
          <ac:spMkLst>
            <pc:docMk/>
            <pc:sldMk cId="4018473717" sldId="327"/>
            <ac:spMk id="11" creationId="{A22F42C0-0B48-7BE1-AF04-AC338D9EDF4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47:40.554" v="2677" actId="1076"/>
          <ac:picMkLst>
            <pc:docMk/>
            <pc:sldMk cId="4018473717" sldId="327"/>
            <ac:picMk id="5" creationId="{593F6ED2-8080-CBE9-98E1-143D405212FA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20:46:16.381" v="2636" actId="20577"/>
        <pc:sldMkLst>
          <pc:docMk/>
          <pc:sldMk cId="389700141" sldId="328"/>
        </pc:sldMkLst>
        <pc:spChg chg="mod">
          <ac:chgData name="Nguyen, Brian D" userId="S::briandnguyen2@fullerton.edu::44618f47-81c8-4f4e-8e2d-bde8caecefec" providerId="AD" clId="Web-{E5CB4ABE-7231-1A9A-873A-9AF4B42F442E}" dt="2023-10-04T20:46:16.381" v="2636" actId="20577"/>
          <ac:spMkLst>
            <pc:docMk/>
            <pc:sldMk cId="389700141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43:50.909" v="2585" actId="20577"/>
          <ac:spMkLst>
            <pc:docMk/>
            <pc:sldMk cId="389700141" sldId="328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20:44:46.176" v="2618" actId="1076"/>
          <ac:picMkLst>
            <pc:docMk/>
            <pc:sldMk cId="389700141" sldId="328"/>
            <ac:picMk id="4" creationId="{5EBC6C39-D20E-5BF9-85CD-FF6FDA11EB82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20:57:13.410" v="2929" actId="20577"/>
        <pc:sldMkLst>
          <pc:docMk/>
          <pc:sldMk cId="4062871643" sldId="329"/>
        </pc:sldMkLst>
        <pc:spChg chg="del">
          <ac:chgData name="Nguyen, Brian D" userId="S::briandnguyen2@fullerton.edu::44618f47-81c8-4f4e-8e2d-bde8caecefec" providerId="AD" clId="Web-{E5CB4ABE-7231-1A9A-873A-9AF4B42F442E}" dt="2023-10-04T20:56:07.799" v="2895"/>
          <ac:spMkLst>
            <pc:docMk/>
            <pc:sldMk cId="4062871643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5:59.940" v="2894" actId="20577"/>
          <ac:spMkLst>
            <pc:docMk/>
            <pc:sldMk cId="4062871643" sldId="32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7:13.410" v="2929" actId="20577"/>
          <ac:spMkLst>
            <pc:docMk/>
            <pc:sldMk cId="4062871643" sldId="329"/>
            <ac:spMk id="9" creationId="{49F7EAC1-BA94-F4C6-98D7-D0E35516F89B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56:16.127" v="2898" actId="1076"/>
          <ac:picMkLst>
            <pc:docMk/>
            <pc:sldMk cId="4062871643" sldId="329"/>
            <ac:picMk id="4" creationId="{804FBB55-8C68-897C-4E3F-E975DC294B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19:25.291" v="2299"/>
        <pc:sldMkLst>
          <pc:docMk/>
          <pc:sldMk cId="3435808044" sldId="330"/>
        </pc:sldMkLst>
        <pc:spChg chg="mod">
          <ac:chgData name="Nguyen, Brian D" userId="S::briandnguyen2@fullerton.edu::44618f47-81c8-4f4e-8e2d-bde8caecefec" providerId="AD" clId="Web-{E5CB4ABE-7231-1A9A-873A-9AF4B42F442E}" dt="2023-10-04T19:18:47.055" v="2295" actId="20577"/>
          <ac:spMkLst>
            <pc:docMk/>
            <pc:sldMk cId="3435808044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16:37.894" v="2181" actId="20577"/>
          <ac:spMkLst>
            <pc:docMk/>
            <pc:sldMk cId="3435808044" sldId="330"/>
            <ac:spMk id="3" creationId="{77762301-F83A-4BEA-9D11-E6C99FB574A8}"/>
          </ac:spMkLst>
        </pc:spChg>
        <pc:picChg chg="add del mod modCrop">
          <ac:chgData name="Nguyen, Brian D" userId="S::briandnguyen2@fullerton.edu::44618f47-81c8-4f4e-8e2d-bde8caecefec" providerId="AD" clId="Web-{E5CB4ABE-7231-1A9A-873A-9AF4B42F442E}" dt="2023-10-04T19:19:25.291" v="2299"/>
          <ac:picMkLst>
            <pc:docMk/>
            <pc:sldMk cId="3435808044" sldId="330"/>
            <ac:picMk id="5" creationId="{D3F079A0-1350-F956-DD15-B559DA43A71C}"/>
          </ac:picMkLst>
        </pc:picChg>
      </pc:sldChg>
      <pc:sldChg chg="add replId">
        <pc:chgData name="Nguyen, Brian D" userId="S::briandnguyen2@fullerton.edu::44618f47-81c8-4f4e-8e2d-bde8caecefec" providerId="AD" clId="Web-{E5CB4ABE-7231-1A9A-873A-9AF4B42F442E}" dt="2023-10-04T19:11:51.867" v="2156"/>
        <pc:sldMkLst>
          <pc:docMk/>
          <pc:sldMk cId="3814610835" sldId="331"/>
        </pc:sldMkLst>
      </pc:sldChg>
      <pc:sldChg chg="addSp delSp modSp add replId addAnim modAnim">
        <pc:chgData name="Nguyen, Brian D" userId="S::briandnguyen2@fullerton.edu::44618f47-81c8-4f4e-8e2d-bde8caecefec" providerId="AD" clId="Web-{E5CB4ABE-7231-1A9A-873A-9AF4B42F442E}" dt="2023-10-04T19:29:40.565" v="2449"/>
        <pc:sldMkLst>
          <pc:docMk/>
          <pc:sldMk cId="2099504963" sldId="332"/>
        </pc:sldMkLst>
        <pc:spChg chg="mod">
          <ac:chgData name="Nguyen, Brian D" userId="S::briandnguyen2@fullerton.edu::44618f47-81c8-4f4e-8e2d-bde8caecefec" providerId="AD" clId="Web-{E5CB4ABE-7231-1A9A-873A-9AF4B42F442E}" dt="2023-10-04T19:29:37.877" v="2447" actId="20577"/>
          <ac:spMkLst>
            <pc:docMk/>
            <pc:sldMk cId="2099504963" sldId="332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24:03.895" v="2339" actId="1076"/>
          <ac:spMkLst>
            <pc:docMk/>
            <pc:sldMk cId="2099504963" sldId="332"/>
            <ac:spMk id="9" creationId="{30EADD3F-D91C-3A7C-1F1A-203C9207CBFF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3:11.690" v="2328"/>
          <ac:picMkLst>
            <pc:docMk/>
            <pc:sldMk cId="2099504963" sldId="332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3:18.518" v="2332" actId="1076"/>
          <ac:picMkLst>
            <pc:docMk/>
            <pc:sldMk cId="2099504963" sldId="332"/>
            <ac:picMk id="5" creationId="{36EEB41A-23BD-0111-DDD3-6E230EC59918}"/>
          </ac:picMkLst>
        </pc:picChg>
        <pc:picChg chg="add del mod">
          <ac:chgData name="Nguyen, Brian D" userId="S::briandnguyen2@fullerton.edu::44618f47-81c8-4f4e-8e2d-bde8caecefec" providerId="AD" clId="Web-{E5CB4ABE-7231-1A9A-873A-9AF4B42F442E}" dt="2023-10-04T19:28:38.218" v="2397"/>
          <ac:picMkLst>
            <pc:docMk/>
            <pc:sldMk cId="2099504963" sldId="332"/>
            <ac:picMk id="10" creationId="{DCE27187-C45C-94E2-3045-6B5D8E57318F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27:52.701" v="2393" actId="14100"/>
        <pc:sldMkLst>
          <pc:docMk/>
          <pc:sldMk cId="2023158260" sldId="333"/>
        </pc:sldMkLst>
        <pc:spChg chg="add mod">
          <ac:chgData name="Nguyen, Brian D" userId="S::briandnguyen2@fullerton.edu::44618f47-81c8-4f4e-8e2d-bde8caecefec" providerId="AD" clId="Web-{E5CB4ABE-7231-1A9A-873A-9AF4B42F442E}" dt="2023-10-04T19:27:52.701" v="2393" actId="14100"/>
          <ac:spMkLst>
            <pc:docMk/>
            <pc:sldMk cId="2023158260" sldId="333"/>
            <ac:spMk id="9" creationId="{2C546EA6-4256-C7B0-C1FE-3B7F545624B7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5:36.633" v="2341"/>
          <ac:picMkLst>
            <pc:docMk/>
            <pc:sldMk cId="2023158260" sldId="333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7:09.215" v="2383" actId="1076"/>
          <ac:picMkLst>
            <pc:docMk/>
            <pc:sldMk cId="2023158260" sldId="333"/>
            <ac:picMk id="5" creationId="{6596CD39-F74C-A190-FA21-E8BBDB92386C}"/>
          </ac:picMkLst>
        </pc:picChg>
      </pc:sldChg>
      <pc:sldChg chg="modSp add replId">
        <pc:chgData name="Nguyen, Brian D" userId="S::briandnguyen2@fullerton.edu::44618f47-81c8-4f4e-8e2d-bde8caecefec" providerId="AD" clId="Web-{E5CB4ABE-7231-1A9A-873A-9AF4B42F442E}" dt="2023-10-04T21:00:27.742" v="304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5CB4ABE-7231-1A9A-873A-9AF4B42F442E}" dt="2023-10-04T21:00:27.742" v="304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8:34.990" v="2936" actId="20577"/>
          <ac:spMkLst>
            <pc:docMk/>
            <pc:sldMk cId="617377087" sldId="33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E5CB4ABE-7231-1A9A-873A-9AF4B42F442E}" dt="2023-10-04T20:58:26.646" v="2931"/>
        <pc:sldMkLst>
          <pc:docMk/>
          <pc:sldMk cId="1688575309" sldId="33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5.329" v="154"/>
        <pc:sldMkLst>
          <pc:docMk/>
          <pc:sldMk cId="678221717" sldId="36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8"/>
        <pc:sldMkLst>
          <pc:docMk/>
          <pc:sldMk cId="1554013698" sldId="398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9"/>
        <pc:sldMkLst>
          <pc:docMk/>
          <pc:sldMk cId="2022369036" sldId="40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6"/>
        <pc:sldMkLst>
          <pc:docMk/>
          <pc:sldMk cId="3552800227" sldId="406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7"/>
        <pc:sldMkLst>
          <pc:docMk/>
          <pc:sldMk cId="2696325583" sldId="407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7.861" v="155"/>
        <pc:sldMkLst>
          <pc:docMk/>
          <pc:sldMk cId="3782970959" sldId="409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5"/>
        <pc:sldMkLst>
          <pc:docMk/>
          <pc:sldMk cId="2446445767" sldId="410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3"/>
        <pc:sldMkLst>
          <pc:docMk/>
          <pc:sldMk cId="36080661" sldId="41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2"/>
        <pc:sldMkLst>
          <pc:docMk/>
          <pc:sldMk cId="3300233717" sldId="412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1"/>
        <pc:sldMkLst>
          <pc:docMk/>
          <pc:sldMk cId="3601165629" sldId="41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4"/>
        <pc:sldMkLst>
          <pc:docMk/>
          <pc:sldMk cId="27386291" sldId="414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79"/>
        <pc:sldMkLst>
          <pc:docMk/>
          <pc:sldMk cId="3972672414" sldId="41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0"/>
        <pc:sldMkLst>
          <pc:docMk/>
          <pc:sldMk cId="1728179236" sldId="416"/>
        </pc:sldMkLst>
      </pc:sldChg>
    </pc:docChg>
  </pc:docChgLst>
  <pc:docChgLst>
    <pc:chgData clId="Web-{7AF867C1-EBB0-CEA7-1325-37507DAA6F2C}"/>
    <pc:docChg chg="modSld">
      <pc:chgData name="" userId="" providerId="" clId="Web-{7AF867C1-EBB0-CEA7-1325-37507DAA6F2C}" dt="2023-08-30T15:07:36.318" v="0" actId="20577"/>
      <pc:docMkLst>
        <pc:docMk/>
      </pc:docMkLst>
      <pc:sldChg chg="modSp">
        <pc:chgData name="" userId="" providerId="" clId="Web-{7AF867C1-EBB0-CEA7-1325-37507DAA6F2C}" dt="2023-08-30T15:07:36.318" v="0" actId="20577"/>
        <pc:sldMkLst>
          <pc:docMk/>
          <pc:sldMk cId="2288477182" sldId="273"/>
        </pc:sldMkLst>
        <pc:spChg chg="mod">
          <ac:chgData name="" userId="" providerId="" clId="Web-{7AF867C1-EBB0-CEA7-1325-37507DAA6F2C}" dt="2023-08-30T15:07:36.318" v="0" actId="20577"/>
          <ac:spMkLst>
            <pc:docMk/>
            <pc:sldMk cId="2288477182" sldId="27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B774A79B-FB41-11C7-9893-D6150770415C}"/>
    <pc:docChg chg="addSld delSld modSld sldOrd">
      <pc:chgData name="Nguyen, Brian D" userId="S::briandnguyen2@fullerton.edu::44618f47-81c8-4f4e-8e2d-bde8caecefec" providerId="AD" clId="Web-{B774A79B-FB41-11C7-9893-D6150770415C}" dt="2023-09-25T18:41:04.648" v="2747"/>
      <pc:docMkLst>
        <pc:docMk/>
      </pc:docMkLst>
      <pc:sldChg chg="modSp">
        <pc:chgData name="Nguyen, Brian D" userId="S::briandnguyen2@fullerton.edu::44618f47-81c8-4f4e-8e2d-bde8caecefec" providerId="AD" clId="Web-{B774A79B-FB41-11C7-9893-D6150770415C}" dt="2023-09-25T15:15:02" v="17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774A79B-FB41-11C7-9893-D6150770415C}" dt="2023-09-25T15:15:02" v="177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774A79B-FB41-11C7-9893-D6150770415C}" dt="2023-09-25T14:55:34.904" v="1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774A79B-FB41-11C7-9893-D6150770415C}" dt="2023-09-25T14:55:34.904" v="1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modSp">
        <pc:chgData name="Nguyen, Brian D" userId="S::briandnguyen2@fullerton.edu::44618f47-81c8-4f4e-8e2d-bde8caecefec" providerId="AD" clId="Web-{B774A79B-FB41-11C7-9893-D6150770415C}" dt="2023-09-25T15:28:36.117" v="38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774A79B-FB41-11C7-9893-D6150770415C}" dt="2023-09-25T14:56:05.797" v="1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28:36.117" v="382" actId="1076"/>
          <ac:picMkLst>
            <pc:docMk/>
            <pc:sldMk cId="3793104547" sldId="311"/>
            <ac:picMk id="2" creationId="{1776518A-5282-9583-ACBA-D4F218243358}"/>
          </ac:picMkLst>
        </pc:picChg>
      </pc:sldChg>
      <pc:sldChg chg="addSp modSp">
        <pc:chgData name="Nguyen, Brian D" userId="S::briandnguyen2@fullerton.edu::44618f47-81c8-4f4e-8e2d-bde8caecefec" providerId="AD" clId="Web-{B774A79B-FB41-11C7-9893-D6150770415C}" dt="2023-09-25T15:11:49.658" v="84" actId="1076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B774A79B-FB41-11C7-9893-D6150770415C}" dt="2023-09-25T15:11:05.733" v="79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0636427" sldId="31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11:14.328" v="80" actId="1076"/>
          <ac:picMkLst>
            <pc:docMk/>
            <pc:sldMk cId="150636427" sldId="312"/>
            <ac:picMk id="4" creationId="{82C1B698-BFDB-3B47-7383-4DE221904D7E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11:49.658" v="84" actId="1076"/>
          <ac:picMkLst>
            <pc:docMk/>
            <pc:sldMk cId="150636427" sldId="312"/>
            <ac:picMk id="5" creationId="{39157CC6-A494-4919-CCAE-4B52A5F07500}"/>
          </ac:picMkLst>
        </pc:picChg>
      </pc:sldChg>
      <pc:sldChg chg="modSp del">
        <pc:chgData name="Nguyen, Brian D" userId="S::briandnguyen2@fullerton.edu::44618f47-81c8-4f4e-8e2d-bde8caecefec" providerId="AD" clId="Web-{B774A79B-FB41-11C7-9893-D6150770415C}" dt="2023-09-25T15:15:13.282" v="180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6.256" v="928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25570789" sldId="31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7.631" v="929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179526182" sldId="31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9.319" v="930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99544630" sldId="317"/>
            <ac:spMk id="7" creationId="{4E98E6AD-9D37-499C-898E-ED12AC36D31D}"/>
          </ac:spMkLst>
        </pc:spChg>
      </pc:sldChg>
      <pc:sldChg chg="addSp modSp addAnim modAnim">
        <pc:chgData name="Nguyen, Brian D" userId="S::briandnguyen2@fullerton.edu::44618f47-81c8-4f4e-8e2d-bde8caecefec" providerId="AD" clId="Web-{B774A79B-FB41-11C7-9893-D6150770415C}" dt="2023-09-25T16:26:13.478" v="1066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B774A79B-FB41-11C7-9893-D6150770415C}" dt="2023-09-25T16:13:37.395" v="1011" actId="20577"/>
          <ac:spMkLst>
            <pc:docMk/>
            <pc:sldMk cId="1806465009" sldId="3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806465009" sldId="319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18.773" v="1022" actId="20577"/>
          <ac:spMkLst>
            <pc:docMk/>
            <pc:sldMk cId="1806465009" sldId="319"/>
            <ac:spMk id="9" creationId="{46C8062C-E96B-6571-7C1F-3F6F5C3DA11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6:25:35.538" v="1062" actId="14100"/>
          <ac:picMkLst>
            <pc:docMk/>
            <pc:sldMk cId="1806465009" sldId="319"/>
            <ac:picMk id="5" creationId="{0BA25DEE-4A03-4BDD-B4BA-88A127E0793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7.194" v="1060" actId="1076"/>
          <ac:picMkLst>
            <pc:docMk/>
            <pc:sldMk cId="1806465009" sldId="319"/>
            <ac:picMk id="10" creationId="{B71228CB-764F-6CD1-6046-36B86A5DBFB2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3.678" v="1059" actId="14100"/>
          <ac:picMkLst>
            <pc:docMk/>
            <pc:sldMk cId="1806465009" sldId="319"/>
            <ac:picMk id="11" creationId="{1C015CAB-D836-9B27-035B-97B2F2E55EE2}"/>
          </ac:picMkLst>
        </pc:picChg>
      </pc:sldChg>
      <pc:sldChg chg="modSp ord">
        <pc:chgData name="Nguyen, Brian D" userId="S::briandnguyen2@fullerton.edu::44618f47-81c8-4f4e-8e2d-bde8caecefec" providerId="AD" clId="Web-{B774A79B-FB41-11C7-9893-D6150770415C}" dt="2023-09-25T16:28:29.081" v="1154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B774A79B-FB41-11C7-9893-D6150770415C}" dt="2023-09-25T16:27:53.141" v="1150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26:54.465" v="1090" actId="20577"/>
          <ac:spMkLst>
            <pc:docMk/>
            <pc:sldMk cId="4064787678" sldId="3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3.767" v="181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4.954" v="182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6.689" v="183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99135583" sldId="33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8.876" v="184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51506238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0.845" v="185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3.720" v="187"/>
        <pc:sldMkLst>
          <pc:docMk/>
          <pc:sldMk cId="3747938828" sldId="34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747938828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5.674" v="189"/>
        <pc:sldMkLst>
          <pc:docMk/>
          <pc:sldMk cId="4019153353" sldId="34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19153353" sldId="34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7.674" v="190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10149825" sldId="34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4.643" v="196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35546753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8.144" v="207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40034183" sldId="34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774A79B-FB41-11C7-9893-D6150770415C}" dt="2023-09-25T15:15:32.361" v="186"/>
        <pc:sldMkLst>
          <pc:docMk/>
          <pc:sldMk cId="176833759" sldId="346"/>
        </pc:sldMkLst>
      </pc:sldChg>
      <pc:sldChg chg="del">
        <pc:chgData name="Nguyen, Brian D" userId="S::briandnguyen2@fullerton.edu::44618f47-81c8-4f4e-8e2d-bde8caecefec" providerId="AD" clId="Web-{B774A79B-FB41-11C7-9893-D6150770415C}" dt="2023-09-25T15:15:34.721" v="188"/>
        <pc:sldMkLst>
          <pc:docMk/>
          <pc:sldMk cId="1708332547" sldId="347"/>
        </pc:sldMkLst>
      </pc:sldChg>
      <pc:sldChg chg="modSp del">
        <pc:chgData name="Nguyen, Brian D" userId="S::briandnguyen2@fullerton.edu::44618f47-81c8-4f4e-8e2d-bde8caecefec" providerId="AD" clId="Web-{B774A79B-FB41-11C7-9893-D6150770415C}" dt="2023-09-25T15:15:38.346" v="191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04984545" sldId="34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174" v="192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35093814" sldId="34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3.721" v="195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813748063" sldId="35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2.034" v="194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422095288" sldId="35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658" v="193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321746943" sldId="35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9.487" v="200"/>
        <pc:sldMkLst>
          <pc:docMk/>
          <pc:sldMk cId="4175361309" sldId="35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175361309" sldId="35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6.112" v="197"/>
        <pc:sldMkLst>
          <pc:docMk/>
          <pc:sldMk cId="4062382980" sldId="35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2382980" sldId="35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7.268" v="198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59491608" sldId="35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8.440" v="199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27540803" sldId="35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1.003" v="201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79326664" sldId="35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2.737" v="202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6877196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3.987" v="203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675430448" sldId="35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4.581" v="204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549356519" sldId="36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5.581" v="205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24942211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6.628" v="206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28992137" sldId="362"/>
            <ac:spMk id="7" creationId="{4E98E6AD-9D37-499C-898E-ED12AC36D31D}"/>
          </ac:spMkLst>
        </pc:spChg>
      </pc:sldChg>
      <pc:sldChg chg="modSp add ord replId addAnim modAnim">
        <pc:chgData name="Nguyen, Brian D" userId="S::briandnguyen2@fullerton.edu::44618f47-81c8-4f4e-8e2d-bde8caecefec" providerId="AD" clId="Web-{B774A79B-FB41-11C7-9893-D6150770415C}" dt="2023-09-25T15:31:46.287" v="388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B774A79B-FB41-11C7-9893-D6150770415C}" dt="2023-09-25T15:20:34.225" v="377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16:17.442" v="209" actId="20577"/>
          <ac:spMkLst>
            <pc:docMk/>
            <pc:sldMk cId="678221717" sldId="36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5:16:05.254" v="208"/>
        <pc:sldMkLst>
          <pc:docMk/>
          <pc:sldMk cId="358904079" sldId="364"/>
        </pc:sldMkLst>
      </pc:sldChg>
      <pc:sldChg chg="addSp modSp add replId addAnim delAnim modAnim">
        <pc:chgData name="Nguyen, Brian D" userId="S::briandnguyen2@fullerton.edu::44618f47-81c8-4f4e-8e2d-bde8caecefec" providerId="AD" clId="Web-{B774A79B-FB41-11C7-9893-D6150770415C}" dt="2023-09-25T15:39:57.648" v="505"/>
        <pc:sldMkLst>
          <pc:docMk/>
          <pc:sldMk cId="76067584" sldId="365"/>
        </pc:sldMkLst>
        <pc:spChg chg="mod">
          <ac:chgData name="Nguyen, Brian D" userId="S::briandnguyen2@fullerton.edu::44618f47-81c8-4f4e-8e2d-bde8caecefec" providerId="AD" clId="Web-{B774A79B-FB41-11C7-9893-D6150770415C}" dt="2023-09-25T15:39:36.162" v="501" actId="20577"/>
          <ac:spMkLst>
            <pc:docMk/>
            <pc:sldMk cId="76067584" sldId="3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32:38.931" v="399" actId="20577"/>
          <ac:spMkLst>
            <pc:docMk/>
            <pc:sldMk cId="76067584" sldId="36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B774A79B-FB41-11C7-9893-D6150770415C}" dt="2023-09-25T15:39:05.489" v="486" actId="1076"/>
          <ac:picMkLst>
            <pc:docMk/>
            <pc:sldMk cId="76067584" sldId="365"/>
            <ac:picMk id="5" creationId="{5804E198-26FD-317C-4A15-71598B722E0B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39:22.943" v="488" actId="1076"/>
          <ac:picMkLst>
            <pc:docMk/>
            <pc:sldMk cId="76067584" sldId="365"/>
            <ac:picMk id="9" creationId="{26241369-AC8F-DFB8-8FFF-4275E0664719}"/>
          </ac:picMkLst>
        </pc:picChg>
      </pc:sldChg>
      <pc:sldChg chg="modSp add replId delAnim">
        <pc:chgData name="Nguyen, Brian D" userId="S::briandnguyen2@fullerton.edu::44618f47-81c8-4f4e-8e2d-bde8caecefec" providerId="AD" clId="Web-{B774A79B-FB41-11C7-9893-D6150770415C}" dt="2023-09-25T15:47:16.413" v="697" actId="20577"/>
        <pc:sldMkLst>
          <pc:docMk/>
          <pc:sldMk cId="2573950129" sldId="366"/>
        </pc:sldMkLst>
        <pc:spChg chg="mod">
          <ac:chgData name="Nguyen, Brian D" userId="S::briandnguyen2@fullerton.edu::44618f47-81c8-4f4e-8e2d-bde8caecefec" providerId="AD" clId="Web-{B774A79B-FB41-11C7-9893-D6150770415C}" dt="2023-09-25T15:47:16.413" v="697" actId="20577"/>
          <ac:spMkLst>
            <pc:docMk/>
            <pc:sldMk cId="2573950129" sldId="366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B774A79B-FB41-11C7-9893-D6150770415C}" dt="2023-09-25T15:45:33.093" v="636" actId="1076"/>
          <ac:picMkLst>
            <pc:docMk/>
            <pc:sldMk cId="2573950129" sldId="366"/>
            <ac:picMk id="5" creationId="{5804E198-26FD-317C-4A15-71598B722E0B}"/>
          </ac:picMkLst>
        </pc:picChg>
        <pc:picChg chg="mod">
          <ac:chgData name="Nguyen, Brian D" userId="S::briandnguyen2@fullerton.edu::44618f47-81c8-4f4e-8e2d-bde8caecefec" providerId="AD" clId="Web-{B774A79B-FB41-11C7-9893-D6150770415C}" dt="2023-09-25T15:45:57.657" v="637" actId="1076"/>
          <ac:picMkLst>
            <pc:docMk/>
            <pc:sldMk cId="2573950129" sldId="366"/>
            <ac:picMk id="9" creationId="{26241369-AC8F-DFB8-8FFF-4275E0664719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5:56:04.745" v="787"/>
        <pc:sldMkLst>
          <pc:docMk/>
          <pc:sldMk cId="2883130662" sldId="367"/>
        </pc:sldMkLst>
        <pc:spChg chg="mod">
          <ac:chgData name="Nguyen, Brian D" userId="S::briandnguyen2@fullerton.edu::44618f47-81c8-4f4e-8e2d-bde8caecefec" providerId="AD" clId="Web-{B774A79B-FB41-11C7-9893-D6150770415C}" dt="2023-09-25T15:54:16.785" v="735" actId="20577"/>
          <ac:spMkLst>
            <pc:docMk/>
            <pc:sldMk cId="2883130662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2:56.858" v="713" actId="20577"/>
          <ac:spMkLst>
            <pc:docMk/>
            <pc:sldMk cId="2883130662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5:56:00.011" v="786" actId="1076"/>
          <ac:spMkLst>
            <pc:docMk/>
            <pc:sldMk cId="2883130662" sldId="367"/>
            <ac:spMk id="10" creationId="{4C4575A7-1098-68F9-E70F-17D654BEE9F5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53:32.251" v="719" actId="1076"/>
          <ac:picMkLst>
            <pc:docMk/>
            <pc:sldMk cId="2883130662" sldId="367"/>
            <ac:picMk id="4" creationId="{B69EE339-D916-D53E-CE45-BC6E2CF1FAB1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8.059" v="508"/>
          <ac:picMkLst>
            <pc:docMk/>
            <pc:sldMk cId="2883130662" sldId="367"/>
            <ac:picMk id="5" creationId="{5804E198-26FD-317C-4A15-71598B722E0B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9.418" v="509"/>
          <ac:picMkLst>
            <pc:docMk/>
            <pc:sldMk cId="2883130662" sldId="367"/>
            <ac:picMk id="9" creationId="{26241369-AC8F-DFB8-8FFF-4275E0664719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09:00.486" v="927"/>
        <pc:sldMkLst>
          <pc:docMk/>
          <pc:sldMk cId="2005825413" sldId="368"/>
        </pc:sldMkLst>
        <pc:spChg chg="mod">
          <ac:chgData name="Nguyen, Brian D" userId="S::briandnguyen2@fullerton.edu::44618f47-81c8-4f4e-8e2d-bde8caecefec" providerId="AD" clId="Web-{B774A79B-FB41-11C7-9893-D6150770415C}" dt="2023-09-25T16:00:01.293" v="906" actId="20577"/>
          <ac:spMkLst>
            <pc:docMk/>
            <pc:sldMk cId="2005825413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6:36.638" v="812" actId="20577"/>
          <ac:spMkLst>
            <pc:docMk/>
            <pc:sldMk cId="2005825413" sldId="36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6:00:03.887" v="907" actId="20577"/>
          <ac:spMkLst>
            <pc:docMk/>
            <pc:sldMk cId="2005825413" sldId="368"/>
            <ac:spMk id="4" creationId="{1A57236F-1CA8-97F4-D469-C44C2A7A82C5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6:07:23.714" v="914"/>
          <ac:picMkLst>
            <pc:docMk/>
            <pc:sldMk cId="2005825413" sldId="368"/>
            <ac:picMk id="5" creationId="{575EFEDA-9D67-4B8F-FDAC-D9D6376175E9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09.576" v="918" actId="1076"/>
          <ac:picMkLst>
            <pc:docMk/>
            <pc:sldMk cId="2005825413" sldId="368"/>
            <ac:picMk id="9" creationId="{F1BDA971-ECD6-94AC-CDA7-E422077481E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34.500" v="922" actId="14100"/>
          <ac:picMkLst>
            <pc:docMk/>
            <pc:sldMk cId="2005825413" sldId="368"/>
            <ac:picMk id="10" creationId="{A5FC69B4-B1F8-0803-8009-67768A266D14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28:35.441" v="1155"/>
        <pc:sldMkLst>
          <pc:docMk/>
          <pc:sldMk cId="4080240338" sldId="369"/>
        </pc:sldMkLst>
        <pc:spChg chg="mod">
          <ac:chgData name="Nguyen, Brian D" userId="S::briandnguyen2@fullerton.edu::44618f47-81c8-4f4e-8e2d-bde8caecefec" providerId="AD" clId="Web-{B774A79B-FB41-11C7-9893-D6150770415C}" dt="2023-09-25T16:12:20.999" v="948" actId="20577"/>
          <ac:spMkLst>
            <pc:docMk/>
            <pc:sldMk cId="4080240338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43.212" v="1029" actId="20577"/>
          <ac:spMkLst>
            <pc:docMk/>
            <pc:sldMk cId="4080240338" sldId="369"/>
            <ac:spMk id="9" creationId="{46C8062C-E96B-6571-7C1F-3F6F5C3DA11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6:11:33.981" v="932"/>
          <ac:picMkLst>
            <pc:docMk/>
            <pc:sldMk cId="4080240338" sldId="369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1:43.716" v="935" actId="1076"/>
          <ac:picMkLst>
            <pc:docMk/>
            <pc:sldMk cId="4080240338" sldId="369"/>
            <ac:picMk id="5" creationId="{23E7C6CB-87BB-17C1-8FA3-5F65483A4AB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9:20.169" v="1039" actId="1076"/>
          <ac:picMkLst>
            <pc:docMk/>
            <pc:sldMk cId="4080240338" sldId="369"/>
            <ac:picMk id="10" creationId="{2827DBD1-E80A-9116-8A4E-A92D58630474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6.320" v="1063" actId="1076"/>
          <ac:picMkLst>
            <pc:docMk/>
            <pc:sldMk cId="4080240338" sldId="369"/>
            <ac:picMk id="11" creationId="{F883333E-6FF7-DD7A-17AF-E9AE5B723D2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9.211" v="1064" actId="1076"/>
          <ac:picMkLst>
            <pc:docMk/>
            <pc:sldMk cId="4080240338" sldId="369"/>
            <ac:picMk id="12" creationId="{CEC2E8B8-FE8C-A94F-904A-68F31004AC0E}"/>
          </ac:picMkLst>
        </pc:picChg>
      </pc:sldChg>
      <pc:sldChg chg="add ord replId">
        <pc:chgData name="Nguyen, Brian D" userId="S::briandnguyen2@fullerton.edu::44618f47-81c8-4f4e-8e2d-bde8caecefec" providerId="AD" clId="Web-{B774A79B-FB41-11C7-9893-D6150770415C}" dt="2023-09-25T16:28:21.596" v="1153"/>
        <pc:sldMkLst>
          <pc:docMk/>
          <pc:sldMk cId="1439726399" sldId="370"/>
        </pc:sldMkLst>
      </pc:sldChg>
      <pc:sldChg chg="addSp delSp modSp add replId">
        <pc:chgData name="Nguyen, Brian D" userId="S::briandnguyen2@fullerton.edu::44618f47-81c8-4f4e-8e2d-bde8caecefec" providerId="AD" clId="Web-{B774A79B-FB41-11C7-9893-D6150770415C}" dt="2023-09-25T17:09:31.584" v="1215" actId="1076"/>
        <pc:sldMkLst>
          <pc:docMk/>
          <pc:sldMk cId="2364346881" sldId="371"/>
        </pc:sldMkLst>
        <pc:spChg chg="del mod">
          <ac:chgData name="Nguyen, Brian D" userId="S::briandnguyen2@fullerton.edu::44618f47-81c8-4f4e-8e2d-bde8caecefec" providerId="AD" clId="Web-{B774A79B-FB41-11C7-9893-D6150770415C}" dt="2023-09-25T17:06:10.955" v="1188"/>
          <ac:spMkLst>
            <pc:docMk/>
            <pc:sldMk cId="2364346881" sldId="3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06:05.158" v="1186" actId="20577"/>
          <ac:spMkLst>
            <pc:docMk/>
            <pc:sldMk cId="2364346881" sldId="37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09:31.584" v="1215" actId="1076"/>
          <ac:spMkLst>
            <pc:docMk/>
            <pc:sldMk cId="2364346881" sldId="371"/>
            <ac:spMk id="5" creationId="{EF486766-9063-990D-A423-EE80ACDA483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08:02.535" v="1195" actId="1076"/>
          <ac:picMkLst>
            <pc:docMk/>
            <pc:sldMk cId="2364346881" sldId="371"/>
            <ac:picMk id="4" creationId="{48519859-0715-2E78-1743-8FB36EEAF19B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20:41.975" v="1380" actId="1076"/>
        <pc:sldMkLst>
          <pc:docMk/>
          <pc:sldMk cId="3643325687" sldId="372"/>
        </pc:sldMkLst>
        <pc:spChg chg="mod">
          <ac:chgData name="Nguyen, Brian D" userId="S::briandnguyen2@fullerton.edu::44618f47-81c8-4f4e-8e2d-bde8caecefec" providerId="AD" clId="Web-{B774A79B-FB41-11C7-9893-D6150770415C}" dt="2023-09-25T17:17:08.876" v="1347" actId="20577"/>
          <ac:spMkLst>
            <pc:docMk/>
            <pc:sldMk cId="3643325687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12:24.885" v="1231" actId="20577"/>
          <ac:spMkLst>
            <pc:docMk/>
            <pc:sldMk cId="3643325687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0:41.975" v="1380" actId="1076"/>
          <ac:picMkLst>
            <pc:docMk/>
            <pc:sldMk cId="3643325687" sldId="372"/>
            <ac:picMk id="4" creationId="{AE29DFAE-15CB-7876-B2AA-BC0677A138C6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42:16.504" v="1652"/>
        <pc:sldMkLst>
          <pc:docMk/>
          <pc:sldMk cId="2312541351" sldId="373"/>
        </pc:sldMkLst>
        <pc:spChg chg="mod">
          <ac:chgData name="Nguyen, Brian D" userId="S::briandnguyen2@fullerton.edu::44618f47-81c8-4f4e-8e2d-bde8caecefec" providerId="AD" clId="Web-{B774A79B-FB41-11C7-9893-D6150770415C}" dt="2023-09-25T17:41:30.534" v="1608" actId="20577"/>
          <ac:spMkLst>
            <pc:docMk/>
            <pc:sldMk cId="2312541351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8:04.670" v="1417" actId="20577"/>
          <ac:spMkLst>
            <pc:docMk/>
            <pc:sldMk cId="2312541351" sldId="37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42:06.832" v="1651" actId="20577"/>
          <ac:spMkLst>
            <pc:docMk/>
            <pc:sldMk cId="2312541351" sldId="373"/>
            <ac:spMk id="4" creationId="{429E718D-126E-CAD6-C5E4-DAD213BD59DA}"/>
          </ac:spMkLst>
        </pc:spChg>
      </pc:sldChg>
      <pc:sldChg chg="modSp add replId">
        <pc:chgData name="Nguyen, Brian D" userId="S::briandnguyen2@fullerton.edu::44618f47-81c8-4f4e-8e2d-bde8caecefec" providerId="AD" clId="Web-{B774A79B-FB41-11C7-9893-D6150770415C}" dt="2023-09-25T18:26:03.112" v="2434" actId="20577"/>
        <pc:sldMkLst>
          <pc:docMk/>
          <pc:sldMk cId="1725228014" sldId="374"/>
        </pc:sldMkLst>
        <pc:spChg chg="mod">
          <ac:chgData name="Nguyen, Brian D" userId="S::briandnguyen2@fullerton.edu::44618f47-81c8-4f4e-8e2d-bde8caecefec" providerId="AD" clId="Web-{B774A79B-FB41-11C7-9893-D6150770415C}" dt="2023-09-25T18:26:03.112" v="2434" actId="20577"/>
          <ac:spMkLst>
            <pc:docMk/>
            <pc:sldMk cId="1725228014" sldId="3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4:41.506" v="1683" actId="20577"/>
          <ac:spMkLst>
            <pc:docMk/>
            <pc:sldMk cId="1725228014" sldId="37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7:10:04.632" v="1218"/>
        <pc:sldMkLst>
          <pc:docMk/>
          <pc:sldMk cId="2854992515" sldId="375"/>
        </pc:sldMkLst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01:43.516" v="2012" actId="20577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B774A79B-FB41-11C7-9893-D6150770415C}" dt="2023-09-25T18:01:43.516" v="2012" actId="20577"/>
          <ac:spMkLst>
            <pc:docMk/>
            <pc:sldMk cId="137431735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6:53.118" v="1800" actId="20577"/>
          <ac:spMkLst>
            <pc:docMk/>
            <pc:sldMk cId="1374317355" sldId="37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01:05.499" v="2000" actId="1076"/>
          <ac:picMkLst>
            <pc:docMk/>
            <pc:sldMk cId="1374317355" sldId="376"/>
            <ac:picMk id="5" creationId="{7E4C4D5E-2808-B0F7-A7D8-F423FEF5C005}"/>
          </ac:picMkLst>
        </pc:picChg>
      </pc:sldChg>
      <pc:sldChg chg="modSp add replId addAnim modAnim">
        <pc:chgData name="Nguyen, Brian D" userId="S::briandnguyen2@fullerton.edu::44618f47-81c8-4f4e-8e2d-bde8caecefec" providerId="AD" clId="Web-{B774A79B-FB41-11C7-9893-D6150770415C}" dt="2023-09-25T18:09:24.245" v="2226" actId="20577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B774A79B-FB41-11C7-9893-D6150770415C}" dt="2023-09-25T18:09:24.245" v="2226" actId="20577"/>
          <ac:spMkLst>
            <pc:docMk/>
            <pc:sldMk cId="2197816978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03:20.033" v="2026" actId="20577"/>
          <ac:spMkLst>
            <pc:docMk/>
            <pc:sldMk cId="2197816978" sldId="37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7:30:37.098" v="1399" actId="1076"/>
        <pc:sldMkLst>
          <pc:docMk/>
          <pc:sldMk cId="4095895886" sldId="378"/>
        </pc:sldMkLst>
        <pc:spChg chg="mod">
          <ac:chgData name="Nguyen, Brian D" userId="S::briandnguyen2@fullerton.edu::44618f47-81c8-4f4e-8e2d-bde8caecefec" providerId="AD" clId="Web-{B774A79B-FB41-11C7-9893-D6150770415C}" dt="2023-09-25T17:17:54.455" v="1368" actId="20577"/>
          <ac:spMkLst>
            <pc:docMk/>
            <pc:sldMk cId="4095895886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7:16:31.641" v="1334"/>
          <ac:picMkLst>
            <pc:docMk/>
            <pc:sldMk cId="4095895886" sldId="378"/>
            <ac:picMk id="4" creationId="{AE29DFAE-15CB-7876-B2AA-BC0677A138C6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20:20.037" v="1375"/>
          <ac:picMkLst>
            <pc:docMk/>
            <pc:sldMk cId="4095895886" sldId="378"/>
            <ac:picMk id="5" creationId="{3E889226-D97B-7415-4778-EBBC7CCA3297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30:09.316" v="1393"/>
          <ac:picMkLst>
            <pc:docMk/>
            <pc:sldMk cId="4095895886" sldId="378"/>
            <ac:picMk id="9" creationId="{BDAF46F9-4ED9-7944-CB86-74F13B1C2D88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7:30:37.098" v="1399" actId="1076"/>
          <ac:picMkLst>
            <pc:docMk/>
            <pc:sldMk cId="4095895886" sldId="378"/>
            <ac:picMk id="10" creationId="{826B430B-49D3-9778-69C9-F650D2D680BB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7:37:17.794" v="1406" actId="20577"/>
        <pc:sldMkLst>
          <pc:docMk/>
          <pc:sldMk cId="3593904978" sldId="379"/>
        </pc:sldMkLst>
        <pc:spChg chg="mod">
          <ac:chgData name="Nguyen, Brian D" userId="S::briandnguyen2@fullerton.edu::44618f47-81c8-4f4e-8e2d-bde8caecefec" providerId="AD" clId="Web-{B774A79B-FB41-11C7-9893-D6150770415C}" dt="2023-09-25T17:22:55.946" v="1383" actId="20577"/>
          <ac:spMkLst>
            <pc:docMk/>
            <pc:sldMk cId="3593904978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7:17.794" v="1406" actId="20577"/>
          <ac:spMkLst>
            <pc:docMk/>
            <pc:sldMk cId="3593904978" sldId="37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7:38.125" v="1392" actId="1076"/>
          <ac:picMkLst>
            <pc:docMk/>
            <pc:sldMk cId="3593904978" sldId="379"/>
            <ac:picMk id="4" creationId="{90F942B1-AC67-F834-2E41-6BB9D553BE60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7:27:03.077" v="1384"/>
          <ac:picMkLst>
            <pc:docMk/>
            <pc:sldMk cId="3593904978" sldId="379"/>
            <ac:picMk id="9" creationId="{BDAF46F9-4ED9-7944-CB86-74F13B1C2D88}"/>
          </ac:picMkLst>
        </pc:picChg>
        <pc:picChg chg="add ord">
          <ac:chgData name="Nguyen, Brian D" userId="S::briandnguyen2@fullerton.edu::44618f47-81c8-4f4e-8e2d-bde8caecefec" providerId="AD" clId="Web-{B774A79B-FB41-11C7-9893-D6150770415C}" dt="2023-09-25T17:31:23.224" v="1402"/>
          <ac:picMkLst>
            <pc:docMk/>
            <pc:sldMk cId="3593904978" sldId="379"/>
            <ac:picMk id="10" creationId="{CA14C0C2-52B5-3C4B-3156-8079CC260F3F}"/>
          </ac:picMkLst>
        </pc:picChg>
      </pc:sldChg>
      <pc:sldChg chg="addSp delSp modSp add replId delAnim">
        <pc:chgData name="Nguyen, Brian D" userId="S::briandnguyen2@fullerton.edu::44618f47-81c8-4f4e-8e2d-bde8caecefec" providerId="AD" clId="Web-{B774A79B-FB41-11C7-9893-D6150770415C}" dt="2023-09-25T17:53:47.426" v="1661" actId="1076"/>
        <pc:sldMkLst>
          <pc:docMk/>
          <pc:sldMk cId="3872750371" sldId="380"/>
        </pc:sldMkLst>
        <pc:spChg chg="del">
          <ac:chgData name="Nguyen, Brian D" userId="S::briandnguyen2@fullerton.edu::44618f47-81c8-4f4e-8e2d-bde8caecefec" providerId="AD" clId="Web-{B774A79B-FB41-11C7-9893-D6150770415C}" dt="2023-09-25T17:42:43.708" v="1654"/>
          <ac:spMkLst>
            <pc:docMk/>
            <pc:sldMk cId="3872750371" sldId="380"/>
            <ac:spMk id="4" creationId="{429E718D-126E-CAD6-C5E4-DAD213BD59D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53:47.426" v="1661" actId="1076"/>
          <ac:picMkLst>
            <pc:docMk/>
            <pc:sldMk cId="3872750371" sldId="380"/>
            <ac:picMk id="5" creationId="{4A63EE01-9E64-C286-9241-AC112E699723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8:23:03.342" v="2395" actId="20577"/>
        <pc:sldMkLst>
          <pc:docMk/>
          <pc:sldMk cId="1312014433" sldId="381"/>
        </pc:sldMkLst>
        <pc:spChg chg="mod">
          <ac:chgData name="Nguyen, Brian D" userId="S::briandnguyen2@fullerton.edu::44618f47-81c8-4f4e-8e2d-bde8caecefec" providerId="AD" clId="Web-{B774A79B-FB41-11C7-9893-D6150770415C}" dt="2023-09-25T18:14:14.955" v="2322" actId="20577"/>
          <ac:spMkLst>
            <pc:docMk/>
            <pc:sldMk cId="1312014433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10:52.622" v="2244" actId="20577"/>
          <ac:spMkLst>
            <pc:docMk/>
            <pc:sldMk cId="1312014433" sldId="38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23:03.342" v="2395" actId="20577"/>
          <ac:spMkLst>
            <pc:docMk/>
            <pc:sldMk cId="1312014433" sldId="381"/>
            <ac:spMk id="9" creationId="{5BB1574D-45F2-B1F0-43A0-9635B5B34C36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8:17:19.053" v="2328"/>
          <ac:picMkLst>
            <pc:docMk/>
            <pc:sldMk cId="1312014433" sldId="381"/>
            <ac:picMk id="4" creationId="{5361C1A6-C6F1-29FD-11D4-D4031298976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8:17:43.147" v="2333" actId="1076"/>
          <ac:picMkLst>
            <pc:docMk/>
            <pc:sldMk cId="1312014433" sldId="381"/>
            <ac:picMk id="5" creationId="{4EA36276-D186-FA1F-C7F6-921AE83A9AB4}"/>
          </ac:picMkLst>
        </pc:picChg>
      </pc:sldChg>
      <pc:sldChg chg="modSp add replId">
        <pc:chgData name="Nguyen, Brian D" userId="S::briandnguyen2@fullerton.edu::44618f47-81c8-4f4e-8e2d-bde8caecefec" providerId="AD" clId="Web-{B774A79B-FB41-11C7-9893-D6150770415C}" dt="2023-09-25T18:30:56.290" v="2538" actId="20577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B774A79B-FB41-11C7-9893-D6150770415C}" dt="2023-09-25T18:30:56.290" v="2538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27:57.724" v="2445" actId="20577"/>
          <ac:spMkLst>
            <pc:docMk/>
            <pc:sldMk cId="1074822381" sldId="382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33:34.544" v="2561" actId="20577"/>
        <pc:sldMkLst>
          <pc:docMk/>
          <pc:sldMk cId="3079763383" sldId="383"/>
        </pc:sldMkLst>
        <pc:spChg chg="del">
          <ac:chgData name="Nguyen, Brian D" userId="S::briandnguyen2@fullerton.edu::44618f47-81c8-4f4e-8e2d-bde8caecefec" providerId="AD" clId="Web-{B774A79B-FB41-11C7-9893-D6150770415C}" dt="2023-09-25T18:32:09.245" v="2546"/>
          <ac:spMkLst>
            <pc:docMk/>
            <pc:sldMk cId="3079763383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3:34.544" v="2561" actId="20577"/>
          <ac:spMkLst>
            <pc:docMk/>
            <pc:sldMk cId="3079763383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2:25.089" v="2549" actId="1076"/>
          <ac:picMkLst>
            <pc:docMk/>
            <pc:sldMk cId="3079763383" sldId="383"/>
            <ac:picMk id="4" creationId="{FF0646D2-A791-F611-918B-F165B41CA503}"/>
          </ac:picMkLst>
        </pc:pic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21:51.356" v="2372" actId="1076"/>
        <pc:sldMkLst>
          <pc:docMk/>
          <pc:sldMk cId="2923960771" sldId="384"/>
        </pc:sldMkLst>
        <pc:spChg chg="del">
          <ac:chgData name="Nguyen, Brian D" userId="S::briandnguyen2@fullerton.edu::44618f47-81c8-4f4e-8e2d-bde8caecefec" providerId="AD" clId="Web-{B774A79B-FB41-11C7-9893-D6150770415C}" dt="2023-09-25T18:19:19.665" v="2367"/>
          <ac:spMkLst>
            <pc:docMk/>
            <pc:sldMk cId="2923960771" sldId="384"/>
            <ac:spMk id="9" creationId="{5BB1574D-45F2-B1F0-43A0-9635B5B34C36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21:51.356" v="2372" actId="1076"/>
          <ac:picMkLst>
            <pc:docMk/>
            <pc:sldMk cId="2923960771" sldId="384"/>
            <ac:picMk id="4" creationId="{B91014F8-2921-502E-B83C-D94FA3C64EFE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8:19:22.259" v="2368"/>
          <ac:picMkLst>
            <pc:docMk/>
            <pc:sldMk cId="2923960771" sldId="384"/>
            <ac:picMk id="5" creationId="{4EA36276-D186-FA1F-C7F6-921AE83A9AB4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41:04.648" v="2747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B774A79B-FB41-11C7-9893-D6150770415C}" dt="2023-09-25T18:36:57.221" v="2691" actId="20577"/>
          <ac:spMkLst>
            <pc:docMk/>
            <pc:sldMk cId="2170073787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6:10.079" v="2646" actId="20577"/>
          <ac:spMkLst>
            <pc:docMk/>
            <pc:sldMk cId="2170073787" sldId="38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40:58.351" v="2746" actId="20577"/>
          <ac:spMkLst>
            <pc:docMk/>
            <pc:sldMk cId="2170073787" sldId="385"/>
            <ac:spMk id="5" creationId="{DCF66B4F-6A73-E796-3F3A-F43FA7A845E9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9:05.130" v="2697" actId="1076"/>
          <ac:picMkLst>
            <pc:docMk/>
            <pc:sldMk cId="2170073787" sldId="385"/>
            <ac:picMk id="4" creationId="{D393FF3E-AEC0-3150-AF66-DFE707EC226A}"/>
          </ac:picMkLst>
        </pc:picChg>
      </pc:sldChg>
      <pc:sldChg chg="add replId">
        <pc:chgData name="Nguyen, Brian D" userId="S::briandnguyen2@fullerton.edu::44618f47-81c8-4f4e-8e2d-bde8caecefec" providerId="AD" clId="Web-{B774A79B-FB41-11C7-9893-D6150770415C}" dt="2023-09-25T18:31:09.509" v="2540"/>
        <pc:sldMkLst>
          <pc:docMk/>
          <pc:sldMk cId="3352630728" sldId="386"/>
        </pc:sldMkLst>
      </pc:sldChg>
    </pc:docChg>
  </pc:docChgLst>
  <pc:docChgLst>
    <pc:chgData name="Nguyen, Brian D" userId="S::briandnguyen2@fullerton.edu::44618f47-81c8-4f4e-8e2d-bde8caecefec" providerId="AD" clId="Web-{EAE30ACB-A2AE-EBCF-64FD-7B2D11F8BD3D}"/>
    <pc:docChg chg="addSld modSld sldOrd">
      <pc:chgData name="Nguyen, Brian D" userId="S::briandnguyen2@fullerton.edu::44618f47-81c8-4f4e-8e2d-bde8caecefec" providerId="AD" clId="Web-{EAE30ACB-A2AE-EBCF-64FD-7B2D11F8BD3D}" dt="2023-08-28T01:43:42.930" v="259" actId="20577"/>
      <pc:docMkLst>
        <pc:docMk/>
      </pc:docMkLst>
      <pc:sldChg chg="addSp delSp modSp addAnim delAnim">
        <pc:chgData name="Nguyen, Brian D" userId="S::briandnguyen2@fullerton.edu::44618f47-81c8-4f4e-8e2d-bde8caecefec" providerId="AD" clId="Web-{EAE30ACB-A2AE-EBCF-64FD-7B2D11F8BD3D}" dt="2023-08-28T01:43:42.930" v="259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EAE30ACB-A2AE-EBCF-64FD-7B2D11F8BD3D}" dt="2023-08-28T01:43:42.930" v="259" actId="20577"/>
          <ac:spMkLst>
            <pc:docMk/>
            <pc:sldMk cId="1954332377" sldId="318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EAE30ACB-A2AE-EBCF-64FD-7B2D11F8BD3D}" dt="2023-08-28T01:43:41.071" v="258"/>
          <ac:picMkLst>
            <pc:docMk/>
            <pc:sldMk cId="1954332377" sldId="318"/>
            <ac:picMk id="4" creationId="{A22171F9-4D13-A61F-D2FF-55B70A2B09B8}"/>
          </ac:picMkLst>
        </pc:picChg>
      </pc:sldChg>
      <pc:sldChg chg="addSp delSp modSp addAnim delAnim">
        <pc:chgData name="Nguyen, Brian D" userId="S::briandnguyen2@fullerton.edu::44618f47-81c8-4f4e-8e2d-bde8caecefec" providerId="AD" clId="Web-{EAE30ACB-A2AE-EBCF-64FD-7B2D11F8BD3D}" dt="2023-08-28T01:17:47.176" v="9"/>
        <pc:sldMkLst>
          <pc:docMk/>
          <pc:sldMk cId="1182656549" sldId="324"/>
        </pc:sldMkLst>
        <pc:picChg chg="del">
          <ac:chgData name="Nguyen, Brian D" userId="S::briandnguyen2@fullerton.edu::44618f47-81c8-4f4e-8e2d-bde8caecefec" providerId="AD" clId="Web-{EAE30ACB-A2AE-EBCF-64FD-7B2D11F8BD3D}" dt="2023-08-28T01:17:02.611" v="0"/>
          <ac:picMkLst>
            <pc:docMk/>
            <pc:sldMk cId="1182656549" sldId="324"/>
            <ac:picMk id="4" creationId="{81E37D99-2EAC-4273-39D6-55CF679EE5E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28.269" v="5" actId="1076"/>
          <ac:picMkLst>
            <pc:docMk/>
            <pc:sldMk cId="1182656549" sldId="324"/>
            <ac:picMk id="5" creationId="{EBEE1DA7-586E-155B-95BE-C9F2C292A2A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37.285" v="7" actId="14100"/>
          <ac:picMkLst>
            <pc:docMk/>
            <pc:sldMk cId="1182656549" sldId="324"/>
            <ac:picMk id="9" creationId="{23D1A1C7-C8BF-00F4-40A7-8C6F72C26855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EAE30ACB-A2AE-EBCF-64FD-7B2D11F8BD3D}" dt="2023-08-28T01:32:18.381" v="94" actId="1076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EAE30ACB-A2AE-EBCF-64FD-7B2D11F8BD3D}" dt="2023-08-28T01:25:19.850" v="88" actId="20577"/>
          <ac:spMkLst>
            <pc:docMk/>
            <pc:sldMk cId="3691050873" sldId="32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19:42.497" v="25" actId="1076"/>
          <ac:picMkLst>
            <pc:docMk/>
            <pc:sldMk cId="3691050873" sldId="326"/>
            <ac:picMk id="4" creationId="{7EE5D374-8A62-C58E-379D-8F5137768FCC}"/>
          </ac:picMkLst>
        </pc:picChg>
        <pc:picChg chg="del mod">
          <ac:chgData name="Nguyen, Brian D" userId="S::briandnguyen2@fullerton.edu::44618f47-81c8-4f4e-8e2d-bde8caecefec" providerId="AD" clId="Web-{EAE30ACB-A2AE-EBCF-64FD-7B2D11F8BD3D}" dt="2023-08-28T01:18:46.946" v="12"/>
          <ac:picMkLst>
            <pc:docMk/>
            <pc:sldMk cId="3691050873" sldId="326"/>
            <ac:picMk id="5" creationId="{EBEE1DA7-586E-155B-95BE-C9F2C292A2A1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18:47.712" v="13"/>
          <ac:picMkLst>
            <pc:docMk/>
            <pc:sldMk cId="3691050873" sldId="326"/>
            <ac:picMk id="9" creationId="{23D1A1C7-C8BF-00F4-40A7-8C6F72C26855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32:18.381" v="94" actId="1076"/>
          <ac:picMkLst>
            <pc:docMk/>
            <pc:sldMk cId="3691050873" sldId="326"/>
            <ac:picMk id="10" creationId="{03F9E468-94C0-0B9D-3057-1FF4BE075D16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AE30ACB-A2AE-EBCF-64FD-7B2D11F8BD3D}" dt="2023-08-28T01:39:09.035" v="230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EAE30ACB-A2AE-EBCF-64FD-7B2D11F8BD3D}" dt="2023-08-28T01:39:00.160" v="227" actId="20577"/>
          <ac:spMkLst>
            <pc:docMk/>
            <pc:sldMk cId="5868904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34:42.047" v="101" actId="20577"/>
          <ac:spMkLst>
            <pc:docMk/>
            <pc:sldMk cId="586890417" sldId="327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EAE30ACB-A2AE-EBCF-64FD-7B2D11F8BD3D}" dt="2023-08-28T01:41:49.110" v="255" actId="1076"/>
        <pc:sldMkLst>
          <pc:docMk/>
          <pc:sldMk cId="2825866624" sldId="328"/>
        </pc:sldMkLst>
        <pc:spChg chg="del mod">
          <ac:chgData name="Nguyen, Brian D" userId="S::briandnguyen2@fullerton.edu::44618f47-81c8-4f4e-8e2d-bde8caecefec" providerId="AD" clId="Web-{EAE30ACB-A2AE-EBCF-64FD-7B2D11F8BD3D}" dt="2023-08-28T01:41:13.638" v="242"/>
          <ac:spMkLst>
            <pc:docMk/>
            <pc:sldMk cId="2825866624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41:30.421" v="253" actId="20577"/>
          <ac:spMkLst>
            <pc:docMk/>
            <pc:sldMk cId="2825866624" sldId="3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41:49.110" v="255" actId="1076"/>
          <ac:picMkLst>
            <pc:docMk/>
            <pc:sldMk cId="2825866624" sldId="328"/>
            <ac:picMk id="4" creationId="{1D9F5179-6EC1-3527-646A-869ED115E64B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40:38.729" v="232"/>
          <ac:picMkLst>
            <pc:docMk/>
            <pc:sldMk cId="2825866624" sldId="328"/>
            <ac:picMk id="9" creationId="{760FB37B-C104-7935-0CC3-7611412D4B49}"/>
          </ac:picMkLst>
        </pc:picChg>
        <pc:inkChg chg="del">
          <ac:chgData name="Nguyen, Brian D" userId="S::briandnguyen2@fullerton.edu::44618f47-81c8-4f4e-8e2d-bde8caecefec" providerId="AD" clId="Web-{EAE30ACB-A2AE-EBCF-64FD-7B2D11F8BD3D}" dt="2023-08-28T01:40:42.417" v="233"/>
          <ac:inkMkLst>
            <pc:docMk/>
            <pc:sldMk cId="2825866624" sldId="328"/>
            <ac:inkMk id="10" creationId="{6C08CCA8-157F-0D4D-B38E-4525842AC3D9}"/>
          </ac:inkMkLst>
        </pc:inkChg>
      </pc:sldChg>
    </pc:docChg>
  </pc:docChgLst>
  <pc:docChgLst>
    <pc:chgData name="Nguyen, Brian D" userId="S::briandnguyen2@fullerton.edu::44618f47-81c8-4f4e-8e2d-bde8caecefec" providerId="AD" clId="Web-{CBB21330-8A6D-DDD6-41AB-8570767F8C81}"/>
    <pc:docChg chg="addSld delSld modSld sldOrd">
      <pc:chgData name="Nguyen, Brian D" userId="S::briandnguyen2@fullerton.edu::44618f47-81c8-4f4e-8e2d-bde8caecefec" providerId="AD" clId="Web-{CBB21330-8A6D-DDD6-41AB-8570767F8C81}" dt="2023-09-18T08:08:59.521" v="2103"/>
      <pc:docMkLst>
        <pc:docMk/>
      </pc:docMkLst>
      <pc:sldChg chg="modSp">
        <pc:chgData name="Nguyen, Brian D" userId="S::briandnguyen2@fullerton.edu::44618f47-81c8-4f4e-8e2d-bde8caecefec" providerId="AD" clId="Web-{CBB21330-8A6D-DDD6-41AB-8570767F8C81}" dt="2023-09-18T04:08:05.539" v="14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BB21330-8A6D-DDD6-41AB-8570767F8C81}" dt="2023-09-18T04:08:05.539" v="14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CBB21330-8A6D-DDD6-41AB-8570767F8C81}" dt="2023-09-18T03:57:35.194" v="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CBB21330-8A6D-DDD6-41AB-8570767F8C81}" dt="2023-09-18T03:57:35.194" v="4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CBB21330-8A6D-DDD6-41AB-8570767F8C81}" dt="2023-09-18T03:55:50.156" v="0"/>
          <ac:picMkLst>
            <pc:docMk/>
            <pc:sldMk cId="3793104547" sldId="311"/>
            <ac:picMk id="2" creationId="{6AC09CC3-483D-6668-A1B6-00F8A4E896A4}"/>
          </ac:picMkLst>
        </pc:picChg>
        <pc:picChg chg="add mod">
          <ac:chgData name="Nguyen, Brian D" userId="S::briandnguyen2@fullerton.edu::44618f47-81c8-4f4e-8e2d-bde8caecefec" providerId="AD" clId="Web-{CBB21330-8A6D-DDD6-41AB-8570767F8C81}" dt="2023-09-18T03:56:11.032" v="3" actId="1076"/>
          <ac:picMkLst>
            <pc:docMk/>
            <pc:sldMk cId="3793104547" sldId="311"/>
            <ac:picMk id="4" creationId="{10A58B29-0072-4887-A8A5-AB8D96C69DBE}"/>
          </ac:picMkLst>
        </pc:picChg>
      </pc:sldChg>
      <pc:sldChg chg="modSp">
        <pc:chgData name="Nguyen, Brian D" userId="S::briandnguyen2@fullerton.edu::44618f47-81c8-4f4e-8e2d-bde8caecefec" providerId="AD" clId="Web-{CBB21330-8A6D-DDD6-41AB-8570767F8C81}" dt="2023-09-18T06:07:39.499" v="828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CBB21330-8A6D-DDD6-41AB-8570767F8C81}" dt="2023-09-18T06:07:39.499" v="828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0636427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17.759" v="148" actId="20577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CBB21330-8A6D-DDD6-41AB-8570767F8C81}" dt="2023-09-18T04:08:17.759" v="148" actId="20577"/>
          <ac:spMkLst>
            <pc:docMk/>
            <pc:sldMk cId="2943004707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16.090" v="125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69280823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557078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5:07.449" v="124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CBB21330-8A6D-DDD6-41AB-8570767F8C81}" dt="2023-09-18T04:05:07.449" v="124" actId="20577"/>
          <ac:spMkLst>
            <pc:docMk/>
            <pc:sldMk cId="3179526182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179526182" sldId="31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99544630" sldId="31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6.081" v="128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8520380" sldId="3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06465009" sldId="31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8.159" v="129"/>
        <pc:sldMkLst>
          <pc:docMk/>
          <pc:sldMk cId="1872465641" sldId="32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72465641" sldId="32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5.801" v="131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97643631" sldId="32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0.348" v="132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89823913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2.894" v="130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019323619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24.056" v="150" actId="20577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CBB21330-8A6D-DDD6-41AB-8570767F8C81}" dt="2023-09-18T04:08:24.056" v="150" actId="20577"/>
          <ac:spMkLst>
            <pc:docMk/>
            <pc:sldMk cId="663768733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0.974" v="135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307159096" sldId="32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2.551" v="133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82124806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29.005" v="134"/>
        <pc:sldMkLst>
          <pc:docMk/>
          <pc:sldMk cId="153044301" sldId="32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3044301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1.709" v="13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746688776" sldId="33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3.318" v="137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522953683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4.646" v="138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36042187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7.709" v="139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18418117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41.084" v="140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49068263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37.732" v="126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68104316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8:38.479" v="151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044243612" sldId="33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99135583" sldId="338"/>
            <ac:spMk id="7" creationId="{4E98E6AD-9D37-499C-898E-ED12AC36D31D}"/>
          </ac:spMkLst>
        </pc:spChg>
      </pc:sldChg>
      <pc:sldChg chg="modSp addAnim modAnim">
        <pc:chgData name="Nguyen, Brian D" userId="S::briandnguyen2@fullerton.edu::44618f47-81c8-4f4e-8e2d-bde8caecefec" providerId="AD" clId="Web-{CBB21330-8A6D-DDD6-41AB-8570767F8C81}" dt="2023-09-18T04:20:30.761" v="248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CBB21330-8A6D-DDD6-41AB-8570767F8C81}" dt="2023-09-18T04:20:30.761" v="248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851506238" sldId="339"/>
            <ac:spMk id="7" creationId="{4E98E6AD-9D37-499C-898E-ED12AC36D31D}"/>
          </ac:spMkLst>
        </pc:spChg>
      </pc:sldChg>
      <pc:sldChg chg="addSp delSp modSp addAnim delAnim modAnim">
        <pc:chgData name="Nguyen, Brian D" userId="S::briandnguyen2@fullerton.edu::44618f47-81c8-4f4e-8e2d-bde8caecefec" providerId="AD" clId="Web-{CBB21330-8A6D-DDD6-41AB-8570767F8C81}" dt="2023-09-18T08:08:59.521" v="2103"/>
        <pc:sldMkLst>
          <pc:docMk/>
          <pc:sldMk cId="270395482" sldId="340"/>
        </pc:sldMkLst>
        <pc:spChg chg="add del mod">
          <ac:chgData name="Nguyen, Brian D" userId="S::briandnguyen2@fullerton.edu::44618f47-81c8-4f4e-8e2d-bde8caecefec" providerId="AD" clId="Web-{CBB21330-8A6D-DDD6-41AB-8570767F8C81}" dt="2023-09-18T08:08:59.521" v="2103"/>
          <ac:spMkLst>
            <pc:docMk/>
            <pc:sldMk cId="270395482" sldId="340"/>
            <ac:spMk id="4" creationId="{44044AE5-89A6-F13C-7BDF-6311201FBF45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41.482" v="127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117411494" sldId="341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4:28:11.636" v="271"/>
        <pc:sldMkLst>
          <pc:docMk/>
          <pc:sldMk cId="3747938828" sldId="341"/>
        </pc:sldMkLst>
      </pc:sldChg>
      <pc:sldChg chg="addSp delSp modSp add replId addAnim modAnim">
        <pc:chgData name="Nguyen, Brian D" userId="S::briandnguyen2@fullerton.edu::44618f47-81c8-4f4e-8e2d-bde8caecefec" providerId="AD" clId="Web-{CBB21330-8A6D-DDD6-41AB-8570767F8C81}" dt="2023-09-18T05:43:24.343" v="464"/>
        <pc:sldMkLst>
          <pc:docMk/>
          <pc:sldMk cId="4019153353" sldId="342"/>
        </pc:sldMkLst>
        <pc:spChg chg="del mod">
          <ac:chgData name="Nguyen, Brian D" userId="S::briandnguyen2@fullerton.edu::44618f47-81c8-4f4e-8e2d-bde8caecefec" providerId="AD" clId="Web-{CBB21330-8A6D-DDD6-41AB-8570767F8C81}" dt="2023-09-18T05:37:57.273" v="344"/>
          <ac:spMkLst>
            <pc:docMk/>
            <pc:sldMk cId="4019153353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37:30.131" v="312" actId="20577"/>
          <ac:spMkLst>
            <pc:docMk/>
            <pc:sldMk cId="4019153353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BB21330-8A6D-DDD6-41AB-8570767F8C81}" dt="2023-09-18T05:43:14.327" v="462" actId="20577"/>
          <ac:spMkLst>
            <pc:docMk/>
            <pc:sldMk cId="4019153353" sldId="342"/>
            <ac:spMk id="9" creationId="{D054D5E6-3724-A2D9-3039-392335179CE2}"/>
          </ac:spMkLst>
        </pc:spChg>
        <pc:picChg chg="add mod">
          <ac:chgData name="Nguyen, Brian D" userId="S::briandnguyen2@fullerton.edu::44618f47-81c8-4f4e-8e2d-bde8caecefec" providerId="AD" clId="Web-{CBB21330-8A6D-DDD6-41AB-8570767F8C81}" dt="2023-09-18T05:41:16.418" v="350" actId="1076"/>
          <ac:picMkLst>
            <pc:docMk/>
            <pc:sldMk cId="4019153353" sldId="342"/>
            <ac:picMk id="4" creationId="{23A380BD-2FBE-6141-54FD-35EFC3A4D980}"/>
          </ac:picMkLst>
        </pc:pic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6:01:03.426" v="694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CBB21330-8A6D-DDD6-41AB-8570767F8C81}" dt="2023-09-18T06:00:58.520" v="692" actId="20577"/>
          <ac:spMkLst>
            <pc:docMk/>
            <pc:sldMk cId="2810149825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44:46.735" v="485" actId="20577"/>
          <ac:spMkLst>
            <pc:docMk/>
            <pc:sldMk cId="2810149825" sldId="343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7:05:24.794" v="1112" actId="20577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CBB21330-8A6D-DDD6-41AB-8570767F8C81}" dt="2023-09-18T07:05:24.794" v="1112" actId="20577"/>
          <ac:spMkLst>
            <pc:docMk/>
            <pc:sldMk cId="2935546753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3:41.430" v="1036" actId="20577"/>
          <ac:spMkLst>
            <pc:docMk/>
            <pc:sldMk cId="2935546753" sldId="34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CBB21330-8A6D-DDD6-41AB-8570767F8C81}" dt="2023-09-18T07:02:02.411" v="999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CBB21330-8A6D-DDD6-41AB-8570767F8C81}" dt="2023-09-18T06:59:23.029" v="996" actId="20577"/>
          <ac:spMkLst>
            <pc:docMk/>
            <pc:sldMk cId="2840034183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6:57:37.010" v="972" actId="20577"/>
          <ac:spMkLst>
            <pc:docMk/>
            <pc:sldMk cId="2840034183" sldId="345"/>
            <ac:spMk id="3" creationId="{77762301-F83A-4BEA-9D11-E6C99FB574A8}"/>
          </ac:spMkLst>
        </pc:spChg>
      </pc:sldChg>
      <pc:sldChg chg="modSp add">
        <pc:chgData name="Nguyen, Brian D" userId="S::briandnguyen2@fullerton.edu::44618f47-81c8-4f4e-8e2d-bde8caecefec" providerId="AD" clId="Web-{CBB21330-8A6D-DDD6-41AB-8570767F8C81}" dt="2023-09-18T05:32:44.609" v="290" actId="20577"/>
        <pc:sldMkLst>
          <pc:docMk/>
          <pc:sldMk cId="176833759" sldId="346"/>
        </pc:sldMkLst>
        <pc:spChg chg="mod">
          <ac:chgData name="Nguyen, Brian D" userId="S::briandnguyen2@fullerton.edu::44618f47-81c8-4f4e-8e2d-bde8caecefec" providerId="AD" clId="Web-{CBB21330-8A6D-DDD6-41AB-8570767F8C81}" dt="2023-09-18T05:32:44.609" v="290" actId="20577"/>
          <ac:spMkLst>
            <pc:docMk/>
            <pc:sldMk cId="176833759" sldId="346"/>
            <ac:spMk id="3" creationId="{77762301-F83A-4BEA-9D11-E6C99FB574A8}"/>
          </ac:spMkLst>
        </pc:spChg>
      </pc:sldChg>
      <pc:sldChg chg="add ord">
        <pc:chgData name="Nguyen, Brian D" userId="S::briandnguyen2@fullerton.edu::44618f47-81c8-4f4e-8e2d-bde8caecefec" providerId="AD" clId="Web-{CBB21330-8A6D-DDD6-41AB-8570767F8C81}" dt="2023-09-18T05:36:43.771" v="292"/>
        <pc:sldMkLst>
          <pc:docMk/>
          <pc:sldMk cId="1708332547" sldId="347"/>
        </pc:sldMkLst>
      </pc:sldChg>
      <pc:sldChg chg="modSp add replId modAnim">
        <pc:chgData name="Nguyen, Brian D" userId="S::briandnguyen2@fullerton.edu::44618f47-81c8-4f4e-8e2d-bde8caecefec" providerId="AD" clId="Web-{CBB21330-8A6D-DDD6-41AB-8570767F8C81}" dt="2023-09-18T06:06:38.341" v="808" actId="20577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CBB21330-8A6D-DDD6-41AB-8570767F8C81}" dt="2023-09-18T06:06:38.341" v="808" actId="20577"/>
          <ac:spMkLst>
            <pc:docMk/>
            <pc:sldMk cId="1904984545" sldId="348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42:16.443" v="863" actId="20577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CBB21330-8A6D-DDD6-41AB-8570767F8C81}" dt="2023-09-18T06:42:16.443" v="863" actId="20577"/>
          <ac:spMkLst>
            <pc:docMk/>
            <pc:sldMk cId="635093814" sldId="349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6:48.758" v="957" actId="20577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CBB21330-8A6D-DDD6-41AB-8570767F8C81}" dt="2023-09-18T06:56:48.758" v="957" actId="20577"/>
          <ac:spMkLst>
            <pc:docMk/>
            <pc:sldMk cId="3813748063" sldId="350"/>
            <ac:spMk id="2" creationId="{2344700F-85C8-3A3F-56BF-6B72A5D70D7A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6:54:53.535" v="947" actId="20577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CBB21330-8A6D-DDD6-41AB-8570767F8C81}" dt="2023-09-18T06:54:53.535" v="947" actId="20577"/>
          <ac:spMkLst>
            <pc:docMk/>
            <pc:sldMk cId="1422095288" sldId="351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2:22.591" v="923" actId="20577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CBB21330-8A6D-DDD6-41AB-8570767F8C81}" dt="2023-09-18T06:52:22.591" v="923" actId="20577"/>
          <ac:spMkLst>
            <pc:docMk/>
            <pc:sldMk cId="3321746943" sldId="35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6:55:38.974" v="956"/>
        <pc:sldMkLst>
          <pc:docMk/>
          <pc:sldMk cId="4175361309" sldId="353"/>
        </pc:sldMkLst>
      </pc:sldChg>
      <pc:sldChg chg="add replId">
        <pc:chgData name="Nguyen, Brian D" userId="S::briandnguyen2@fullerton.edu::44618f47-81c8-4f4e-8e2d-bde8caecefec" providerId="AD" clId="Web-{CBB21330-8A6D-DDD6-41AB-8570767F8C81}" dt="2023-09-18T06:59:26.577" v="997"/>
        <pc:sldMkLst>
          <pc:docMk/>
          <pc:sldMk cId="4062382980" sldId="354"/>
        </pc:sldMkLst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17:54.964" v="1302" actId="20577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CBB21330-8A6D-DDD6-41AB-8570767F8C81}" dt="2023-09-18T07:17:54.964" v="1302" actId="20577"/>
          <ac:spMkLst>
            <pc:docMk/>
            <pc:sldMk cId="4059491608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5:41.685" v="1123" actId="20577"/>
          <ac:spMkLst>
            <pc:docMk/>
            <pc:sldMk cId="4059491608" sldId="355"/>
            <ac:spMk id="3" creationId="{77762301-F83A-4BEA-9D11-E6C99FB574A8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7:19:03.812" v="1313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CBB21330-8A6D-DDD6-41AB-8570767F8C81}" dt="2023-09-18T07:18:50.591" v="1311" actId="20577"/>
          <ac:spMkLst>
            <pc:docMk/>
            <pc:sldMk cId="127540803" sldId="356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0:47.408" v="1563" actId="20577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CBB21330-8A6D-DDD6-41AB-8570767F8C81}" dt="2023-09-18T07:40:47.408" v="1563" actId="20577"/>
          <ac:spMkLst>
            <pc:docMk/>
            <pc:sldMk cId="2279326664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35:16.192" v="1316" actId="20577"/>
          <ac:spMkLst>
            <pc:docMk/>
            <pc:sldMk cId="2279326664" sldId="357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8:23.676" v="1664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CBB21330-8A6D-DDD6-41AB-8570767F8C81}" dt="2023-09-18T07:48:19.519" v="1662" actId="20577"/>
          <ac:spMkLst>
            <pc:docMk/>
            <pc:sldMk cId="986877196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1:35.879" v="1580" actId="20577"/>
          <ac:spMkLst>
            <pc:docMk/>
            <pc:sldMk cId="986877196" sldId="358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54:53.769" v="1834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CBB21330-8A6D-DDD6-41AB-8570767F8C81}" dt="2023-09-18T07:54:48.769" v="1832" actId="20577"/>
          <ac:spMkLst>
            <pc:docMk/>
            <pc:sldMk cId="267543044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9:34.303" v="1683" actId="20577"/>
          <ac:spMkLst>
            <pc:docMk/>
            <pc:sldMk cId="2675430448" sldId="359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44.285" v="2025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CBB21330-8A6D-DDD6-41AB-8570767F8C81}" dt="2023-09-18T08:01:40.957" v="2023" actId="20577"/>
          <ac:spMkLst>
            <pc:docMk/>
            <pc:sldMk cId="3549356519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55:23.864" v="1841" actId="20577"/>
          <ac:spMkLst>
            <pc:docMk/>
            <pc:sldMk cId="3549356519" sldId="360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54.551" v="2027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CBB21330-8A6D-DDD6-41AB-8570767F8C81}" dt="2023-09-18T08:01:06.174" v="1993" actId="20577"/>
          <ac:spMkLst>
            <pc:docMk/>
            <pc:sldMk cId="824942211" sldId="361"/>
            <ac:spMk id="2" creationId="{2344700F-85C8-3A3F-56BF-6B72A5D70D7A}"/>
          </ac:spMkLst>
        </pc:spChg>
      </pc:sldChg>
      <pc:sldChg chg="modSp add ord replId delAnim">
        <pc:chgData name="Nguyen, Brian D" userId="S::briandnguyen2@fullerton.edu::44618f47-81c8-4f4e-8e2d-bde8caecefec" providerId="AD" clId="Web-{CBB21330-8A6D-DDD6-41AB-8570767F8C81}" dt="2023-09-18T08:07:07.751" v="2099" actId="20577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CBB21330-8A6D-DDD6-41AB-8570767F8C81}" dt="2023-09-18T08:07:07.751" v="2099" actId="20577"/>
          <ac:spMkLst>
            <pc:docMk/>
            <pc:sldMk cId="1528992137" sldId="3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8:05:10.324" v="2038" actId="20577"/>
          <ac:spMkLst>
            <pc:docMk/>
            <pc:sldMk cId="1528992137" sldId="362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A74EF4CB-D2D4-E83A-E3D1-0DD5B33ECA5E}"/>
    <pc:docChg chg="delSld modSld">
      <pc:chgData name="Nguyen, Brian D" userId="S::briandnguyen2@fullerton.edu::44618f47-81c8-4f4e-8e2d-bde8caecefec" providerId="AD" clId="Web-{A74EF4CB-D2D4-E83A-E3D1-0DD5B33ECA5E}" dt="2023-08-31T00:02:27.345" v="26"/>
      <pc:docMkLst>
        <pc:docMk/>
      </pc:docMkLst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A74EF4CB-D2D4-E83A-E3D1-0DD5B33ECA5E}" dt="2023-08-30T23:25:55.992" v="5" actId="1076"/>
          <ac:picMkLst>
            <pc:docMk/>
            <pc:sldMk cId="3793104547" sldId="311"/>
            <ac:picMk id="2" creationId="{6AC09CC3-483D-6668-A1B6-00F8A4E896A4}"/>
          </ac:picMkLst>
        </pc:picChg>
        <pc:picChg chg="del">
          <ac:chgData name="Nguyen, Brian D" userId="S::briandnguyen2@fullerton.edu::44618f47-81c8-4f4e-8e2d-bde8caecefec" providerId="AD" clId="Web-{A74EF4CB-D2D4-E83A-E3D1-0DD5B33ECA5E}" dt="2023-08-30T23:23:56.816" v="0"/>
          <ac:picMkLst>
            <pc:docMk/>
            <pc:sldMk cId="3793104547" sldId="311"/>
            <ac:picMk id="4" creationId="{01C87FFC-438D-A20D-3F54-F4248E50D12E}"/>
          </ac:picMkLst>
        </pc:pic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12086863" sldId="31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1.774" v="7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1403040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4.087" v="9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82656549" sldId="32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3.462" v="8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438195137" sldId="3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7.056" v="10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69105087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8.618" v="1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927651067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0.275" v="12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66446369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1.931" v="13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69125692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4.984" v="14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174519064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6.516" v="15"/>
        <pc:sldMkLst>
          <pc:docMk/>
          <pc:sldMk cId="2803373539" sldId="33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03373539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1:38.500" v="25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955959951" sldId="33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47.640" v="21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A74EF4CB-D2D4-E83A-E3D1-0DD5B33ECA5E}" dt="2023-08-30T23:33:33.102" v="20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23598088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203" v="22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2006569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546" v="23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86033577" sldId="33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2:52.564" v="24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20569320" sldId="33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11333287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2:27.345" v="26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38586318" sldId="34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02680018" sldId="34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12699861" sldId="34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48672196" sldId="34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48672196" sldId="344"/>
            <ac:spMk id="7" creationId="{4E98E6AD-9D37-499C-898E-ED12AC36D3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456" y="4434840"/>
            <a:ext cx="9494355" cy="1122202"/>
          </a:xfrm>
        </p:spPr>
        <p:txBody>
          <a:bodyPr/>
          <a:lstStyle/>
          <a:p>
            <a:r>
              <a:rPr lang="en-US" dirty="0"/>
              <a:t>Lecture 15: gases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1051B5-D9E9-AAAD-150D-5C234FBE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75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California State University, Fullerton</a:t>
            </a:r>
          </a:p>
          <a:p>
            <a:r>
              <a:rPr lang="en-US"/>
              <a:t>2023 Fall Semester – Chem 123</a:t>
            </a:r>
          </a:p>
        </p:txBody>
      </p:sp>
    </p:spTree>
    <p:extLst>
      <p:ext uri="{BB962C8B-B14F-4D97-AF65-F5344CB8AC3E}">
        <p14:creationId xmlns:p14="http://schemas.microsoft.com/office/powerpoint/2010/main" val="142683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02A1-5B8B-CA6E-7EDD-BBD32F5A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of gas particles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DAC7-C452-C4C0-039F-F0794F05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945-E247-9AD9-BCF1-E1FA43C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ECE6-E817-739A-1CB4-2DADA1F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62F4E-E316-B24F-40C7-349E9305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065" y="1635991"/>
            <a:ext cx="6347870" cy="46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02A1-5B8B-CA6E-7EDD-BBD32F5A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Q: between a light and heavy gas molecule, which one would be faster at a given temperature?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DAC7-C452-C4C0-039F-F0794F05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945-E247-9AD9-BCF1-E1FA43C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ECE6-E817-739A-1CB4-2DADA1F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93E875B0-FF57-53FE-191F-3826B9EE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25" y="1897956"/>
            <a:ext cx="2886075" cy="1533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C98AE-D986-16CD-CDDF-0FDB0E116BF4}"/>
              </a:ext>
            </a:extLst>
          </p:cNvPr>
          <p:cNvSpPr txBox="1"/>
          <p:nvPr/>
        </p:nvSpPr>
        <p:spPr>
          <a:xfrm>
            <a:off x="854215" y="3378038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 is the gas constant (8.3145 J/(K mol))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T is the temperature in Kelvin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i="1" dirty="0">
                <a:latin typeface="Arial"/>
                <a:cs typeface="Arial"/>
              </a:rPr>
              <a:t>M </a:t>
            </a:r>
            <a:r>
              <a:rPr lang="en-US" sz="2400" dirty="0">
                <a:latin typeface="Arial"/>
                <a:cs typeface="Arial"/>
              </a:rPr>
              <a:t>is the molar mass</a:t>
            </a:r>
          </a:p>
        </p:txBody>
      </p:sp>
    </p:spTree>
    <p:extLst>
      <p:ext uri="{BB962C8B-B14F-4D97-AF65-F5344CB8AC3E}">
        <p14:creationId xmlns:p14="http://schemas.microsoft.com/office/powerpoint/2010/main" val="2258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Review Ideal Gas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Dalton's Law of Partial Pressures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 Mass and Density in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Stoichiometry with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Diffusion and Effusion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</p:txBody>
      </p:sp>
    </p:spTree>
    <p:extLst>
      <p:ext uri="{BB962C8B-B14F-4D97-AF65-F5344CB8AC3E}">
        <p14:creationId xmlns:p14="http://schemas.microsoft.com/office/powerpoint/2010/main" val="376129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Dalton's law of partial pressures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Since gases are not interacting with one another, we can think of them as independent particles exerting their own pressures (partial pressures)</a:t>
            </a:r>
          </a:p>
        </p:txBody>
      </p:sp>
      <p:pic>
        <p:nvPicPr>
          <p:cNvPr id="4" name="Picture 3" descr="https://upload.wikimedia.org/wikipedia/commons/thumb/c/cb/Dalton%27s_law_of_partial_pressures.svg/1200px-Dalton%27s_law_of_partial_pressures.svg.png">
            <a:extLst>
              <a:ext uri="{FF2B5EF4-FFF2-40B4-BE49-F238E27FC236}">
                <a16:creationId xmlns:a16="http://schemas.microsoft.com/office/drawing/2014/main" id="{2C6EFE47-BF28-8BAF-865F-B90D9E38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31" y="2879271"/>
            <a:ext cx="5795762" cy="2203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CFD85-F4B2-662C-D453-0BC9A12C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23" y="4407252"/>
            <a:ext cx="4076700" cy="67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8A950-B93D-FF90-1A4E-8A3A2778BC38}"/>
              </a:ext>
            </a:extLst>
          </p:cNvPr>
          <p:cNvSpPr txBox="1"/>
          <p:nvPr/>
        </p:nvSpPr>
        <p:spPr>
          <a:xfrm>
            <a:off x="789463" y="5312115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dirty="0">
                <a:latin typeface="Arial"/>
                <a:cs typeface="Arial"/>
              </a:rPr>
              <a:t>P</a:t>
            </a:r>
            <a:r>
              <a:rPr lang="en-US" sz="2400" i="1" baseline="-25000" dirty="0">
                <a:latin typeface="Arial"/>
                <a:cs typeface="Arial"/>
              </a:rPr>
              <a:t>1</a:t>
            </a:r>
            <a:r>
              <a:rPr lang="en-US" sz="2400" i="1" dirty="0">
                <a:latin typeface="Arial"/>
                <a:cs typeface="Arial"/>
              </a:rPr>
              <a:t>, P</a:t>
            </a:r>
            <a:r>
              <a:rPr lang="en-US" sz="2400" i="1" baseline="-25000" dirty="0">
                <a:latin typeface="Arial"/>
                <a:cs typeface="Arial"/>
              </a:rPr>
              <a:t>2</a:t>
            </a:r>
            <a:r>
              <a:rPr lang="en-US" sz="2400" i="1" dirty="0">
                <a:latin typeface="Arial"/>
                <a:cs typeface="Arial"/>
              </a:rPr>
              <a:t>, …, </a:t>
            </a:r>
            <a:r>
              <a:rPr lang="en-US" sz="2400" i="1" err="1">
                <a:latin typeface="Arial"/>
                <a:cs typeface="Arial"/>
              </a:rPr>
              <a:t>P</a:t>
            </a:r>
            <a:r>
              <a:rPr lang="en-US" sz="2400" i="1" baseline="-2500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 are partial pressures</a:t>
            </a:r>
          </a:p>
        </p:txBody>
      </p:sp>
    </p:spTree>
    <p:extLst>
      <p:ext uri="{BB962C8B-B14F-4D97-AF65-F5344CB8AC3E}">
        <p14:creationId xmlns:p14="http://schemas.microsoft.com/office/powerpoint/2010/main" val="28307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Determining the partial pressure of a gas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err="1">
                <a:latin typeface="Arial"/>
                <a:cs typeface="Arial"/>
              </a:rPr>
              <a:t>P</a:t>
            </a:r>
            <a:r>
              <a:rPr lang="en-US" sz="2400" baseline="-25000" err="1">
                <a:latin typeface="Arial"/>
                <a:cs typeface="Arial"/>
              </a:rPr>
              <a:t>total</a:t>
            </a:r>
            <a:r>
              <a:rPr lang="en-US" sz="2400" dirty="0">
                <a:latin typeface="Arial"/>
                <a:cs typeface="Arial"/>
              </a:rPr>
              <a:t> is the total pressure and </a:t>
            </a:r>
            <a:r>
              <a:rPr lang="en-US" sz="2400" i="1" dirty="0">
                <a:latin typeface="Arial"/>
                <a:cs typeface="Arial"/>
              </a:rPr>
              <a:t>P</a:t>
            </a:r>
            <a:r>
              <a:rPr lang="en-US" sz="2400" baseline="-25000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is the partial pressure</a:t>
            </a:r>
          </a:p>
        </p:txBody>
      </p:sp>
      <p:pic>
        <p:nvPicPr>
          <p:cNvPr id="4" name="Picture 3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7145BEDB-2689-E419-CD71-C3055D61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6" y="2477554"/>
            <a:ext cx="2667000" cy="923925"/>
          </a:xfrm>
          <a:prstGeom prst="rect">
            <a:avLst/>
          </a:prstGeom>
        </p:spPr>
      </p:pic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7575AF6E-3351-229A-C878-27AD15F8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79" y="2448483"/>
            <a:ext cx="1990725" cy="923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AB389B-BB7E-B245-2E38-D15CD9E061F3}"/>
              </a:ext>
            </a:extLst>
          </p:cNvPr>
          <p:cNvSpPr txBox="1"/>
          <p:nvPr/>
        </p:nvSpPr>
        <p:spPr>
          <a:xfrm>
            <a:off x="839655" y="3491529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Example:</a:t>
            </a:r>
            <a:r>
              <a:rPr lang="en-US" sz="2400" dirty="0">
                <a:latin typeface="Arial"/>
                <a:cs typeface="Arial"/>
              </a:rPr>
              <a:t> A 10.5 L sample of gas at 292 K contains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at 0.622 atm and N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at 0.517 atm. What is the total moles?</a:t>
            </a:r>
          </a:p>
        </p:txBody>
      </p:sp>
      <p:pic>
        <p:nvPicPr>
          <p:cNvPr id="12" name="Picture 1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99A4DDC-750B-5838-DE49-B28E717F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44" y="4494431"/>
            <a:ext cx="5092168" cy="1616431"/>
          </a:xfrm>
          <a:prstGeom prst="rect">
            <a:avLst/>
          </a:prstGeom>
        </p:spPr>
      </p:pic>
      <p:pic>
        <p:nvPicPr>
          <p:cNvPr id="13" name="Picture 12" descr="A math equations and numbers&#10;&#10;Description automatically generated">
            <a:extLst>
              <a:ext uri="{FF2B5EF4-FFF2-40B4-BE49-F238E27FC236}">
                <a16:creationId xmlns:a16="http://schemas.microsoft.com/office/drawing/2014/main" id="{CA6378AA-D402-45B8-00B1-98ADA5A93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961" y="4068943"/>
            <a:ext cx="5101293" cy="2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Determining the partial pressure of a gas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err="1">
                <a:latin typeface="Arial"/>
                <a:cs typeface="Arial"/>
              </a:rPr>
              <a:t>P</a:t>
            </a:r>
            <a:r>
              <a:rPr lang="en-US" sz="2400" baseline="-25000" err="1">
                <a:latin typeface="Arial"/>
                <a:cs typeface="Arial"/>
              </a:rPr>
              <a:t>total</a:t>
            </a:r>
            <a:r>
              <a:rPr lang="en-US" sz="2400" dirty="0">
                <a:latin typeface="Arial"/>
                <a:cs typeface="Arial"/>
              </a:rPr>
              <a:t> is the total pressure and </a:t>
            </a:r>
            <a:r>
              <a:rPr lang="en-US" sz="2400" i="1" dirty="0">
                <a:latin typeface="Arial"/>
                <a:cs typeface="Arial"/>
              </a:rPr>
              <a:t>P</a:t>
            </a:r>
            <a:r>
              <a:rPr lang="en-US" sz="2400" baseline="-25000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is the partial pressure</a:t>
            </a:r>
          </a:p>
        </p:txBody>
      </p:sp>
      <p:pic>
        <p:nvPicPr>
          <p:cNvPr id="4" name="Picture 3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7145BEDB-2689-E419-CD71-C3055D61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6" y="2477554"/>
            <a:ext cx="2667000" cy="923925"/>
          </a:xfrm>
          <a:prstGeom prst="rect">
            <a:avLst/>
          </a:prstGeom>
        </p:spPr>
      </p:pic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7575AF6E-3351-229A-C878-27AD15F8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79" y="2448483"/>
            <a:ext cx="1990725" cy="923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AB389B-BB7E-B245-2E38-D15CD9E061F3}"/>
              </a:ext>
            </a:extLst>
          </p:cNvPr>
          <p:cNvSpPr txBox="1"/>
          <p:nvPr/>
        </p:nvSpPr>
        <p:spPr>
          <a:xfrm>
            <a:off x="839655" y="3491529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Example:</a:t>
            </a:r>
            <a:r>
              <a:rPr lang="en-US" sz="2400" dirty="0">
                <a:latin typeface="Arial"/>
                <a:cs typeface="Arial"/>
              </a:rPr>
              <a:t> A 10.5 L sample of gas at 292 K contains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at 0.622 atm and N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at 0.517 atm. What is the moles of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0CB98-6180-EE6A-AF10-97FE47A30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96" y="4626754"/>
            <a:ext cx="2013597" cy="1224391"/>
          </a:xfrm>
          <a:prstGeom prst="rect">
            <a:avLst/>
          </a:prstGeom>
        </p:spPr>
      </p:pic>
      <p:pic>
        <p:nvPicPr>
          <p:cNvPr id="10" name="Picture 9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23EBBEC8-BD7D-3250-28DF-6770717C9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56" y="4680368"/>
            <a:ext cx="6096000" cy="14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Determining the partial pressure of a gas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err="1">
                <a:latin typeface="Arial"/>
                <a:cs typeface="Arial"/>
              </a:rPr>
              <a:t>P</a:t>
            </a:r>
            <a:r>
              <a:rPr lang="en-US" sz="2400" baseline="-25000" err="1">
                <a:latin typeface="Arial"/>
                <a:cs typeface="Arial"/>
              </a:rPr>
              <a:t>total</a:t>
            </a:r>
            <a:r>
              <a:rPr lang="en-US" sz="2400" dirty="0">
                <a:latin typeface="Arial"/>
                <a:cs typeface="Arial"/>
              </a:rPr>
              <a:t> is the total pressure and </a:t>
            </a:r>
            <a:r>
              <a:rPr lang="en-US" sz="2400" i="1" dirty="0">
                <a:latin typeface="Arial"/>
                <a:cs typeface="Arial"/>
              </a:rPr>
              <a:t>P</a:t>
            </a:r>
            <a:r>
              <a:rPr lang="en-US" sz="2400" baseline="-25000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is the partial pressure</a:t>
            </a:r>
          </a:p>
        </p:txBody>
      </p:sp>
      <p:pic>
        <p:nvPicPr>
          <p:cNvPr id="4" name="Picture 3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7145BEDB-2689-E419-CD71-C3055D61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29" y="2418236"/>
            <a:ext cx="2667000" cy="923925"/>
          </a:xfrm>
          <a:prstGeom prst="rect">
            <a:avLst/>
          </a:prstGeom>
        </p:spPr>
      </p:pic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7575AF6E-3351-229A-C878-27AD15F8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63" y="2416543"/>
            <a:ext cx="1990725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4302E-6876-2F34-F412-399FED6EB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8" b="43403"/>
          <a:stretch/>
        </p:blipFill>
        <p:spPr>
          <a:xfrm>
            <a:off x="2605007" y="4217882"/>
            <a:ext cx="2485071" cy="1560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8C516-DE73-8086-054C-3A22ECD63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0" t="66667" r="13820"/>
          <a:stretch/>
        </p:blipFill>
        <p:spPr>
          <a:xfrm>
            <a:off x="5739702" y="4290888"/>
            <a:ext cx="2357771" cy="1199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99320F-1E18-9E08-6D18-EE9494C3F9C2}"/>
              </a:ext>
            </a:extLst>
          </p:cNvPr>
          <p:cNvSpPr txBox="1"/>
          <p:nvPr/>
        </p:nvSpPr>
        <p:spPr>
          <a:xfrm>
            <a:off x="853344" y="3518906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Take the ratio </a:t>
            </a:r>
            <a:r>
              <a:rPr lang="en-US" sz="2400" i="1" err="1">
                <a:latin typeface="Arial"/>
                <a:cs typeface="Arial"/>
              </a:rPr>
              <a:t>P</a:t>
            </a:r>
            <a:r>
              <a:rPr lang="en-US" sz="2400" baseline="-25000" err="1">
                <a:latin typeface="Arial"/>
                <a:cs typeface="Arial"/>
              </a:rPr>
              <a:t>total</a:t>
            </a:r>
            <a:r>
              <a:rPr lang="en-US" sz="2400" dirty="0">
                <a:latin typeface="Arial"/>
                <a:cs typeface="Arial"/>
              </a:rPr>
              <a:t> and </a:t>
            </a:r>
            <a:r>
              <a:rPr lang="en-US" sz="2400" i="1" dirty="0">
                <a:latin typeface="Arial"/>
                <a:cs typeface="Arial"/>
              </a:rPr>
              <a:t>P</a:t>
            </a:r>
            <a:r>
              <a:rPr lang="en-US" sz="2400" baseline="-25000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, obtain partial pressure </a:t>
            </a:r>
            <a:r>
              <a:rPr lang="en-US" sz="2400" i="1" dirty="0">
                <a:latin typeface="Arial"/>
                <a:cs typeface="Arial"/>
              </a:rPr>
              <a:t>P</a:t>
            </a:r>
            <a:r>
              <a:rPr lang="en-US" sz="2400" baseline="-25000" dirty="0">
                <a:latin typeface="Arial"/>
                <a:cs typeface="Arial"/>
              </a:rPr>
              <a:t>i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F5731-625F-3CA5-C277-9A2BA4D9B8CC}"/>
              </a:ext>
            </a:extLst>
          </p:cNvPr>
          <p:cNvSpPr txBox="1"/>
          <p:nvPr/>
        </p:nvSpPr>
        <p:spPr>
          <a:xfrm>
            <a:off x="839655" y="5677145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dirty="0" err="1">
                <a:latin typeface="Tenorite"/>
                <a:cs typeface="Arial"/>
              </a:rPr>
              <a:t>n</a:t>
            </a:r>
            <a:r>
              <a:rPr lang="en-US" sz="2400" i="1" baseline="-25000" dirty="0" err="1">
                <a:latin typeface="Tenorite"/>
                <a:cs typeface="Arial"/>
              </a:rPr>
              <a:t>i</a:t>
            </a:r>
            <a:r>
              <a:rPr lang="en-US" sz="2400" i="1" dirty="0">
                <a:latin typeface="Tenorite"/>
                <a:cs typeface="Arial"/>
              </a:rPr>
              <a:t>/</a:t>
            </a:r>
            <a:r>
              <a:rPr lang="en-US" sz="2400" i="1" dirty="0" err="1">
                <a:latin typeface="Tenorite"/>
                <a:cs typeface="Arial"/>
              </a:rPr>
              <a:t>n</a:t>
            </a:r>
            <a:r>
              <a:rPr lang="en-US" sz="2400" i="1" baseline="-25000" dirty="0" err="1">
                <a:latin typeface="Tenorite"/>
                <a:cs typeface="Arial"/>
              </a:rPr>
              <a:t>total</a:t>
            </a:r>
            <a:r>
              <a:rPr lang="en-US" sz="2400" i="1" dirty="0">
                <a:latin typeface="Tenorite"/>
                <a:cs typeface="Arial"/>
              </a:rPr>
              <a:t> </a:t>
            </a:r>
            <a:r>
              <a:rPr lang="en-US" sz="2400" dirty="0">
                <a:latin typeface="Tenorite"/>
                <a:cs typeface="Arial"/>
              </a:rPr>
              <a:t> ratio is the called the </a:t>
            </a:r>
            <a:r>
              <a:rPr lang="en-US" sz="2400" b="1" dirty="0">
                <a:latin typeface="Tenorite"/>
                <a:cs typeface="Arial"/>
              </a:rPr>
              <a:t>mole fraction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557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significance of the mole fraction?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i="1" dirty="0" err="1">
                <a:latin typeface="Tenorite"/>
                <a:cs typeface="Arial"/>
              </a:rPr>
              <a:t>n</a:t>
            </a:r>
            <a:r>
              <a:rPr lang="en-US" sz="2400" i="1" baseline="-25000" dirty="0" err="1">
                <a:latin typeface="Tenorite"/>
                <a:cs typeface="Arial"/>
              </a:rPr>
              <a:t>i</a:t>
            </a:r>
            <a:r>
              <a:rPr lang="en-US" sz="2400" i="1" dirty="0">
                <a:latin typeface="Tenorite"/>
                <a:cs typeface="Arial"/>
              </a:rPr>
              <a:t>/</a:t>
            </a:r>
            <a:r>
              <a:rPr lang="en-US" sz="2400" i="1" dirty="0" err="1">
                <a:latin typeface="Tenorite"/>
                <a:cs typeface="Arial"/>
              </a:rPr>
              <a:t>n</a:t>
            </a:r>
            <a:r>
              <a:rPr lang="en-US" sz="2400" i="1" baseline="-25000" dirty="0" err="1">
                <a:latin typeface="Tenorite"/>
                <a:cs typeface="Arial"/>
              </a:rPr>
              <a:t>total</a:t>
            </a:r>
            <a:r>
              <a:rPr lang="en-US" sz="2400" i="1" dirty="0">
                <a:latin typeface="Tenorite"/>
                <a:cs typeface="Arial"/>
              </a:rPr>
              <a:t> </a:t>
            </a:r>
            <a:r>
              <a:rPr lang="en-US" sz="2400" dirty="0">
                <a:latin typeface="Tenorite"/>
                <a:cs typeface="Arial"/>
              </a:rPr>
              <a:t> ratio is the called the mole fraction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5" name="Picture 4" descr="https://upload.wikimedia.org/wikipedia/commons/thumb/c/cb/Dalton%27s_law_of_partial_pressures.svg/1200px-Dalton%27s_law_of_partial_pressures.svg.png">
            <a:extLst>
              <a:ext uri="{FF2B5EF4-FFF2-40B4-BE49-F238E27FC236}">
                <a16:creationId xmlns:a16="http://schemas.microsoft.com/office/drawing/2014/main" id="{955B7A27-2358-EBAE-B1BD-D5CEF0D5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25" y="2623750"/>
            <a:ext cx="5795762" cy="2203672"/>
          </a:xfrm>
          <a:prstGeom prst="rect">
            <a:avLst/>
          </a:prstGeom>
        </p:spPr>
      </p:pic>
      <p:pic>
        <p:nvPicPr>
          <p:cNvPr id="10" name="Picture 9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7A7E576F-EE53-9AA6-CA22-97F23934E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0" t="66667" r="13820"/>
          <a:stretch/>
        </p:blipFill>
        <p:spPr>
          <a:xfrm>
            <a:off x="1770002" y="2830768"/>
            <a:ext cx="2357771" cy="1199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571E85-D1A1-CEB7-764B-FCAFFCA6EE82}"/>
              </a:ext>
            </a:extLst>
          </p:cNvPr>
          <p:cNvSpPr txBox="1"/>
          <p:nvPr/>
        </p:nvSpPr>
        <p:spPr>
          <a:xfrm>
            <a:off x="839655" y="5079409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enorite"/>
                <a:cs typeface="Arial"/>
              </a:rPr>
              <a:t>Composition of atmosphere is </a:t>
            </a:r>
            <a:r>
              <a:rPr lang="en-US" sz="2400" dirty="0">
                <a:ea typeface="+mn-lt"/>
                <a:cs typeface="+mn-lt"/>
              </a:rPr>
              <a:t>78% nitrogen and 21% oxygen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6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Vapor pressure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Pressure of vapor in contact with liquid or solid</a:t>
            </a:r>
          </a:p>
        </p:txBody>
      </p:sp>
      <p:pic>
        <p:nvPicPr>
          <p:cNvPr id="5" name="Graphic 4" descr="A glass jar with red and white balls&#10;&#10;Description automatically generated">
            <a:extLst>
              <a:ext uri="{FF2B5EF4-FFF2-40B4-BE49-F238E27FC236}">
                <a16:creationId xmlns:a16="http://schemas.microsoft.com/office/drawing/2014/main" id="{D86C2CE9-DC2B-AA89-82BB-7872D0D0F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1322" y="2305963"/>
            <a:ext cx="2450720" cy="2784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D259B-3D23-58B2-53F4-CBE3B3B0CA4D}"/>
              </a:ext>
            </a:extLst>
          </p:cNvPr>
          <p:cNvSpPr txBox="1"/>
          <p:nvPr/>
        </p:nvSpPr>
        <p:spPr>
          <a:xfrm>
            <a:off x="839655" y="5207169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Example of water in a "dynamic equilibrium"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Vapor pressure of water increases as temperature increases</a:t>
            </a:r>
          </a:p>
        </p:txBody>
      </p:sp>
    </p:spTree>
    <p:extLst>
      <p:ext uri="{BB962C8B-B14F-4D97-AF65-F5344CB8AC3E}">
        <p14:creationId xmlns:p14="http://schemas.microsoft.com/office/powerpoint/2010/main" val="37166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Vapor pressure</a:t>
            </a:r>
            <a:r>
              <a:rPr lang="en-US"/>
              <a:t> related to boiling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Graphic 4" descr="A glass jar with red and white balls&#10;&#10;Description automatically generated">
            <a:extLst>
              <a:ext uri="{FF2B5EF4-FFF2-40B4-BE49-F238E27FC236}">
                <a16:creationId xmlns:a16="http://schemas.microsoft.com/office/drawing/2014/main" id="{D86C2CE9-DC2B-AA89-82BB-7872D0D0F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879" y="1585029"/>
            <a:ext cx="2706240" cy="3076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D259B-3D23-58B2-53F4-CBE3B3B0CA4D}"/>
              </a:ext>
            </a:extLst>
          </p:cNvPr>
          <p:cNvSpPr txBox="1"/>
          <p:nvPr/>
        </p:nvSpPr>
        <p:spPr>
          <a:xfrm>
            <a:off x="853344" y="4586618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Vapor pressure of water increases as temperature increases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Water boils when the vapor pressure is greater than the atmospheric pressure (1 atm = 760 torr)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Applicable to all liquids</a:t>
            </a:r>
          </a:p>
        </p:txBody>
      </p:sp>
    </p:spTree>
    <p:extLst>
      <p:ext uri="{BB962C8B-B14F-4D97-AF65-F5344CB8AC3E}">
        <p14:creationId xmlns:p14="http://schemas.microsoft.com/office/powerpoint/2010/main" val="95273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QUESTIONS, COMMENTS, AND CONCERNS?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A cartoon of dogs sitting in a yoga pose&#10;&#10;Description automatically generated">
            <a:extLst>
              <a:ext uri="{FF2B5EF4-FFF2-40B4-BE49-F238E27FC236}">
                <a16:creationId xmlns:a16="http://schemas.microsoft.com/office/drawing/2014/main" id="{001A6589-022A-BDCA-C7A9-45E4E64B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83" y="1818762"/>
            <a:ext cx="510303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Q: At high altitudes, Why does water boil at a lower temperature?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No photo description available.">
            <a:extLst>
              <a:ext uri="{FF2B5EF4-FFF2-40B4-BE49-F238E27FC236}">
                <a16:creationId xmlns:a16="http://schemas.microsoft.com/office/drawing/2014/main" id="{4F4BE44C-A8B4-91B5-FDBC-028F8BB3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053" y="2007914"/>
            <a:ext cx="3591894" cy="39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Review Ideal Gas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Dalton's Law of Partial Pressures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 Mass and Density in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Stoichiometry with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Diffusion and Effusion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</p:txBody>
      </p:sp>
    </p:spTree>
    <p:extLst>
      <p:ext uri="{BB962C8B-B14F-4D97-AF65-F5344CB8AC3E}">
        <p14:creationId xmlns:p14="http://schemas.microsoft.com/office/powerpoint/2010/main" val="20612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Molar mass and density in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Keep track of the units! Recall Ideal gas law: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PV = </a:t>
            </a:r>
            <a:r>
              <a:rPr lang="en-US" sz="2400" dirty="0" err="1">
                <a:latin typeface="Arial"/>
                <a:cs typeface="Arial"/>
              </a:rPr>
              <a:t>nRT</a:t>
            </a: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Molar mass (g/mol)</a:t>
            </a:r>
            <a:r>
              <a:rPr lang="en-US" sz="2400" dirty="0">
                <a:latin typeface="Arial"/>
                <a:cs typeface="Arial"/>
              </a:rPr>
              <a:t> - obtain moles from the ideal gas law and the mass of the sample is given in the problem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Density (g/L)</a:t>
            </a:r>
            <a:r>
              <a:rPr lang="en-US" sz="2400" dirty="0">
                <a:latin typeface="Arial"/>
                <a:cs typeface="Arial"/>
              </a:rPr>
              <a:t> - perform algebra to obtain n/V and multiply both sides by the molar mass (M)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Mn/V = PM/RT</a:t>
            </a:r>
          </a:p>
        </p:txBody>
      </p:sp>
    </p:spTree>
    <p:extLst>
      <p:ext uri="{BB962C8B-B14F-4D97-AF65-F5344CB8AC3E}">
        <p14:creationId xmlns:p14="http://schemas.microsoft.com/office/powerpoint/2010/main" val="32982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molar mass with ideal gas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607062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93 g sample of a pure gaseous substance occupies 29.5 L at 27</a:t>
            </a:r>
            <a:r>
              <a:rPr lang="en-US" sz="2400" dirty="0">
                <a:ea typeface="+mn-lt"/>
                <a:cs typeface="+mn-lt"/>
              </a:rPr>
              <a:t>°</a:t>
            </a:r>
            <a:r>
              <a:rPr lang="en-US" sz="2400" dirty="0">
                <a:latin typeface="Arial"/>
                <a:cs typeface="Arial"/>
              </a:rPr>
              <a:t>C and 1.25 atm. What is the molar mass of the gas?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2ADB5E7-A29F-8620-BA54-FCC3C987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8" y="3613797"/>
            <a:ext cx="1943100" cy="2238375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CFD6F5D-7F8B-2F7B-D70A-5668EE9A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32" y="3539650"/>
            <a:ext cx="6096000" cy="1630035"/>
          </a:xfrm>
          <a:prstGeom prst="rect">
            <a:avLst/>
          </a:prstGeom>
        </p:spPr>
      </p:pic>
      <p:pic>
        <p:nvPicPr>
          <p:cNvPr id="9" name="Picture 8" descr="A math formula with black text&#10;&#10;Description automatically generated">
            <a:extLst>
              <a:ext uri="{FF2B5EF4-FFF2-40B4-BE49-F238E27FC236}">
                <a16:creationId xmlns:a16="http://schemas.microsoft.com/office/drawing/2014/main" id="{BE263E30-5B45-7097-4FA5-F43D4C009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90" y="5282668"/>
            <a:ext cx="4200525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102CF-F7CA-0AE9-4362-D23F93EE3370}"/>
              </a:ext>
            </a:extLst>
          </p:cNvPr>
          <p:cNvSpPr txBox="1"/>
          <p:nvPr/>
        </p:nvSpPr>
        <p:spPr>
          <a:xfrm>
            <a:off x="857819" y="2682969"/>
            <a:ext cx="102664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Game plan:</a:t>
            </a:r>
            <a:r>
              <a:rPr lang="en-US" sz="2400" dirty="0"/>
              <a:t> Keep in mind units for molar mass (g/mol). Find the moles of the gas.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3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density with molar mass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652690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Find the density of N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at 0</a:t>
            </a:r>
            <a:r>
              <a:rPr lang="en-US" sz="2400" dirty="0">
                <a:ea typeface="+mn-lt"/>
                <a:cs typeface="+mn-lt"/>
              </a:rPr>
              <a:t>°</a:t>
            </a:r>
            <a:r>
              <a:rPr lang="en-US" sz="2400" dirty="0">
                <a:latin typeface="Arial"/>
                <a:cs typeface="Arial"/>
              </a:rPr>
              <a:t>C and 1.00 atm pressure.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F0911-7F23-F904-7507-CDE7D01BF79E}"/>
              </a:ext>
            </a:extLst>
          </p:cNvPr>
          <p:cNvSpPr txBox="1"/>
          <p:nvPr/>
        </p:nvSpPr>
        <p:spPr>
          <a:xfrm>
            <a:off x="857819" y="2336191"/>
            <a:ext cx="102664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Game plan:</a:t>
            </a:r>
            <a:r>
              <a:rPr lang="en-US" sz="2400" dirty="0"/>
              <a:t> Keep in mind units for density (g/L). Setup the ideal gas </a:t>
            </a:r>
            <a:endParaRPr lang="en-US" sz="2400" b="1" dirty="0"/>
          </a:p>
          <a:p>
            <a:r>
              <a:rPr lang="en-US" sz="2400" dirty="0"/>
              <a:t>(PV = </a:t>
            </a:r>
            <a:r>
              <a:rPr lang="en-US" sz="2400" dirty="0" err="1"/>
              <a:t>nRT</a:t>
            </a:r>
            <a:r>
              <a:rPr lang="en-US" sz="2400" dirty="0"/>
              <a:t>) and multiply both sides by the molar mass.</a:t>
            </a:r>
            <a:endParaRPr lang="en-US" sz="2400" b="1" dirty="0"/>
          </a:p>
        </p:txBody>
      </p:sp>
      <p:pic>
        <p:nvPicPr>
          <p:cNvPr id="13" name="Picture 12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072F60AB-C138-747C-ABA6-6781CDE2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66" y="3426719"/>
            <a:ext cx="1719120" cy="1398236"/>
          </a:xfrm>
          <a:prstGeom prst="rect">
            <a:avLst/>
          </a:prstGeom>
        </p:spPr>
      </p:pic>
      <p:pic>
        <p:nvPicPr>
          <p:cNvPr id="14" name="Picture 13" descr="A math equations and numbers&#10;&#10;Description automatically generated">
            <a:extLst>
              <a:ext uri="{FF2B5EF4-FFF2-40B4-BE49-F238E27FC236}">
                <a16:creationId xmlns:a16="http://schemas.microsoft.com/office/drawing/2014/main" id="{9CBC9C0A-581F-9102-762B-B945980A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29" y="3544213"/>
            <a:ext cx="6096000" cy="2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Review Ideal Gas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Dalton's Law of Partial Pressures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 Mass and Density in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Stoichiometry with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Diffusion and Effusion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</p:txBody>
      </p:sp>
    </p:spTree>
    <p:extLst>
      <p:ext uri="{BB962C8B-B14F-4D97-AF65-F5344CB8AC3E}">
        <p14:creationId xmlns:p14="http://schemas.microsoft.com/office/powerpoint/2010/main" val="1005201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Extra layer to stoichiometry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 descr="A diagram of a formula&#10;&#10;Description automatically generated">
            <a:extLst>
              <a:ext uri="{FF2B5EF4-FFF2-40B4-BE49-F238E27FC236}">
                <a16:creationId xmlns:a16="http://schemas.microsoft.com/office/drawing/2014/main" id="{6BD032F9-7022-5A30-10DD-D29F21DD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00" y="1489360"/>
            <a:ext cx="8510672" cy="45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th equations and numbers&#10;&#10;Description automatically generated">
            <a:extLst>
              <a:ext uri="{FF2B5EF4-FFF2-40B4-BE49-F238E27FC236}">
                <a16:creationId xmlns:a16="http://schemas.microsoft.com/office/drawing/2014/main" id="{879CF7B6-7BFF-6503-BE90-63098C6F7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55" y="4160201"/>
            <a:ext cx="6096000" cy="21854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Stoichiometry with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524930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How many liters of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at 21</a:t>
            </a:r>
            <a:r>
              <a:rPr lang="en-US" sz="2400" dirty="0">
                <a:ea typeface="+mn-lt"/>
                <a:cs typeface="+mn-lt"/>
              </a:rPr>
              <a:t>°</a:t>
            </a:r>
            <a:r>
              <a:rPr lang="en-US" sz="2400" dirty="0">
                <a:latin typeface="Arial"/>
                <a:cs typeface="Arial"/>
              </a:rPr>
              <a:t>C and 1.13 atm can be prepared by the thermal decomposition of 0.950g KClO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(s)?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2 KClO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(s) ---&gt; 2 </a:t>
            </a:r>
            <a:r>
              <a:rPr lang="en-US" sz="2400" err="1">
                <a:latin typeface="Arial"/>
                <a:cs typeface="Arial"/>
              </a:rPr>
              <a:t>KCl</a:t>
            </a:r>
            <a:r>
              <a:rPr lang="en-US" sz="2400" dirty="0">
                <a:latin typeface="Arial"/>
                <a:cs typeface="Arial"/>
              </a:rPr>
              <a:t>(s) + 3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</a:t>
            </a:r>
          </a:p>
        </p:txBody>
      </p:sp>
      <p:pic>
        <p:nvPicPr>
          <p:cNvPr id="4" name="Picture 3" descr="A close-up of numbers&#10;&#10;Description automatically generated">
            <a:extLst>
              <a:ext uri="{FF2B5EF4-FFF2-40B4-BE49-F238E27FC236}">
                <a16:creationId xmlns:a16="http://schemas.microsoft.com/office/drawing/2014/main" id="{5C3F10BE-E517-CB89-DC36-3606763D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34" y="4161341"/>
            <a:ext cx="6096000" cy="769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7FD353-EADD-54F5-DFC0-88D4F019C850}"/>
              </a:ext>
            </a:extLst>
          </p:cNvPr>
          <p:cNvSpPr txBox="1"/>
          <p:nvPr/>
        </p:nvSpPr>
        <p:spPr>
          <a:xfrm>
            <a:off x="839567" y="3230514"/>
            <a:ext cx="102664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Game plan:</a:t>
            </a:r>
            <a:r>
              <a:rPr lang="en-US" sz="2400" dirty="0"/>
              <a:t> Stoichiometry (determine mols O</a:t>
            </a:r>
            <a:r>
              <a:rPr lang="en-US" sz="2400" baseline="-25000" dirty="0"/>
              <a:t>2</a:t>
            </a:r>
            <a:r>
              <a:rPr lang="en-US" sz="2400" dirty="0"/>
              <a:t>) feed into ideal gas law</a:t>
            </a:r>
            <a:r>
              <a:rPr lang="en-US" sz="2400" b="1" dirty="0"/>
              <a:t> 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859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Your turn</a:t>
            </a:r>
            <a:r>
              <a:rPr lang="en-US" dirty="0"/>
              <a:t>: Stoichiometry with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How many grams of Hg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 is needed to decompose releasing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at a pressure of 0.95 atm and a volume 0.375 L at 22</a:t>
            </a:r>
            <a:r>
              <a:rPr lang="en-US" sz="2400" dirty="0">
                <a:ea typeface="+mn-lt"/>
                <a:cs typeface="+mn-lt"/>
              </a:rPr>
              <a:t>°</a:t>
            </a:r>
            <a:r>
              <a:rPr lang="en-US" sz="2400" dirty="0">
                <a:latin typeface="Arial"/>
                <a:cs typeface="Arial"/>
              </a:rPr>
              <a:t>C. 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2 Hg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 ---&gt; 4 Hg(l) +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2212642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Review Ideal Gas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Dalton's Law of Partial Pressures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 Mass and Density in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Stoichiometry with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Diffusion and Effusion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</p:txBody>
      </p:sp>
    </p:spTree>
    <p:extLst>
      <p:ext uri="{BB962C8B-B14F-4D97-AF65-F5344CB8AC3E}">
        <p14:creationId xmlns:p14="http://schemas.microsoft.com/office/powerpoint/2010/main" val="246270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Review Ideal Gas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Dalton's Law of Partial Pressures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 Mass and Density in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Stoichiometry with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Diffusion and Effusion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477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Diffusion and effusion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Tenorite"/>
                <a:cs typeface="Arial"/>
              </a:rPr>
              <a:t>Diffusion </a:t>
            </a:r>
            <a:r>
              <a:rPr lang="en-US" sz="2400" dirty="0">
                <a:latin typeface="Tenorite"/>
                <a:cs typeface="Arial"/>
              </a:rPr>
              <a:t>- </a:t>
            </a:r>
            <a:r>
              <a:rPr lang="en-US" sz="2400" dirty="0">
                <a:ea typeface="+mn-lt"/>
                <a:cs typeface="+mn-lt"/>
              </a:rPr>
              <a:t>the movement of molecules from a region of higher concentration to a region of lower concentration down the concentration gradient.</a:t>
            </a: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4" name="Picture 3" descr="Definition of Diffusion in Chemistry">
            <a:extLst>
              <a:ext uri="{FF2B5EF4-FFF2-40B4-BE49-F238E27FC236}">
                <a16:creationId xmlns:a16="http://schemas.microsoft.com/office/drawing/2014/main" id="{EC059759-C7CF-88EB-42BD-021B940C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99" y="3337856"/>
            <a:ext cx="3710527" cy="2322275"/>
          </a:xfrm>
          <a:prstGeom prst="rect">
            <a:avLst/>
          </a:prstGeom>
        </p:spPr>
      </p:pic>
      <p:pic>
        <p:nvPicPr>
          <p:cNvPr id="5" name="Picture 4" descr="Simple Diffusion – Definition With Examples and Diagram">
            <a:extLst>
              <a:ext uri="{FF2B5EF4-FFF2-40B4-BE49-F238E27FC236}">
                <a16:creationId xmlns:a16="http://schemas.microsoft.com/office/drawing/2014/main" id="{556288AD-5C6A-A24B-6E00-345A7D60E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7" r="-107" b="-153"/>
          <a:stretch/>
        </p:blipFill>
        <p:spPr>
          <a:xfrm>
            <a:off x="6138891" y="3335826"/>
            <a:ext cx="4655045" cy="25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Diffusion and effusion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Tenorite"/>
                <a:cs typeface="Arial"/>
              </a:rPr>
              <a:t>Effusion </a:t>
            </a:r>
            <a:r>
              <a:rPr lang="en-US" sz="2400" dirty="0">
                <a:latin typeface="Tenorite"/>
                <a:cs typeface="Arial"/>
              </a:rPr>
              <a:t>- </a:t>
            </a:r>
            <a:r>
              <a:rPr lang="en-US" sz="2400" dirty="0">
                <a:ea typeface="+mn-lt"/>
                <a:cs typeface="+mn-lt"/>
              </a:rPr>
              <a:t>the movement of molecules through a tiny hole into a region of lower pressure</a:t>
            </a: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9" name="Graphic 8" descr="Effusion - Wikipedia">
            <a:extLst>
              <a:ext uri="{FF2B5EF4-FFF2-40B4-BE49-F238E27FC236}">
                <a16:creationId xmlns:a16="http://schemas.microsoft.com/office/drawing/2014/main" id="{164905DA-7233-B254-0946-73905716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501" y="2541908"/>
            <a:ext cx="3281619" cy="1901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EC1AB1-B6ED-A69F-FCDF-F3F04D420B2E}"/>
              </a:ext>
            </a:extLst>
          </p:cNvPr>
          <p:cNvSpPr txBox="1"/>
          <p:nvPr/>
        </p:nvSpPr>
        <p:spPr>
          <a:xfrm>
            <a:off x="867032" y="4550115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Tenorite"/>
                <a:cs typeface="Arial"/>
              </a:rPr>
              <a:t>Grahm's Law of Effusion</a:t>
            </a: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13" name="Picture 12" descr="A mathematical equation with numbers and lines&#10;&#10;Description automatically generated">
            <a:extLst>
              <a:ext uri="{FF2B5EF4-FFF2-40B4-BE49-F238E27FC236}">
                <a16:creationId xmlns:a16="http://schemas.microsoft.com/office/drawing/2014/main" id="{E9635DE9-F55E-EA6D-E332-E9A1FBA3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937" y="4697308"/>
            <a:ext cx="4062727" cy="16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    Grahm's Law of Effusion 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3760738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enorite"/>
                <a:cs typeface="Arial"/>
              </a:rPr>
              <a:t>r</a:t>
            </a:r>
            <a:r>
              <a:rPr lang="en-US" sz="2400" baseline="-25000" dirty="0">
                <a:latin typeface="Tenorite"/>
                <a:cs typeface="Arial"/>
              </a:rPr>
              <a:t>1</a:t>
            </a:r>
            <a:r>
              <a:rPr lang="en-US" sz="2400" dirty="0">
                <a:latin typeface="Tenorite"/>
                <a:cs typeface="Arial"/>
              </a:rPr>
              <a:t>, r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 are effusion rates and M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, M</a:t>
            </a:r>
            <a:r>
              <a:rPr lang="en-US" sz="2400" baseline="-25000" dirty="0">
                <a:latin typeface="Tenorite"/>
                <a:cs typeface="Arial"/>
              </a:rPr>
              <a:t>1</a:t>
            </a:r>
            <a:r>
              <a:rPr lang="en-US" sz="2400" dirty="0">
                <a:latin typeface="Tenorite"/>
                <a:cs typeface="Arial"/>
              </a:rPr>
              <a:t> are molar masses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enorite"/>
                <a:cs typeface="Arial"/>
              </a:rPr>
              <a:t>Smaller the molar mass will have a higher effusion rate</a:t>
            </a:r>
          </a:p>
        </p:txBody>
      </p:sp>
      <p:pic>
        <p:nvPicPr>
          <p:cNvPr id="13" name="Picture 12" descr="A mathematical equation with numbers and lines&#10;&#10;Description automatically generated">
            <a:extLst>
              <a:ext uri="{FF2B5EF4-FFF2-40B4-BE49-F238E27FC236}">
                <a16:creationId xmlns:a16="http://schemas.microsoft.com/office/drawing/2014/main" id="{E9635DE9-F55E-EA6D-E332-E9A1FBA3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37" y="1863763"/>
            <a:ext cx="4062727" cy="16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effusion rates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Calculate the relative effusion rates of helium and oxygen gases.</a:t>
            </a:r>
          </a:p>
        </p:txBody>
      </p:sp>
      <p:pic>
        <p:nvPicPr>
          <p:cNvPr id="4" name="Picture 3" descr="A mathematical equation with numbers and a square root&#10;&#10;Description automatically generated">
            <a:extLst>
              <a:ext uri="{FF2B5EF4-FFF2-40B4-BE49-F238E27FC236}">
                <a16:creationId xmlns:a16="http://schemas.microsoft.com/office/drawing/2014/main" id="{99107D5F-92AF-71E5-C482-DE4165FA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12" y="2738177"/>
            <a:ext cx="6096000" cy="13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effusion rates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NO</a:t>
            </a:r>
            <a:r>
              <a:rPr lang="en-US" sz="2400" baseline="-25000" dirty="0">
                <a:latin typeface="Arial"/>
                <a:cs typeface="Arial"/>
              </a:rPr>
              <a:t>x</a:t>
            </a:r>
            <a:r>
              <a:rPr lang="en-US" sz="2400" dirty="0">
                <a:latin typeface="Arial"/>
                <a:cs typeface="Arial"/>
              </a:rPr>
              <a:t> was found to effuse at a rate that is 0.834 times the rate of effusion of oxygen. Determine the molar mass of NO</a:t>
            </a:r>
            <a:r>
              <a:rPr lang="en-US" sz="2400" baseline="-25000" dirty="0">
                <a:latin typeface="Arial"/>
                <a:cs typeface="Arial"/>
              </a:rPr>
              <a:t>x</a:t>
            </a:r>
          </a:p>
        </p:txBody>
      </p:sp>
      <p:pic>
        <p:nvPicPr>
          <p:cNvPr id="4" name="Picture 3" descr="A mathematical equation with a square root and a square root&#10;&#10;Description automatically generated">
            <a:extLst>
              <a:ext uri="{FF2B5EF4-FFF2-40B4-BE49-F238E27FC236}">
                <a16:creationId xmlns:a16="http://schemas.microsoft.com/office/drawing/2014/main" id="{6AA00642-DA6A-C382-F1EB-D0DDA837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22" y="3317210"/>
            <a:ext cx="2375433" cy="1216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B579D6-84FC-FE66-718D-5338A2B9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95" y="4589111"/>
            <a:ext cx="2516882" cy="1284736"/>
          </a:xfrm>
          <a:prstGeom prst="rect">
            <a:avLst/>
          </a:prstGeom>
        </p:spPr>
      </p:pic>
      <p:pic>
        <p:nvPicPr>
          <p:cNvPr id="9" name="Picture 8" descr="A math equations and numbers&#10;&#10;Description automatically generated">
            <a:extLst>
              <a:ext uri="{FF2B5EF4-FFF2-40B4-BE49-F238E27FC236}">
                <a16:creationId xmlns:a16="http://schemas.microsoft.com/office/drawing/2014/main" id="{4C703861-13D8-B27A-5973-54389ECED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83" y="3835096"/>
            <a:ext cx="6096000" cy="151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61ED3-4D44-C1EC-6A31-BB2415051A21}"/>
              </a:ext>
            </a:extLst>
          </p:cNvPr>
          <p:cNvSpPr txBox="1"/>
          <p:nvPr/>
        </p:nvSpPr>
        <p:spPr>
          <a:xfrm>
            <a:off x="839567" y="2801604"/>
            <a:ext cx="102664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Game plan:</a:t>
            </a:r>
            <a:r>
              <a:rPr lang="en-US" sz="2400" dirty="0"/>
              <a:t> Write out Grahm's effusion formula and solve for molar mass NO</a:t>
            </a:r>
            <a:r>
              <a:rPr lang="en-US" sz="2400" baseline="-25000" dirty="0"/>
              <a:t>x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62151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Gas worksheet Weds, Oct 25th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Online Ch 7 </a:t>
            </a:r>
            <a:r>
              <a:rPr lang="en-US" sz="2400" dirty="0" err="1">
                <a:latin typeface="Arial"/>
                <a:cs typeface="Arial"/>
              </a:rPr>
              <a:t>Hw</a:t>
            </a:r>
            <a:r>
              <a:rPr lang="en-US" sz="2400" dirty="0">
                <a:latin typeface="Arial"/>
                <a:cs typeface="Arial"/>
              </a:rPr>
              <a:t> is posted Due Oct 26 at 11:59pm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Recovering from a cold, delay grading exam 2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Schedule for the remaining semester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3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Review Ideal Gas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Dalton's Law of Partial Pressures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 Mass and Density in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Stoichiometry with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Diffusion and Effusion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</p:txBody>
      </p:sp>
    </p:spTree>
    <p:extLst>
      <p:ext uri="{BB962C8B-B14F-4D97-AF65-F5344CB8AC3E}">
        <p14:creationId xmlns:p14="http://schemas.microsoft.com/office/powerpoint/2010/main" val="16885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F116370F-CFFF-E237-070C-4445F869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74" y="1761198"/>
            <a:ext cx="7788826" cy="33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4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Review Ideal Gas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Dalton's Law of Partial Pressures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 Mass and Density in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Stoichiometry with Gas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Diffusion and Effusion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Behavior of Real Gases</a:t>
            </a:r>
          </a:p>
        </p:txBody>
      </p:sp>
    </p:spTree>
    <p:extLst>
      <p:ext uri="{BB962C8B-B14F-4D97-AF65-F5344CB8AC3E}">
        <p14:creationId xmlns:p14="http://schemas.microsoft.com/office/powerpoint/2010/main" val="351082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Ideal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Tenorite"/>
                <a:cs typeface="Arial"/>
              </a:rPr>
              <a:t>PV = </a:t>
            </a:r>
            <a:r>
              <a:rPr lang="en-US" sz="2600" dirty="0" err="1">
                <a:latin typeface="Tenorite"/>
                <a:cs typeface="Arial"/>
              </a:rPr>
              <a:t>nRT</a:t>
            </a:r>
            <a:endParaRPr lang="en-US" sz="2600" dirty="0">
              <a:latin typeface="Tenorite"/>
              <a:cs typeface="Arial"/>
            </a:endParaRPr>
          </a:p>
          <a:p>
            <a:pPr algn="ctr"/>
            <a:endParaRPr lang="en-US" sz="2600">
              <a:latin typeface="Tenorite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600" dirty="0">
                <a:latin typeface="Tenorite"/>
                <a:cs typeface="Arial"/>
              </a:rPr>
              <a:t>P is pressure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dirty="0">
                <a:latin typeface="Tenorite"/>
                <a:cs typeface="Arial"/>
              </a:rPr>
              <a:t>V is volume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dirty="0">
                <a:latin typeface="Tenorite"/>
                <a:cs typeface="Arial"/>
              </a:rPr>
              <a:t>n is mols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dirty="0">
                <a:latin typeface="Tenorite"/>
                <a:cs typeface="Arial"/>
              </a:rPr>
              <a:t>T is temperature in Kelvin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dirty="0">
                <a:latin typeface="Tenorite"/>
                <a:cs typeface="Arial"/>
              </a:rPr>
              <a:t>R is the gas constant (pay attention to the correct units!)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endParaRPr lang="en-US" sz="2600">
              <a:latin typeface="Tenorite"/>
              <a:cs typeface="Arial"/>
            </a:endParaRPr>
          </a:p>
          <a:p>
            <a:r>
              <a:rPr lang="en-US" sz="2600" dirty="0">
                <a:latin typeface="Tenorite"/>
                <a:cs typeface="Arial"/>
              </a:rPr>
              <a:t>R = 8.3145 J/(mol K) = 0.08205 (L atm)/(mol K) = 8.3145 (L kPa)/(mol K)</a:t>
            </a:r>
          </a:p>
          <a:p>
            <a:pPr marL="342900" indent="-342900">
              <a:buFont typeface="Arial"/>
              <a:buChar char="•"/>
            </a:pPr>
            <a:endParaRPr lang="en-US" sz="2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45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Kinetic Molecular Theory of gases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15: Gases​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Constantly moving</a:t>
            </a:r>
            <a:endParaRPr lang="en-US" sz="26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Have negligible volume, or gas particles are small relative to the container</a:t>
            </a:r>
            <a:endParaRPr lang="en-US" sz="26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Have negligible intermolecular forces, or interactions between gas molecules</a:t>
            </a:r>
            <a:endParaRPr lang="en-US" sz="26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Undergo perfectly elastic collisions implying energy is not lost</a:t>
            </a:r>
            <a:endParaRPr lang="en-US" sz="26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Average kinetic energy proportional to the ideal gas's absolute temperature KE </a:t>
            </a:r>
            <a:r>
              <a:rPr lang="en-US" sz="2600">
                <a:ea typeface="+mn-lt"/>
                <a:cs typeface="+mn-lt"/>
              </a:rPr>
              <a:t>∝</a:t>
            </a:r>
            <a:r>
              <a:rPr lang="en-US" sz="2600">
                <a:latin typeface="Tenorite"/>
                <a:ea typeface="+mn-lt"/>
                <a:cs typeface="Arial"/>
              </a:rPr>
              <a:t> T</a:t>
            </a:r>
            <a:endParaRPr lang="en-US" sz="260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21228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Lecture 15: gases</vt:lpstr>
      <vt:lpstr>QUESTIONS, COMMENTS, AND CONCERNS?</vt:lpstr>
      <vt:lpstr>Outline</vt:lpstr>
      <vt:lpstr>announcements</vt:lpstr>
      <vt:lpstr>Outline</vt:lpstr>
      <vt:lpstr>announcements</vt:lpstr>
      <vt:lpstr>Outline</vt:lpstr>
      <vt:lpstr>Ideal gas law</vt:lpstr>
      <vt:lpstr>Kinetic Molecular Theory of gases</vt:lpstr>
      <vt:lpstr>Movement of gas particles</vt:lpstr>
      <vt:lpstr>Q: between a light and heavy gas molecule, which one would be faster at a given temperature?</vt:lpstr>
      <vt:lpstr>Outline</vt:lpstr>
      <vt:lpstr>Dalton's law of partial pressures</vt:lpstr>
      <vt:lpstr>Determining the partial pressure of a gas</vt:lpstr>
      <vt:lpstr>Determining the partial pressure of a gas</vt:lpstr>
      <vt:lpstr>Determining the partial pressure of a gas</vt:lpstr>
      <vt:lpstr>significance of the mole fraction?</vt:lpstr>
      <vt:lpstr>Vapor pressure</vt:lpstr>
      <vt:lpstr>Vapor pressure related to boiling</vt:lpstr>
      <vt:lpstr>Q: At high altitudes, Why does water boil at a lower temperature?</vt:lpstr>
      <vt:lpstr>Outline</vt:lpstr>
      <vt:lpstr>Molar mass and density in gas law</vt:lpstr>
      <vt:lpstr>Example: molar mass with ideal gas</vt:lpstr>
      <vt:lpstr>Example: density with molar mass</vt:lpstr>
      <vt:lpstr>Outline</vt:lpstr>
      <vt:lpstr>Extra layer to stoichiometry</vt:lpstr>
      <vt:lpstr>Example: Stoichiometry with gas law</vt:lpstr>
      <vt:lpstr>Your turn: Stoichiometry with gas law</vt:lpstr>
      <vt:lpstr>Outline</vt:lpstr>
      <vt:lpstr>Diffusion and effusion</vt:lpstr>
      <vt:lpstr>Diffusion and effusion</vt:lpstr>
      <vt:lpstr>    Grahm's Law of Effusion </vt:lpstr>
      <vt:lpstr>Example: effusion rates</vt:lpstr>
      <vt:lpstr>Example: effusion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581</cp:revision>
  <dcterms:created xsi:type="dcterms:W3CDTF">2023-08-23T13:06:32Z</dcterms:created>
  <dcterms:modified xsi:type="dcterms:W3CDTF">2023-10-23T20:00:20Z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