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4"/>
    <p:restoredTop sz="94673"/>
  </p:normalViewPr>
  <p:slideViewPr>
    <p:cSldViewPr snapToGrid="0" snapToObjects="1">
      <p:cViewPr>
        <p:scale>
          <a:sx n="134" d="100"/>
          <a:sy n="134" d="100"/>
        </p:scale>
        <p:origin x="6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E09F1-CF67-D54C-B498-4EFC11FACCBB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34A25-2D3C-4345-849C-746356CE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34A25-2D3C-4345-849C-746356CED2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E68D-2D05-C84F-BACC-740E759C9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0A000-349B-D94C-81BC-E58E9DDB3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4746-7324-C64E-BBAA-0A03992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963DF-867C-6B4E-91C0-85ECC086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E45D-D007-EF4F-8523-2D9BA90E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E3BA-F6D1-E444-9238-A738EE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FBB71-FFAF-0D44-89AD-B3DCB34F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99E9-4922-7540-AD28-DD8F37D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FF47-AB10-DE40-8432-5CDF9FB3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C002-DD35-E446-BAA8-BBB21223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0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0DB5D-3855-8C43-B721-74D873342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55170-C0E2-0D40-B855-B71E750B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26F4-E8D4-EC48-BB5E-E39AA37F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2ED32-C3BC-3A40-9587-C4FE67F0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7F20-0E17-5D49-8192-E31F70DB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D0E2-ECB2-984E-B72F-F2FDD3B9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2BC7-6927-D345-80B2-56757A3B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1CF7-B027-5742-A256-FF856BF0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2C9C-8790-684B-B7D0-8FF42A08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EE37-AC9D-4848-83CB-DE220595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FDEB-3D6D-CE45-B45E-5EA97FCA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9B8EE-9937-DD4D-BF71-88E16E4E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4DA0A-EF56-1E4A-989C-DF7CB406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560B-875A-6D43-8406-AC1C589F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DADE-A599-DC40-B6B0-FF789870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9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E89D-6F7B-1C47-850E-5279B4E3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BCA-326B-1A41-AC13-E10C297FF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1ED92-F96B-F74A-AEF1-E042B84C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6B65A-9757-334C-9086-600299C6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A65E4-9902-7B4E-B850-CDE097B0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9CC7A-F24D-7946-B037-D9258FD9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BE60-6114-DC44-8555-D1C0017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4CF0-679D-D44F-A2B1-3E205368A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F137-33C1-A04B-9491-0E9E0D64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E08D2-333F-304E-8A7C-00956734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1D37E-EBF9-EE43-9C87-01C06DDAD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82DBB-E57D-3A4F-BA01-1A38BC81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1A098-DB09-0A4D-A015-C51ADB76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15F1B-4D39-114F-B776-33A0E259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4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5526-AE7A-6840-AC7D-710A0E44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92F58-8195-0D4D-BCC3-2C5CC90B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14194-4E6F-4045-A5AB-F91BF545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54BC5-8B23-CF46-9503-BC27D432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9DEB8-F2B0-3F4B-A64A-D4A308D2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0A3E7-8E0C-B347-B1E7-518E094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9B949-7A7E-DD47-80EA-13E577F7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7596-0346-4143-A4EB-0472B35A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8F1A-FC8F-FB4E-B61F-64787AD9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DE25-1693-C84A-B70B-AEEB15C0C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76352-C98E-F74D-9B19-6C34FA13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F275D-7EB2-5F4D-819F-E8BDF325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5313D-7D17-DE47-9CD1-31196A96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0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3787-6683-EB47-BD36-ADE1113E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99D79-DFFA-8E49-94C1-8310410DD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AA0B-74D0-9545-A8BC-8C139B57D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70D27-4903-F44B-95F6-F24435C0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3B55-3CEA-9B4B-9DCD-A5BC3AF1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2C1E-D4E8-074B-A527-CE522A28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9DC12-3439-7D41-8AED-E5EF210A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68147-2E33-394C-BBC4-0185A91A5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1024-75B2-2C4B-99FC-C3F2F36B2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DEB9-2BBB-3A4E-A8C0-79C1E9725591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4333-BC68-DA48-A30C-BECEF785A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CB50-E52C-EC40-8799-D1FAED269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E85FC-C51C-414E-B591-F44D5A0C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8C0D9A0-5BD2-A54E-B76E-74568B68D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12" y="3033187"/>
            <a:ext cx="2722440" cy="17629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C9A101-3A59-5A45-A560-321679132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163" y="5003108"/>
            <a:ext cx="5982983" cy="15603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538EE9-FD59-AB41-9924-CDAE573C9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65" y="3309877"/>
            <a:ext cx="1274843" cy="32345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9BE390-8668-5D42-8B1B-6F96B8C98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59" y="3143837"/>
            <a:ext cx="3425433" cy="33897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86CD95-EDE6-2245-BFA8-B28E4816270A}"/>
              </a:ext>
            </a:extLst>
          </p:cNvPr>
          <p:cNvSpPr txBox="1"/>
          <p:nvPr/>
        </p:nvSpPr>
        <p:spPr>
          <a:xfrm>
            <a:off x="697790" y="13043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4E700-5625-9748-BF30-2CA5574A2D50}"/>
              </a:ext>
            </a:extLst>
          </p:cNvPr>
          <p:cNvSpPr txBox="1"/>
          <p:nvPr/>
        </p:nvSpPr>
        <p:spPr>
          <a:xfrm>
            <a:off x="5625477" y="12725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06FB9-1044-8745-A8B4-E21D8010F45A}"/>
              </a:ext>
            </a:extLst>
          </p:cNvPr>
          <p:cNvSpPr txBox="1"/>
          <p:nvPr/>
        </p:nvSpPr>
        <p:spPr>
          <a:xfrm>
            <a:off x="8807331" y="10821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21A442-D8B5-884E-A7FB-9D3874F56186}"/>
              </a:ext>
            </a:extLst>
          </p:cNvPr>
          <p:cNvSpPr txBox="1"/>
          <p:nvPr/>
        </p:nvSpPr>
        <p:spPr>
          <a:xfrm>
            <a:off x="726121" y="293517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D2634D-FFD1-6946-8980-50EB380B8AFA}"/>
              </a:ext>
            </a:extLst>
          </p:cNvPr>
          <p:cNvSpPr txBox="1"/>
          <p:nvPr/>
        </p:nvSpPr>
        <p:spPr>
          <a:xfrm>
            <a:off x="2329290" y="293516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85412-986A-DC49-B0A8-3F46B6C5D2AC}"/>
              </a:ext>
            </a:extLst>
          </p:cNvPr>
          <p:cNvSpPr txBox="1"/>
          <p:nvPr/>
        </p:nvSpPr>
        <p:spPr>
          <a:xfrm>
            <a:off x="5915765" y="293516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C0BA1-383C-3B46-A61D-E5D6BD850608}"/>
              </a:ext>
            </a:extLst>
          </p:cNvPr>
          <p:cNvSpPr txBox="1"/>
          <p:nvPr/>
        </p:nvSpPr>
        <p:spPr>
          <a:xfrm>
            <a:off x="5917773" y="458909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1016B12-1A50-F34B-95F4-6ABD2271F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987" y="703712"/>
            <a:ext cx="4754358" cy="22900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850B25-BEA4-DF48-96FE-B710CEA2B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5212" y="3007804"/>
            <a:ext cx="2789603" cy="181079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426DDC-45E8-7A48-82EA-3913675447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9188" y="205929"/>
            <a:ext cx="2722440" cy="26848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4396BA-0B19-4C46-82BF-08634EEFE2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6375" y="205929"/>
            <a:ext cx="2624424" cy="26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1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Do, Brian</dc:creator>
  <cp:lastModifiedBy>Do, Brian</cp:lastModifiedBy>
  <cp:revision>6</cp:revision>
  <dcterms:created xsi:type="dcterms:W3CDTF">2018-12-06T04:23:32Z</dcterms:created>
  <dcterms:modified xsi:type="dcterms:W3CDTF">2018-12-06T05:11:03Z</dcterms:modified>
</cp:coreProperties>
</file>