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63"/>
  </p:normalViewPr>
  <p:slideViewPr>
    <p:cSldViewPr snapToGrid="0" snapToObjects="1">
      <p:cViewPr varScale="1">
        <p:scale>
          <a:sx n="166" d="100"/>
          <a:sy n="166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C531-1229-E446-9176-C484E0288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BAD05-2636-9748-8A9A-6465681D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C1A4-86B2-9649-9337-C1F23EAA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8BFF-C12C-E242-B726-96337E4E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4495-9020-034E-ADF9-5F6AAD7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B17E-B822-2F43-A069-1CFA3606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9CF7-FB94-5C43-9D9F-909B1955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139F-8B79-A440-BD56-D14BE444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2D67-61C7-D74C-9D45-CB1E1174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4264-528D-3445-9733-85970966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9B795-1FFE-3748-A35C-8523CB32B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27486-4153-5145-A6CB-6CD181344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CC74-13F1-934A-B53A-299DEEC4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0548-DFE2-1C4A-BC7C-A7664D7A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A9BD-E98D-0248-B8A6-9427560A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B1F7-2FFB-564C-800E-E039A105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FB8A-79FC-FA4F-8B25-A06F4C07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AA28-F293-CD46-B3AF-1DD15D7B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DACC-72DD-A545-A26D-36FCD3CC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2BCE-BA04-AB4B-86A3-7452D10E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3DD-FFCC-7F41-A3A6-04CF01E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D13C-2AAA-9F48-991F-8F31D96D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B4C7-7002-5C4B-8887-71C020B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8AB9-10CE-F34B-AA7A-54E8E772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B9BB-7B53-FF40-9F2E-90F29E07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5BD8-ECF1-7F47-A206-73E6C145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E840-96E7-8E43-A1B4-8B788A523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4756-9089-5941-8228-027AFE26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B55B-AF79-4341-B1B4-124FB081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1EB8A-6EEF-8849-8C4E-A19BE88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9AF30-16F0-F141-8A32-00BB94A2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09F-411C-0A43-90FE-7BB13DA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F5A6-0448-D446-81F7-D2534EC7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908C7-AF92-5140-87D4-A7949509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AD5F8-17C2-914D-9408-728B89ED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7E8FA-2D85-1340-9F84-788AC23FE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A7EA5-832E-1C43-B02C-5DA8EAE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9EBCF-CAF5-1E4D-8395-D95B4620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5EF7A-9867-2B49-A076-640DC122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6EBE-0E0E-7340-907D-ACD32314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5064A-16A8-1F43-9694-003E4D5F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CB390-3E46-4444-AC78-B560E934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581C6-A7FE-F74B-9893-ECC131F1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C1F56-DF83-C747-9B68-FE1D3ECC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ACD60-1ED9-DB44-9E02-6B5D015F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E859A-FBB7-9047-B312-A65EDBE6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E262-196F-D84B-B51B-39964FA5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2919-3171-1943-82B3-518D6B1C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3028F-0FC1-C44C-A6E1-30A5F938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9B7AD-10FE-0F4C-A7C8-5B717A6C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A73B-7D17-B743-9DBA-D9CF5FFA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2FAAF-E95A-2A43-BB40-23AB0AF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11ED-B8FC-3141-9E93-3B9996C7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43280-E6CB-3F41-AAD6-130C365B1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5B8C-B912-5A44-837B-6A9371FE2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8B2D-1A43-834E-8ACF-60EDE232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89284-66A7-A842-A02A-D430EEA2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B777-9F50-1C48-A33E-8AB6EFA4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9EDBC-0DD2-AA4D-BF76-0AE3144B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8594-D5AE-DC4C-9A6D-BFBC6CD2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6AA2-71A9-3544-85EE-77920153A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3D5B-5FE0-4A43-A7E8-B2D85A1B188B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5780-6E07-604A-9EE0-56BDF9B36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196B-13BA-624D-8CC1-FD1911AB1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F8CE-B2B7-5C47-BD3F-9560E744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06EE03-7DE5-AF42-88DE-5BCDF284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9" y="729976"/>
            <a:ext cx="2477926" cy="21460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397C3C-07A4-1D40-B2CE-55057718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4" y="3621198"/>
            <a:ext cx="5849261" cy="25068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B74719-1802-AA47-9140-2207C72DE85D}"/>
              </a:ext>
            </a:extLst>
          </p:cNvPr>
          <p:cNvSpPr txBox="1"/>
          <p:nvPr/>
        </p:nvSpPr>
        <p:spPr>
          <a:xfrm>
            <a:off x="442114" y="126563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0D3EBC-7FC2-C24F-A000-C94A5F89DF7A}"/>
              </a:ext>
            </a:extLst>
          </p:cNvPr>
          <p:cNvSpPr txBox="1"/>
          <p:nvPr/>
        </p:nvSpPr>
        <p:spPr>
          <a:xfrm>
            <a:off x="3376378" y="130247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16142-40B7-EA47-9E9E-2BB8A7ABF344}"/>
              </a:ext>
            </a:extLst>
          </p:cNvPr>
          <p:cNvSpPr txBox="1"/>
          <p:nvPr/>
        </p:nvSpPr>
        <p:spPr>
          <a:xfrm>
            <a:off x="470929" y="3390365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5C97B-AE42-3A42-B11B-EA98CADCCB9F}"/>
              </a:ext>
            </a:extLst>
          </p:cNvPr>
          <p:cNvSpPr txBox="1"/>
          <p:nvPr/>
        </p:nvSpPr>
        <p:spPr>
          <a:xfrm>
            <a:off x="6405893" y="3382232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8E333A-DE3F-0842-A2EF-284A8D125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16" y="293273"/>
            <a:ext cx="3135727" cy="31357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E4E4FA-3CFA-1E41-86F2-F06D6A982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163" y="505418"/>
            <a:ext cx="4808245" cy="28849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3C1BD6-5BEC-6943-8BB5-4ABC32CF7C3E}"/>
              </a:ext>
            </a:extLst>
          </p:cNvPr>
          <p:cNvSpPr txBox="1"/>
          <p:nvPr/>
        </p:nvSpPr>
        <p:spPr>
          <a:xfrm>
            <a:off x="7837073" y="169233"/>
            <a:ext cx="4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B12FF6-7CCB-3C46-A01A-58C2E70CC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860" y="3530558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Do, Brian</dc:creator>
  <cp:lastModifiedBy>Do, Brian</cp:lastModifiedBy>
  <cp:revision>9</cp:revision>
  <dcterms:created xsi:type="dcterms:W3CDTF">2018-12-06T15:47:07Z</dcterms:created>
  <dcterms:modified xsi:type="dcterms:W3CDTF">2018-12-08T21:01:32Z</dcterms:modified>
</cp:coreProperties>
</file>