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606"/>
    <p:restoredTop sz="93862"/>
  </p:normalViewPr>
  <p:slideViewPr>
    <p:cSldViewPr snapToGrid="0" snapToObjects="1">
      <p:cViewPr varScale="1">
        <p:scale>
          <a:sx n="122" d="100"/>
          <a:sy n="122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0B5E-70CE-B24D-A88A-AE1ED1E3974B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EF5-BFF5-C84D-81DB-2C9FE04FF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7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0B5E-70CE-B24D-A88A-AE1ED1E3974B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EF5-BFF5-C84D-81DB-2C9FE04FF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5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0B5E-70CE-B24D-A88A-AE1ED1E3974B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EF5-BFF5-C84D-81DB-2C9FE04FF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8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0B5E-70CE-B24D-A88A-AE1ED1E3974B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EF5-BFF5-C84D-81DB-2C9FE04FF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1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0B5E-70CE-B24D-A88A-AE1ED1E3974B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EF5-BFF5-C84D-81DB-2C9FE04FF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8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0B5E-70CE-B24D-A88A-AE1ED1E3974B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EF5-BFF5-C84D-81DB-2C9FE04FF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0B5E-70CE-B24D-A88A-AE1ED1E3974B}" type="datetimeFigureOut">
              <a:rPr lang="en-US" smtClean="0"/>
              <a:t>3/12/17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EF5-BFF5-C84D-81DB-2C9FE04FF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0B5E-70CE-B24D-A88A-AE1ED1E3974B}" type="datetimeFigureOut">
              <a:rPr lang="en-US" smtClean="0"/>
              <a:t>3/12/17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EF5-BFF5-C84D-81DB-2C9FE04FF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9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0B5E-70CE-B24D-A88A-AE1ED1E3974B}" type="datetimeFigureOut">
              <a:rPr lang="en-US" smtClean="0"/>
              <a:t>3/12/17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EF5-BFF5-C84D-81DB-2C9FE04FF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7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0B5E-70CE-B24D-A88A-AE1ED1E3974B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EF5-BFF5-C84D-81DB-2C9FE04FF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7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0B5E-70CE-B24D-A88A-AE1ED1E3974B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EF5-BFF5-C84D-81DB-2C9FE04FF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0B5E-70CE-B24D-A88A-AE1ED1E3974B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69EF5-BFF5-C84D-81DB-2C9FE04FF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557" y="148459"/>
            <a:ext cx="547195" cy="5868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354" y="1655379"/>
            <a:ext cx="504796" cy="6358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834" y="1201246"/>
            <a:ext cx="462723" cy="601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7397" y="3792061"/>
            <a:ext cx="531890" cy="7995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9" y="2889727"/>
            <a:ext cx="552669" cy="6584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5121" y="3433803"/>
            <a:ext cx="540188" cy="6504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3171" y="1124783"/>
            <a:ext cx="458733" cy="677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9642" y="585664"/>
            <a:ext cx="592716" cy="7974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3124" y="5063148"/>
            <a:ext cx="545656" cy="8254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84361" y="4545505"/>
            <a:ext cx="536247" cy="8241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8762" y="3429000"/>
            <a:ext cx="502745" cy="7441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34967" y="5063148"/>
            <a:ext cx="534320" cy="8283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96780" y="1802524"/>
            <a:ext cx="509314" cy="7478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49713" y="3057175"/>
            <a:ext cx="491578" cy="8216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40820" y="1576249"/>
            <a:ext cx="528008" cy="5705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22452" y="2462486"/>
            <a:ext cx="398955" cy="68477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74589" y="5236327"/>
            <a:ext cx="400558" cy="94131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43147" y="3937750"/>
            <a:ext cx="528902" cy="65386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52483" y="134329"/>
            <a:ext cx="588807" cy="67210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680422" y="2545019"/>
            <a:ext cx="508438" cy="6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3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Do</dc:creator>
  <cp:lastModifiedBy>Brian Do</cp:lastModifiedBy>
  <cp:revision>3</cp:revision>
  <dcterms:created xsi:type="dcterms:W3CDTF">2017-03-12T05:53:43Z</dcterms:created>
  <dcterms:modified xsi:type="dcterms:W3CDTF">2017-03-12T06:19:04Z</dcterms:modified>
</cp:coreProperties>
</file>