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96B02-FF6D-4E03-834C-A905267B6D21}" v="73" dt="2024-03-13T18:33:26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on dodd" userId="5f8f3b5ac755099a" providerId="LiveId" clId="{62296B02-FF6D-4E03-834C-A905267B6D21}"/>
    <pc:docChg chg="undo redo custSel addSld modSld">
      <pc:chgData name="byron dodd" userId="5f8f3b5ac755099a" providerId="LiveId" clId="{62296B02-FF6D-4E03-834C-A905267B6D21}" dt="2024-03-13T18:33:29.153" v="1507" actId="20577"/>
      <pc:docMkLst>
        <pc:docMk/>
      </pc:docMkLst>
      <pc:sldChg chg="addSp delSp modSp mod">
        <pc:chgData name="byron dodd" userId="5f8f3b5ac755099a" providerId="LiveId" clId="{62296B02-FF6D-4E03-834C-A905267B6D21}" dt="2024-03-11T17:52:07.999" v="923" actId="20577"/>
        <pc:sldMkLst>
          <pc:docMk/>
          <pc:sldMk cId="2305744929" sldId="256"/>
        </pc:sldMkLst>
        <pc:spChg chg="mod">
          <ac:chgData name="byron dodd" userId="5f8f3b5ac755099a" providerId="LiveId" clId="{62296B02-FF6D-4E03-834C-A905267B6D21}" dt="2024-02-27T15:15:56.240" v="671" actId="20577"/>
          <ac:spMkLst>
            <pc:docMk/>
            <pc:sldMk cId="2305744929" sldId="256"/>
            <ac:spMk id="4" creationId="{F42F9336-7388-77C5-4A65-1DC70E8EB262}"/>
          </ac:spMkLst>
        </pc:spChg>
        <pc:spChg chg="mod">
          <ac:chgData name="byron dodd" userId="5f8f3b5ac755099a" providerId="LiveId" clId="{62296B02-FF6D-4E03-834C-A905267B6D21}" dt="2024-03-06T13:57:31.678" v="890" actId="207"/>
          <ac:spMkLst>
            <pc:docMk/>
            <pc:sldMk cId="2305744929" sldId="256"/>
            <ac:spMk id="6" creationId="{F58A8B83-5EBA-2526-90D9-517719F87385}"/>
          </ac:spMkLst>
        </pc:spChg>
        <pc:spChg chg="mod">
          <ac:chgData name="byron dodd" userId="5f8f3b5ac755099a" providerId="LiveId" clId="{62296B02-FF6D-4E03-834C-A905267B6D21}" dt="2024-03-06T13:57:31.678" v="890" actId="207"/>
          <ac:spMkLst>
            <pc:docMk/>
            <pc:sldMk cId="2305744929" sldId="256"/>
            <ac:spMk id="7" creationId="{CF8BF53C-8CB2-468D-FC1A-C956BE36342E}"/>
          </ac:spMkLst>
        </pc:spChg>
        <pc:spChg chg="mod">
          <ac:chgData name="byron dodd" userId="5f8f3b5ac755099a" providerId="LiveId" clId="{62296B02-FF6D-4E03-834C-A905267B6D21}" dt="2024-02-23T15:01:22.428" v="611" actId="1076"/>
          <ac:spMkLst>
            <pc:docMk/>
            <pc:sldMk cId="2305744929" sldId="256"/>
            <ac:spMk id="8" creationId="{BD082F9B-1049-C6CA-7571-0A0C6255177A}"/>
          </ac:spMkLst>
        </pc:spChg>
        <pc:spChg chg="mod">
          <ac:chgData name="byron dodd" userId="5f8f3b5ac755099a" providerId="LiveId" clId="{62296B02-FF6D-4E03-834C-A905267B6D21}" dt="2024-02-27T15:15:53.092" v="667" actId="14100"/>
          <ac:spMkLst>
            <pc:docMk/>
            <pc:sldMk cId="2305744929" sldId="256"/>
            <ac:spMk id="9" creationId="{A34FC2E9-791B-1BCA-8DF7-852BB9A7FC94}"/>
          </ac:spMkLst>
        </pc:spChg>
        <pc:spChg chg="del">
          <ac:chgData name="byron dodd" userId="5f8f3b5ac755099a" providerId="LiveId" clId="{62296B02-FF6D-4E03-834C-A905267B6D21}" dt="2024-02-22T20:00:01.381" v="580" actId="478"/>
          <ac:spMkLst>
            <pc:docMk/>
            <pc:sldMk cId="2305744929" sldId="256"/>
            <ac:spMk id="25" creationId="{FE4C0839-885A-E4B0-B6FE-FCD05A327770}"/>
          </ac:spMkLst>
        </pc:spChg>
        <pc:spChg chg="mod">
          <ac:chgData name="byron dodd" userId="5f8f3b5ac755099a" providerId="LiveId" clId="{62296B02-FF6D-4E03-834C-A905267B6D21}" dt="2024-02-27T15:16:11.870" v="677" actId="20577"/>
          <ac:spMkLst>
            <pc:docMk/>
            <pc:sldMk cId="2305744929" sldId="256"/>
            <ac:spMk id="46" creationId="{A5CF54D8-8E1B-7A16-2B1C-7AD714DAFD73}"/>
          </ac:spMkLst>
        </pc:spChg>
        <pc:spChg chg="mod">
          <ac:chgData name="byron dodd" userId="5f8f3b5ac755099a" providerId="LiveId" clId="{62296B02-FF6D-4E03-834C-A905267B6D21}" dt="2024-02-27T15:16:13.819" v="679" actId="20577"/>
          <ac:spMkLst>
            <pc:docMk/>
            <pc:sldMk cId="2305744929" sldId="256"/>
            <ac:spMk id="47" creationId="{019DDCE3-01DC-F4C7-13BB-C3097B43FD86}"/>
          </ac:spMkLst>
        </pc:spChg>
        <pc:spChg chg="mod">
          <ac:chgData name="byron dodd" userId="5f8f3b5ac755099a" providerId="LiveId" clId="{62296B02-FF6D-4E03-834C-A905267B6D21}" dt="2024-03-11T17:52:07.999" v="923" actId="20577"/>
          <ac:spMkLst>
            <pc:docMk/>
            <pc:sldMk cId="2305744929" sldId="256"/>
            <ac:spMk id="50" creationId="{5B513961-8217-C0C3-D6AA-05C54A7E0A83}"/>
          </ac:spMkLst>
        </pc:spChg>
        <pc:spChg chg="add del mod">
          <ac:chgData name="byron dodd" userId="5f8f3b5ac755099a" providerId="LiveId" clId="{62296B02-FF6D-4E03-834C-A905267B6D21}" dt="2024-02-22T19:07:21.242" v="577"/>
          <ac:spMkLst>
            <pc:docMk/>
            <pc:sldMk cId="2305744929" sldId="256"/>
            <ac:spMk id="51" creationId="{F75510B6-E6B2-105D-774A-02865E61311C}"/>
          </ac:spMkLst>
        </pc:spChg>
        <pc:cxnChg chg="add del mod">
          <ac:chgData name="byron dodd" userId="5f8f3b5ac755099a" providerId="LiveId" clId="{62296B02-FF6D-4E03-834C-A905267B6D21}" dt="2024-02-27T15:15:53.092" v="667" actId="14100"/>
          <ac:cxnSpMkLst>
            <pc:docMk/>
            <pc:sldMk cId="2305744929" sldId="256"/>
            <ac:cxnSpMk id="3" creationId="{61C55F86-6F97-83A4-689A-58112C96EBB3}"/>
          </ac:cxnSpMkLst>
        </pc:cxnChg>
        <pc:cxnChg chg="del">
          <ac:chgData name="byron dodd" userId="5f8f3b5ac755099a" providerId="LiveId" clId="{62296B02-FF6D-4E03-834C-A905267B6D21}" dt="2024-02-22T19:59:59.190" v="579" actId="478"/>
          <ac:cxnSpMkLst>
            <pc:docMk/>
            <pc:sldMk cId="2305744929" sldId="256"/>
            <ac:cxnSpMk id="12" creationId="{0FBE6D39-60DA-C1F3-E478-0CDD1B6D3B62}"/>
          </ac:cxnSpMkLst>
        </pc:cxnChg>
        <pc:cxnChg chg="add mod">
          <ac:chgData name="byron dodd" userId="5f8f3b5ac755099a" providerId="LiveId" clId="{62296B02-FF6D-4E03-834C-A905267B6D21}" dt="2024-03-07T17:16:09.129" v="892" actId="13822"/>
          <ac:cxnSpMkLst>
            <pc:docMk/>
            <pc:sldMk cId="2305744929" sldId="256"/>
            <ac:cxnSpMk id="14" creationId="{92219C4D-1258-A929-A29B-F3E998DB10E4}"/>
          </ac:cxnSpMkLst>
        </pc:cxnChg>
        <pc:cxnChg chg="del mod">
          <ac:chgData name="byron dodd" userId="5f8f3b5ac755099a" providerId="LiveId" clId="{62296B02-FF6D-4E03-834C-A905267B6D21}" dt="2024-02-22T19:59:57.277" v="578" actId="478"/>
          <ac:cxnSpMkLst>
            <pc:docMk/>
            <pc:sldMk cId="2305744929" sldId="256"/>
            <ac:cxnSpMk id="14" creationId="{F63E3E11-2DF8-AF79-5FAA-C750D776394C}"/>
          </ac:cxnSpMkLst>
        </pc:cxnChg>
        <pc:cxnChg chg="del mod">
          <ac:chgData name="byron dodd" userId="5f8f3b5ac755099a" providerId="LiveId" clId="{62296B02-FF6D-4E03-834C-A905267B6D21}" dt="2024-02-22T20:00:03.841" v="581" actId="478"/>
          <ac:cxnSpMkLst>
            <pc:docMk/>
            <pc:sldMk cId="2305744929" sldId="256"/>
            <ac:cxnSpMk id="16" creationId="{BC2E1512-5D46-FB09-34E9-B9CC2C03C16F}"/>
          </ac:cxnSpMkLst>
        </pc:cxnChg>
        <pc:cxnChg chg="del">
          <ac:chgData name="byron dodd" userId="5f8f3b5ac755099a" providerId="LiveId" clId="{62296B02-FF6D-4E03-834C-A905267B6D21}" dt="2024-03-06T13:57:21.411" v="888" actId="478"/>
          <ac:cxnSpMkLst>
            <pc:docMk/>
            <pc:sldMk cId="2305744929" sldId="256"/>
            <ac:cxnSpMk id="18" creationId="{C9AF874B-05AB-42C9-801C-CEC6BF2F7387}"/>
          </ac:cxnSpMkLst>
        </pc:cxnChg>
        <pc:cxnChg chg="add mod">
          <ac:chgData name="byron dodd" userId="5f8f3b5ac755099a" providerId="LiveId" clId="{62296B02-FF6D-4E03-834C-A905267B6D21}" dt="2024-03-07T17:16:09.129" v="892" actId="13822"/>
          <ac:cxnSpMkLst>
            <pc:docMk/>
            <pc:sldMk cId="2305744929" sldId="256"/>
            <ac:cxnSpMk id="19" creationId="{C1D796CB-823C-2829-883E-D6B22E700242}"/>
          </ac:cxnSpMkLst>
        </pc:cxnChg>
        <pc:cxnChg chg="del mod">
          <ac:chgData name="byron dodd" userId="5f8f3b5ac755099a" providerId="LiveId" clId="{62296B02-FF6D-4E03-834C-A905267B6D21}" dt="2024-02-23T15:02:14.311" v="626" actId="478"/>
          <ac:cxnSpMkLst>
            <pc:docMk/>
            <pc:sldMk cId="2305744929" sldId="256"/>
            <ac:cxnSpMk id="20" creationId="{6E9580DB-AC94-7317-489C-13C596705B64}"/>
          </ac:cxnSpMkLst>
        </pc:cxnChg>
        <pc:cxnChg chg="mod">
          <ac:chgData name="byron dodd" userId="5f8f3b5ac755099a" providerId="LiveId" clId="{62296B02-FF6D-4E03-834C-A905267B6D21}" dt="2024-02-27T15:15:53.092" v="667" actId="14100"/>
          <ac:cxnSpMkLst>
            <pc:docMk/>
            <pc:sldMk cId="2305744929" sldId="256"/>
            <ac:cxnSpMk id="24" creationId="{7991D60F-90D1-2778-0ACB-3FF27B8376EE}"/>
          </ac:cxnSpMkLst>
        </pc:cxnChg>
        <pc:cxnChg chg="add del mod">
          <ac:chgData name="byron dodd" userId="5f8f3b5ac755099a" providerId="LiveId" clId="{62296B02-FF6D-4E03-834C-A905267B6D21}" dt="2024-02-23T15:01:22.978" v="614" actId="478"/>
          <ac:cxnSpMkLst>
            <pc:docMk/>
            <pc:sldMk cId="2305744929" sldId="256"/>
            <ac:cxnSpMk id="39" creationId="{86EF2C25-888E-C717-2290-32F3307F8FC5}"/>
          </ac:cxnSpMkLst>
        </pc:cxnChg>
        <pc:cxnChg chg="add del">
          <ac:chgData name="byron dodd" userId="5f8f3b5ac755099a" providerId="LiveId" clId="{62296B02-FF6D-4E03-834C-A905267B6D21}" dt="2024-02-23T15:02:07.431" v="624" actId="11529"/>
          <ac:cxnSpMkLst>
            <pc:docMk/>
            <pc:sldMk cId="2305744929" sldId="256"/>
            <ac:cxnSpMk id="58" creationId="{AB52C265-09E4-51DF-9F46-ECF3D9DB1E87}"/>
          </ac:cxnSpMkLst>
        </pc:cxnChg>
        <pc:cxnChg chg="add del mod">
          <ac:chgData name="byron dodd" userId="5f8f3b5ac755099a" providerId="LiveId" clId="{62296B02-FF6D-4E03-834C-A905267B6D21}" dt="2024-02-23T15:05:48.420" v="628" actId="478"/>
          <ac:cxnSpMkLst>
            <pc:docMk/>
            <pc:sldMk cId="2305744929" sldId="256"/>
            <ac:cxnSpMk id="60" creationId="{E141D7C6-F5B5-7A76-174E-DFDE3CA96D5E}"/>
          </ac:cxnSpMkLst>
        </pc:cxnChg>
        <pc:cxnChg chg="add del mod">
          <ac:chgData name="byron dodd" userId="5f8f3b5ac755099a" providerId="LiveId" clId="{62296B02-FF6D-4E03-834C-A905267B6D21}" dt="2024-03-06T13:56:34.870" v="881" actId="478"/>
          <ac:cxnSpMkLst>
            <pc:docMk/>
            <pc:sldMk cId="2305744929" sldId="256"/>
            <ac:cxnSpMk id="62" creationId="{7C9243A8-339D-A248-29CA-132A41CDAF2F}"/>
          </ac:cxnSpMkLst>
        </pc:cxnChg>
        <pc:cxnChg chg="add del mod">
          <ac:chgData name="byron dodd" userId="5f8f3b5ac755099a" providerId="LiveId" clId="{62296B02-FF6D-4E03-834C-A905267B6D21}" dt="2024-03-06T13:57:09.251" v="886" actId="478"/>
          <ac:cxnSpMkLst>
            <pc:docMk/>
            <pc:sldMk cId="2305744929" sldId="256"/>
            <ac:cxnSpMk id="72" creationId="{143C4AC0-FC93-5BE2-EB82-2277BD46D8EE}"/>
          </ac:cxnSpMkLst>
        </pc:cxnChg>
      </pc:sldChg>
      <pc:sldChg chg="addSp delSp modSp mod">
        <pc:chgData name="byron dodd" userId="5f8f3b5ac755099a" providerId="LiveId" clId="{62296B02-FF6D-4E03-834C-A905267B6D21}" dt="2024-03-11T17:52:44.114" v="946" actId="20577"/>
        <pc:sldMkLst>
          <pc:docMk/>
          <pc:sldMk cId="490602433" sldId="257"/>
        </pc:sldMkLst>
        <pc:spChg chg="mod">
          <ac:chgData name="byron dodd" userId="5f8f3b5ac755099a" providerId="LiveId" clId="{62296B02-FF6D-4E03-834C-A905267B6D21}" dt="2024-03-11T17:52:44.114" v="946" actId="20577"/>
          <ac:spMkLst>
            <pc:docMk/>
            <pc:sldMk cId="490602433" sldId="257"/>
            <ac:spMk id="4" creationId="{A48D7CBE-5AD5-4B7E-A0AD-03646A8A1A30}"/>
          </ac:spMkLst>
        </pc:spChg>
        <pc:spChg chg="mod">
          <ac:chgData name="byron dodd" userId="5f8f3b5ac755099a" providerId="LiveId" clId="{62296B02-FF6D-4E03-834C-A905267B6D21}" dt="2024-02-23T15:27:54.033" v="648" actId="14100"/>
          <ac:spMkLst>
            <pc:docMk/>
            <pc:sldMk cId="490602433" sldId="257"/>
            <ac:spMk id="10" creationId="{A2A4CEA4-37D6-27EB-513D-5DB433892F9F}"/>
          </ac:spMkLst>
        </pc:spChg>
        <pc:spChg chg="mod">
          <ac:chgData name="byron dodd" userId="5f8f3b5ac755099a" providerId="LiveId" clId="{62296B02-FF6D-4E03-834C-A905267B6D21}" dt="2024-02-27T15:16:20.609" v="681" actId="20577"/>
          <ac:spMkLst>
            <pc:docMk/>
            <pc:sldMk cId="490602433" sldId="257"/>
            <ac:spMk id="21" creationId="{E4EDECA9-9653-07BC-C8F5-931D3D50694B}"/>
          </ac:spMkLst>
        </pc:spChg>
        <pc:spChg chg="mod">
          <ac:chgData name="byron dodd" userId="5f8f3b5ac755099a" providerId="LiveId" clId="{62296B02-FF6D-4E03-834C-A905267B6D21}" dt="2024-02-27T15:16:22.842" v="683" actId="20577"/>
          <ac:spMkLst>
            <pc:docMk/>
            <pc:sldMk cId="490602433" sldId="257"/>
            <ac:spMk id="22" creationId="{5B89A478-C26E-B97C-C729-A007003B38AB}"/>
          </ac:spMkLst>
        </pc:spChg>
        <pc:cxnChg chg="mod">
          <ac:chgData name="byron dodd" userId="5f8f3b5ac755099a" providerId="LiveId" clId="{62296B02-FF6D-4E03-834C-A905267B6D21}" dt="2024-02-23T15:27:54.033" v="648" actId="14100"/>
          <ac:cxnSpMkLst>
            <pc:docMk/>
            <pc:sldMk cId="490602433" sldId="257"/>
            <ac:cxnSpMk id="18" creationId="{B0018FC7-8A98-9FE9-9CF5-277A28D662E0}"/>
          </ac:cxnSpMkLst>
        </pc:cxnChg>
        <pc:cxnChg chg="add del mod">
          <ac:chgData name="byron dodd" userId="5f8f3b5ac755099a" providerId="LiveId" clId="{62296B02-FF6D-4E03-834C-A905267B6D21}" dt="2024-02-23T15:23:47.123" v="643" actId="478"/>
          <ac:cxnSpMkLst>
            <pc:docMk/>
            <pc:sldMk cId="490602433" sldId="257"/>
            <ac:cxnSpMk id="34" creationId="{777FC6CD-DB49-447E-7F23-47AE894FE7D3}"/>
          </ac:cxnSpMkLst>
        </pc:cxnChg>
        <pc:cxnChg chg="add">
          <ac:chgData name="byron dodd" userId="5f8f3b5ac755099a" providerId="LiveId" clId="{62296B02-FF6D-4E03-834C-A905267B6D21}" dt="2024-02-23T15:23:59.265" v="644" actId="11529"/>
          <ac:cxnSpMkLst>
            <pc:docMk/>
            <pc:sldMk cId="490602433" sldId="257"/>
            <ac:cxnSpMk id="39" creationId="{7A379C2D-6199-A262-C77A-00F6C80A4F50}"/>
          </ac:cxnSpMkLst>
        </pc:cxnChg>
        <pc:cxnChg chg="add mod">
          <ac:chgData name="byron dodd" userId="5f8f3b5ac755099a" providerId="LiveId" clId="{62296B02-FF6D-4E03-834C-A905267B6D21}" dt="2024-02-23T15:27:54.033" v="648" actId="14100"/>
          <ac:cxnSpMkLst>
            <pc:docMk/>
            <pc:sldMk cId="490602433" sldId="257"/>
            <ac:cxnSpMk id="41" creationId="{05859186-4CFC-A836-948F-DC2DB179F799}"/>
          </ac:cxnSpMkLst>
        </pc:cxnChg>
      </pc:sldChg>
      <pc:sldChg chg="addSp delSp modSp new mod">
        <pc:chgData name="byron dodd" userId="5f8f3b5ac755099a" providerId="LiveId" clId="{62296B02-FF6D-4E03-834C-A905267B6D21}" dt="2024-03-11T17:53:40.980" v="962" actId="20577"/>
        <pc:sldMkLst>
          <pc:docMk/>
          <pc:sldMk cId="3978740458" sldId="258"/>
        </pc:sldMkLst>
        <pc:spChg chg="del">
          <ac:chgData name="byron dodd" userId="5f8f3b5ac755099a" providerId="LiveId" clId="{62296B02-FF6D-4E03-834C-A905267B6D21}" dt="2024-02-22T18:28:24.466" v="1" actId="478"/>
          <ac:spMkLst>
            <pc:docMk/>
            <pc:sldMk cId="3978740458" sldId="258"/>
            <ac:spMk id="2" creationId="{493C638C-7DD0-02E5-C9B3-BC98ED4862E9}"/>
          </ac:spMkLst>
        </pc:spChg>
        <pc:spChg chg="del">
          <ac:chgData name="byron dodd" userId="5f8f3b5ac755099a" providerId="LiveId" clId="{62296B02-FF6D-4E03-834C-A905267B6D21}" dt="2024-02-22T18:28:26.670" v="2" actId="478"/>
          <ac:spMkLst>
            <pc:docMk/>
            <pc:sldMk cId="3978740458" sldId="258"/>
            <ac:spMk id="3" creationId="{2DC65770-3815-7D90-F53C-B5212EA354EC}"/>
          </ac:spMkLst>
        </pc:spChg>
        <pc:spChg chg="add mod">
          <ac:chgData name="byron dodd" userId="5f8f3b5ac755099a" providerId="LiveId" clId="{62296B02-FF6D-4E03-834C-A905267B6D21}" dt="2024-03-11T17:53:40.980" v="962" actId="20577"/>
          <ac:spMkLst>
            <pc:docMk/>
            <pc:sldMk cId="3978740458" sldId="258"/>
            <ac:spMk id="4" creationId="{349397C4-EAE2-7959-DC83-BD29117951DF}"/>
          </ac:spMkLst>
        </pc:spChg>
        <pc:spChg chg="add mod">
          <ac:chgData name="byron dodd" userId="5f8f3b5ac755099a" providerId="LiveId" clId="{62296B02-FF6D-4E03-834C-A905267B6D21}" dt="2024-02-22T18:29:04.614" v="44" actId="1076"/>
          <ac:spMkLst>
            <pc:docMk/>
            <pc:sldMk cId="3978740458" sldId="258"/>
            <ac:spMk id="5" creationId="{A22FB9AC-B8A5-AF1F-ED5E-25903B18BBBE}"/>
          </ac:spMkLst>
        </pc:spChg>
        <pc:spChg chg="add mod">
          <ac:chgData name="byron dodd" userId="5f8f3b5ac755099a" providerId="LiveId" clId="{62296B02-FF6D-4E03-834C-A905267B6D21}" dt="2024-02-22T18:29:07.281" v="45"/>
          <ac:spMkLst>
            <pc:docMk/>
            <pc:sldMk cId="3978740458" sldId="258"/>
            <ac:spMk id="6" creationId="{82524AC6-BA8F-4B41-66AF-6497FD486CF2}"/>
          </ac:spMkLst>
        </pc:spChg>
        <pc:spChg chg="add mod">
          <ac:chgData name="byron dodd" userId="5f8f3b5ac755099a" providerId="LiveId" clId="{62296B02-FF6D-4E03-834C-A905267B6D21}" dt="2024-02-22T18:29:22.753" v="60" actId="20577"/>
          <ac:spMkLst>
            <pc:docMk/>
            <pc:sldMk cId="3978740458" sldId="258"/>
            <ac:spMk id="7" creationId="{0DD8A2C9-8662-C874-5437-C86F584B1213}"/>
          </ac:spMkLst>
        </pc:spChg>
        <pc:spChg chg="add del mod">
          <ac:chgData name="byron dodd" userId="5f8f3b5ac755099a" providerId="LiveId" clId="{62296B02-FF6D-4E03-834C-A905267B6D21}" dt="2024-02-22T18:44:13.794" v="344" actId="21"/>
          <ac:spMkLst>
            <pc:docMk/>
            <pc:sldMk cId="3978740458" sldId="258"/>
            <ac:spMk id="8" creationId="{D215E21D-D9EF-ED38-6F9E-72FCE1DBAD36}"/>
          </ac:spMkLst>
        </pc:spChg>
        <pc:spChg chg="add mod">
          <ac:chgData name="byron dodd" userId="5f8f3b5ac755099a" providerId="LiveId" clId="{62296B02-FF6D-4E03-834C-A905267B6D21}" dt="2024-02-22T18:31:10.126" v="105" actId="1076"/>
          <ac:spMkLst>
            <pc:docMk/>
            <pc:sldMk cId="3978740458" sldId="258"/>
            <ac:spMk id="9" creationId="{9FD803DD-E0A9-223F-6629-6034EBC67532}"/>
          </ac:spMkLst>
        </pc:spChg>
        <pc:spChg chg="add mod">
          <ac:chgData name="byron dodd" userId="5f8f3b5ac755099a" providerId="LiveId" clId="{62296B02-FF6D-4E03-834C-A905267B6D21}" dt="2024-02-22T18:40:49.669" v="168" actId="20577"/>
          <ac:spMkLst>
            <pc:docMk/>
            <pc:sldMk cId="3978740458" sldId="258"/>
            <ac:spMk id="28" creationId="{BC5A4827-4C5D-DF58-27BD-454290382A0B}"/>
          </ac:spMkLst>
        </pc:spChg>
        <pc:spChg chg="add mod">
          <ac:chgData name="byron dodd" userId="5f8f3b5ac755099a" providerId="LiveId" clId="{62296B02-FF6D-4E03-834C-A905267B6D21}" dt="2024-02-22T18:41:01.650" v="182" actId="20577"/>
          <ac:spMkLst>
            <pc:docMk/>
            <pc:sldMk cId="3978740458" sldId="258"/>
            <ac:spMk id="29" creationId="{D83DCD06-1163-D85E-0F91-002F88F6A4A9}"/>
          </ac:spMkLst>
        </pc:spChg>
        <pc:spChg chg="add del mod">
          <ac:chgData name="byron dodd" userId="5f8f3b5ac755099a" providerId="LiveId" clId="{62296B02-FF6D-4E03-834C-A905267B6D21}" dt="2024-02-23T16:01:35.037" v="653" actId="478"/>
          <ac:spMkLst>
            <pc:docMk/>
            <pc:sldMk cId="3978740458" sldId="258"/>
            <ac:spMk id="30" creationId="{04EF119E-53EA-5739-6FF7-D84E53078BCD}"/>
          </ac:spMkLst>
        </pc:spChg>
        <pc:spChg chg="add mod">
          <ac:chgData name="byron dodd" userId="5f8f3b5ac755099a" providerId="LiveId" clId="{62296B02-FF6D-4E03-834C-A905267B6D21}" dt="2024-02-22T18:47:40.621" v="532" actId="1076"/>
          <ac:spMkLst>
            <pc:docMk/>
            <pc:sldMk cId="3978740458" sldId="258"/>
            <ac:spMk id="48" creationId="{CE735E3B-5242-E8ED-2166-57C98093BFC1}"/>
          </ac:spMkLst>
        </pc:spChg>
        <pc:spChg chg="add mod">
          <ac:chgData name="byron dodd" userId="5f8f3b5ac755099a" providerId="LiveId" clId="{62296B02-FF6D-4E03-834C-A905267B6D21}" dt="2024-02-22T18:47:56.487" v="541" actId="20577"/>
          <ac:spMkLst>
            <pc:docMk/>
            <pc:sldMk cId="3978740458" sldId="258"/>
            <ac:spMk id="49" creationId="{85E90DB8-E2A0-C3D5-572C-2E67ABF136BC}"/>
          </ac:spMkLst>
        </pc:spChg>
        <pc:spChg chg="add mod">
          <ac:chgData name="byron dodd" userId="5f8f3b5ac755099a" providerId="LiveId" clId="{62296B02-FF6D-4E03-834C-A905267B6D21}" dt="2024-02-22T18:48:12.416" v="550" actId="1076"/>
          <ac:spMkLst>
            <pc:docMk/>
            <pc:sldMk cId="3978740458" sldId="258"/>
            <ac:spMk id="50" creationId="{FAC42C8A-475B-386D-05AD-FADF899438C3}"/>
          </ac:spMkLst>
        </pc:spChg>
        <pc:cxnChg chg="add">
          <ac:chgData name="byron dodd" userId="5f8f3b5ac755099a" providerId="LiveId" clId="{62296B02-FF6D-4E03-834C-A905267B6D21}" dt="2024-02-22T18:31:53.052" v="137" actId="11529"/>
          <ac:cxnSpMkLst>
            <pc:docMk/>
            <pc:sldMk cId="3978740458" sldId="258"/>
            <ac:cxnSpMk id="11" creationId="{36968F70-AC92-41D9-476B-8E4B842F01B8}"/>
          </ac:cxnSpMkLst>
        </pc:cxnChg>
        <pc:cxnChg chg="add">
          <ac:chgData name="byron dodd" userId="5f8f3b5ac755099a" providerId="LiveId" clId="{62296B02-FF6D-4E03-834C-A905267B6D21}" dt="2024-02-22T18:31:58.796" v="138" actId="11529"/>
          <ac:cxnSpMkLst>
            <pc:docMk/>
            <pc:sldMk cId="3978740458" sldId="258"/>
            <ac:cxnSpMk id="13" creationId="{721CE80D-0F3F-7626-22BA-A99430A90341}"/>
          </ac:cxnSpMkLst>
        </pc:cxnChg>
        <pc:cxnChg chg="add">
          <ac:chgData name="byron dodd" userId="5f8f3b5ac755099a" providerId="LiveId" clId="{62296B02-FF6D-4E03-834C-A905267B6D21}" dt="2024-02-22T18:32:04.507" v="139" actId="11529"/>
          <ac:cxnSpMkLst>
            <pc:docMk/>
            <pc:sldMk cId="3978740458" sldId="258"/>
            <ac:cxnSpMk id="15" creationId="{42813115-D5C0-A8FF-16B6-586477F24BDD}"/>
          </ac:cxnSpMkLst>
        </pc:cxnChg>
        <pc:cxnChg chg="add">
          <ac:chgData name="byron dodd" userId="5f8f3b5ac755099a" providerId="LiveId" clId="{62296B02-FF6D-4E03-834C-A905267B6D21}" dt="2024-02-22T18:32:09.807" v="140" actId="11529"/>
          <ac:cxnSpMkLst>
            <pc:docMk/>
            <pc:sldMk cId="3978740458" sldId="258"/>
            <ac:cxnSpMk id="17" creationId="{533A7A9C-984F-094F-91DC-D618D1F3A5BD}"/>
          </ac:cxnSpMkLst>
        </pc:cxnChg>
        <pc:cxnChg chg="add">
          <ac:chgData name="byron dodd" userId="5f8f3b5ac755099a" providerId="LiveId" clId="{62296B02-FF6D-4E03-834C-A905267B6D21}" dt="2024-02-22T18:32:20.082" v="141" actId="11529"/>
          <ac:cxnSpMkLst>
            <pc:docMk/>
            <pc:sldMk cId="3978740458" sldId="258"/>
            <ac:cxnSpMk id="19" creationId="{BB3D9F49-F966-732C-649F-16BEB7AADB09}"/>
          </ac:cxnSpMkLst>
        </pc:cxnChg>
        <pc:cxnChg chg="add">
          <ac:chgData name="byron dodd" userId="5f8f3b5ac755099a" providerId="LiveId" clId="{62296B02-FF6D-4E03-834C-A905267B6D21}" dt="2024-02-22T18:32:24.770" v="142" actId="11529"/>
          <ac:cxnSpMkLst>
            <pc:docMk/>
            <pc:sldMk cId="3978740458" sldId="258"/>
            <ac:cxnSpMk id="21" creationId="{3F56C11A-FBBA-FD9D-E130-033F2FAC3B20}"/>
          </ac:cxnSpMkLst>
        </pc:cxnChg>
        <pc:cxnChg chg="add">
          <ac:chgData name="byron dodd" userId="5f8f3b5ac755099a" providerId="LiveId" clId="{62296B02-FF6D-4E03-834C-A905267B6D21}" dt="2024-02-22T18:32:57.316" v="143" actId="11529"/>
          <ac:cxnSpMkLst>
            <pc:docMk/>
            <pc:sldMk cId="3978740458" sldId="258"/>
            <ac:cxnSpMk id="23" creationId="{8CFC6723-1C7A-7867-86A8-2DCC8F2C1355}"/>
          </ac:cxnSpMkLst>
        </pc:cxnChg>
        <pc:cxnChg chg="add">
          <ac:chgData name="byron dodd" userId="5f8f3b5ac755099a" providerId="LiveId" clId="{62296B02-FF6D-4E03-834C-A905267B6D21}" dt="2024-02-22T18:33:03.156" v="144" actId="11529"/>
          <ac:cxnSpMkLst>
            <pc:docMk/>
            <pc:sldMk cId="3978740458" sldId="258"/>
            <ac:cxnSpMk id="25" creationId="{19AC24E2-0D04-2523-EDA2-B139A25905BF}"/>
          </ac:cxnSpMkLst>
        </pc:cxnChg>
        <pc:cxnChg chg="add del">
          <ac:chgData name="byron dodd" userId="5f8f3b5ac755099a" providerId="LiveId" clId="{62296B02-FF6D-4E03-834C-A905267B6D21}" dt="2024-02-23T15:43:32.186" v="649" actId="478"/>
          <ac:cxnSpMkLst>
            <pc:docMk/>
            <pc:sldMk cId="3978740458" sldId="258"/>
            <ac:cxnSpMk id="27" creationId="{AC53909E-147E-A785-09E7-0C92FCA3CD96}"/>
          </ac:cxnSpMkLst>
        </pc:cxnChg>
        <pc:cxnChg chg="add del">
          <ac:chgData name="byron dodd" userId="5f8f3b5ac755099a" providerId="LiveId" clId="{62296B02-FF6D-4E03-834C-A905267B6D21}" dt="2024-02-22T18:46:55.133" v="490" actId="11529"/>
          <ac:cxnSpMkLst>
            <pc:docMk/>
            <pc:sldMk cId="3978740458" sldId="258"/>
            <ac:cxnSpMk id="32" creationId="{D8008876-258B-60CE-BAE5-F4802D965BC5}"/>
          </ac:cxnSpMkLst>
        </pc:cxnChg>
        <pc:cxnChg chg="add del">
          <ac:chgData name="byron dodd" userId="5f8f3b5ac755099a" providerId="LiveId" clId="{62296B02-FF6D-4E03-834C-A905267B6D21}" dt="2024-02-22T18:46:55.160" v="491" actId="11529"/>
          <ac:cxnSpMkLst>
            <pc:docMk/>
            <pc:sldMk cId="3978740458" sldId="258"/>
            <ac:cxnSpMk id="34" creationId="{0495B3FB-4B9E-A6B4-375E-4628E384F7B0}"/>
          </ac:cxnSpMkLst>
        </pc:cxnChg>
        <pc:cxnChg chg="add del">
          <ac:chgData name="byron dodd" userId="5f8f3b5ac755099a" providerId="LiveId" clId="{62296B02-FF6D-4E03-834C-A905267B6D21}" dt="2024-02-22T18:46:55.192" v="492" actId="11529"/>
          <ac:cxnSpMkLst>
            <pc:docMk/>
            <pc:sldMk cId="3978740458" sldId="258"/>
            <ac:cxnSpMk id="36" creationId="{04A16DB4-39B5-21E5-38AF-161823BD6AA0}"/>
          </ac:cxnSpMkLst>
        </pc:cxnChg>
        <pc:cxnChg chg="add del mod">
          <ac:chgData name="byron dodd" userId="5f8f3b5ac755099a" providerId="LiveId" clId="{62296B02-FF6D-4E03-834C-A905267B6D21}" dt="2024-02-22T18:46:55.247" v="494" actId="14100"/>
          <ac:cxnSpMkLst>
            <pc:docMk/>
            <pc:sldMk cId="3978740458" sldId="258"/>
            <ac:cxnSpMk id="38" creationId="{B2F757B6-5FF1-C8C8-C3C8-EC7154F21E9D}"/>
          </ac:cxnSpMkLst>
        </pc:cxnChg>
        <pc:cxnChg chg="add del mod">
          <ac:chgData name="byron dodd" userId="5f8f3b5ac755099a" providerId="LiveId" clId="{62296B02-FF6D-4E03-834C-A905267B6D21}" dt="2024-02-22T18:46:55.402" v="499" actId="14100"/>
          <ac:cxnSpMkLst>
            <pc:docMk/>
            <pc:sldMk cId="3978740458" sldId="258"/>
            <ac:cxnSpMk id="41" creationId="{094359DE-5709-F35C-D35A-A0272BD80298}"/>
          </ac:cxnSpMkLst>
        </pc:cxnChg>
        <pc:cxnChg chg="add del">
          <ac:chgData name="byron dodd" userId="5f8f3b5ac755099a" providerId="LiveId" clId="{62296B02-FF6D-4E03-834C-A905267B6D21}" dt="2024-02-22T18:46:55.339" v="497" actId="478"/>
          <ac:cxnSpMkLst>
            <pc:docMk/>
            <pc:sldMk cId="3978740458" sldId="258"/>
            <ac:cxnSpMk id="43" creationId="{EC38D953-8699-EDA6-DE9C-83E8D71D453A}"/>
          </ac:cxnSpMkLst>
        </pc:cxnChg>
        <pc:cxnChg chg="add del mod">
          <ac:chgData name="byron dodd" userId="5f8f3b5ac755099a" providerId="LiveId" clId="{62296B02-FF6D-4E03-834C-A905267B6D21}" dt="2024-02-22T18:46:55.425" v="500" actId="14100"/>
          <ac:cxnSpMkLst>
            <pc:docMk/>
            <pc:sldMk cId="3978740458" sldId="258"/>
            <ac:cxnSpMk id="45" creationId="{7C0389AB-91F0-8573-5C1E-C0DC41B42EA5}"/>
          </ac:cxnSpMkLst>
        </pc:cxnChg>
        <pc:cxnChg chg="add mod">
          <ac:chgData name="byron dodd" userId="5f8f3b5ac755099a" providerId="LiveId" clId="{62296B02-FF6D-4E03-834C-A905267B6D21}" dt="2024-02-22T18:48:06.924" v="549" actId="1076"/>
          <ac:cxnSpMkLst>
            <pc:docMk/>
            <pc:sldMk cId="3978740458" sldId="258"/>
            <ac:cxnSpMk id="51" creationId="{05753921-370A-C65F-1B5C-9D2324E8E9DC}"/>
          </ac:cxnSpMkLst>
        </pc:cxnChg>
        <pc:cxnChg chg="add">
          <ac:chgData name="byron dodd" userId="5f8f3b5ac755099a" providerId="LiveId" clId="{62296B02-FF6D-4E03-834C-A905267B6D21}" dt="2024-02-22T18:58:20.507" v="551" actId="11529"/>
          <ac:cxnSpMkLst>
            <pc:docMk/>
            <pc:sldMk cId="3978740458" sldId="258"/>
            <ac:cxnSpMk id="53" creationId="{AD0327CA-1FCD-EFD0-BEB3-3D54A6F305B6}"/>
          </ac:cxnSpMkLst>
        </pc:cxnChg>
        <pc:cxnChg chg="add mod">
          <ac:chgData name="byron dodd" userId="5f8f3b5ac755099a" providerId="LiveId" clId="{62296B02-FF6D-4E03-834C-A905267B6D21}" dt="2024-03-07T17:36:58.409" v="897" actId="13822"/>
          <ac:cxnSpMkLst>
            <pc:docMk/>
            <pc:sldMk cId="3978740458" sldId="258"/>
            <ac:cxnSpMk id="54" creationId="{EA9CEFEF-4407-2A62-7F00-763723CE6670}"/>
          </ac:cxnSpMkLst>
        </pc:cxnChg>
      </pc:sldChg>
      <pc:sldChg chg="addSp delSp modSp new mod">
        <pc:chgData name="byron dodd" userId="5f8f3b5ac755099a" providerId="LiveId" clId="{62296B02-FF6D-4E03-834C-A905267B6D21}" dt="2024-03-11T17:54:43.206" v="973" actId="20577"/>
        <pc:sldMkLst>
          <pc:docMk/>
          <pc:sldMk cId="2721401281" sldId="259"/>
        </pc:sldMkLst>
        <pc:spChg chg="del">
          <ac:chgData name="byron dodd" userId="5f8f3b5ac755099a" providerId="LiveId" clId="{62296B02-FF6D-4E03-834C-A905267B6D21}" dt="2024-03-01T11:02:24.129" v="686" actId="478"/>
          <ac:spMkLst>
            <pc:docMk/>
            <pc:sldMk cId="2721401281" sldId="259"/>
            <ac:spMk id="2" creationId="{2B9B6C20-54AD-1EAA-6D87-6E310BB18061}"/>
          </ac:spMkLst>
        </pc:spChg>
        <pc:spChg chg="del">
          <ac:chgData name="byron dodd" userId="5f8f3b5ac755099a" providerId="LiveId" clId="{62296B02-FF6D-4E03-834C-A905267B6D21}" dt="2024-03-01T11:02:23.505" v="685" actId="478"/>
          <ac:spMkLst>
            <pc:docMk/>
            <pc:sldMk cId="2721401281" sldId="259"/>
            <ac:spMk id="3" creationId="{B8B7FAA2-718B-AD29-65E4-EFFD57F49F92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4" creationId="{B7CAF3BB-2E8D-CDC9-0F8A-79DC2B37F343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5" creationId="{835FE92E-8268-6723-FA90-1A64BB331FC4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14" creationId="{855ACD01-556E-8E7E-85BF-52429E9DD26A}"/>
          </ac:spMkLst>
        </pc:spChg>
        <pc:spChg chg="add mod">
          <ac:chgData name="byron dodd" userId="5f8f3b5ac755099a" providerId="LiveId" clId="{62296B02-FF6D-4E03-834C-A905267B6D21}" dt="2024-03-01T11:05:24.791" v="747" actId="14100"/>
          <ac:spMkLst>
            <pc:docMk/>
            <pc:sldMk cId="2721401281" sldId="259"/>
            <ac:spMk id="16" creationId="{01EC3734-0E68-F1D3-6429-CB621E6E3579}"/>
          </ac:spMkLst>
        </pc:spChg>
        <pc:spChg chg="add mod">
          <ac:chgData name="byron dodd" userId="5f8f3b5ac755099a" providerId="LiveId" clId="{62296B02-FF6D-4E03-834C-A905267B6D21}" dt="2024-03-01T11:05:22.541" v="746" actId="14100"/>
          <ac:spMkLst>
            <pc:docMk/>
            <pc:sldMk cId="2721401281" sldId="259"/>
            <ac:spMk id="17" creationId="{0CC0023F-D546-037A-7BB7-667FD9FD70D5}"/>
          </ac:spMkLst>
        </pc:spChg>
        <pc:spChg chg="add del mod">
          <ac:chgData name="byron dodd" userId="5f8f3b5ac755099a" providerId="LiveId" clId="{62296B02-FF6D-4E03-834C-A905267B6D21}" dt="2024-03-01T11:03:08.432" v="690" actId="478"/>
          <ac:spMkLst>
            <pc:docMk/>
            <pc:sldMk cId="2721401281" sldId="259"/>
            <ac:spMk id="18" creationId="{AD7AF488-B5B1-AC64-7EC9-6A118F21759C}"/>
          </ac:spMkLst>
        </pc:spChg>
        <pc:spChg chg="add mod">
          <ac:chgData name="byron dodd" userId="5f8f3b5ac755099a" providerId="LiveId" clId="{62296B02-FF6D-4E03-834C-A905267B6D21}" dt="2024-03-01T11:04:53.299" v="712" actId="20577"/>
          <ac:spMkLst>
            <pc:docMk/>
            <pc:sldMk cId="2721401281" sldId="259"/>
            <ac:spMk id="28" creationId="{C4A6F438-835D-762B-C1F2-2E37D7CD5086}"/>
          </ac:spMkLst>
        </pc:spChg>
        <pc:spChg chg="add mod">
          <ac:chgData name="byron dodd" userId="5f8f3b5ac755099a" providerId="LiveId" clId="{62296B02-FF6D-4E03-834C-A905267B6D21}" dt="2024-03-01T11:06:08.165" v="749" actId="20577"/>
          <ac:spMkLst>
            <pc:docMk/>
            <pc:sldMk cId="2721401281" sldId="259"/>
            <ac:spMk id="30" creationId="{DF45C446-EE10-B21E-1662-0B7DE3571BF9}"/>
          </ac:spMkLst>
        </pc:spChg>
        <pc:spChg chg="add mod">
          <ac:chgData name="byron dodd" userId="5f8f3b5ac755099a" providerId="LiveId" clId="{62296B02-FF6D-4E03-834C-A905267B6D21}" dt="2024-03-11T17:54:43.206" v="973" actId="20577"/>
          <ac:spMkLst>
            <pc:docMk/>
            <pc:sldMk cId="2721401281" sldId="259"/>
            <ac:spMk id="31" creationId="{BC216585-9EDB-0617-02E8-FDD012A67CE3}"/>
          </ac:spMkLst>
        </pc:spChg>
        <pc:spChg chg="add mod">
          <ac:chgData name="byron dodd" userId="5f8f3b5ac755099a" providerId="LiveId" clId="{62296B02-FF6D-4E03-834C-A905267B6D21}" dt="2024-03-01T11:23:09.089" v="799" actId="20577"/>
          <ac:spMkLst>
            <pc:docMk/>
            <pc:sldMk cId="2721401281" sldId="259"/>
            <ac:spMk id="75" creationId="{EEF414F8-D4C2-5C0B-0CFF-2796697A4298}"/>
          </ac:spMkLst>
        </pc:spChg>
        <pc:spChg chg="add mod">
          <ac:chgData name="byron dodd" userId="5f8f3b5ac755099a" providerId="LiveId" clId="{62296B02-FF6D-4E03-834C-A905267B6D21}" dt="2024-03-01T11:23:11.842" v="802" actId="20577"/>
          <ac:spMkLst>
            <pc:docMk/>
            <pc:sldMk cId="2721401281" sldId="259"/>
            <ac:spMk id="76" creationId="{57B6E2BF-5F5C-C87F-B4DB-30D2F76BC6F0}"/>
          </ac:spMkLst>
        </pc:spChg>
        <pc:spChg chg="add mod">
          <ac:chgData name="byron dodd" userId="5f8f3b5ac755099a" providerId="LiveId" clId="{62296B02-FF6D-4E03-834C-A905267B6D21}" dt="2024-03-01T11:23:15.221" v="805" actId="20577"/>
          <ac:spMkLst>
            <pc:docMk/>
            <pc:sldMk cId="2721401281" sldId="259"/>
            <ac:spMk id="78" creationId="{9161D0F8-8EAC-E67D-BBDC-9AAA82196F0C}"/>
          </ac:spMkLst>
        </pc:spChg>
        <pc:spChg chg="add mod">
          <ac:chgData name="byron dodd" userId="5f8f3b5ac755099a" providerId="LiveId" clId="{62296B02-FF6D-4E03-834C-A905267B6D21}" dt="2024-03-01T11:23:17.819" v="807" actId="20577"/>
          <ac:spMkLst>
            <pc:docMk/>
            <pc:sldMk cId="2721401281" sldId="259"/>
            <ac:spMk id="79" creationId="{1A326F35-68A3-8BE2-085F-130496EC8E72}"/>
          </ac:spMkLst>
        </pc:sp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6" creationId="{F17DCB33-70D1-DB1F-D0E2-A9421663DCD1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7" creationId="{4FE1ADE0-604A-5728-3598-16DD2F9D963D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8" creationId="{57FA9021-1EAD-A619-99CC-EDB297209DF6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9" creationId="{A00F08D6-6755-4F2B-B1A0-C0F0FBBF7D00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0" creationId="{48EED57F-9EF9-80A9-4A30-1D91C824D0F4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1" creationId="{8EE537B1-DC1D-D286-91F5-71D4424237D2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2" creationId="{BA6DB793-976E-4BA7-FF4C-591AD3146A95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3" creationId="{1F507910-E556-90F3-E5D3-EA13E501F53B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5" creationId="{BE4439B8-29A0-F609-13C0-2D4C3EED65F1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19" creationId="{57828DBE-3503-CAA7-2574-14373280BFF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0" creationId="{3BF9A04C-69D5-D47F-8EA7-D26F5A4BDE64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1" creationId="{425C3036-DFE2-3B7D-B488-F315B1FD4AC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2" creationId="{673FD8B6-1104-A20A-C3C8-7ACEE6B0A44D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3" creationId="{21993224-E8D2-1D67-057E-48C35EDA256D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4" creationId="{AD440956-79E3-6966-3299-5829C19C3C83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5" creationId="{D7DD17D7-D8AC-3846-9551-5433E5B3681C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6" creationId="{579E527F-69AE-FA63-04EF-3ADF7B81110F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7" creationId="{A8A38E02-C8AB-4764-C2A3-5FA72CEA08D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9" creationId="{432D3B93-237D-3174-7941-BC475780171B}"/>
          </ac:cxnSpMkLst>
        </pc:cxnChg>
        <pc:cxnChg chg="add">
          <ac:chgData name="byron dodd" userId="5f8f3b5ac755099a" providerId="LiveId" clId="{62296B02-FF6D-4E03-834C-A905267B6D21}" dt="2024-03-01T11:06:23.231" v="750" actId="11529"/>
          <ac:cxnSpMkLst>
            <pc:docMk/>
            <pc:sldMk cId="2721401281" sldId="259"/>
            <ac:cxnSpMk id="33" creationId="{12B96AFA-2AE5-4904-DA74-C7A235CDBE7C}"/>
          </ac:cxnSpMkLst>
        </pc:cxnChg>
        <pc:cxnChg chg="add mod">
          <ac:chgData name="byron dodd" userId="5f8f3b5ac755099a" providerId="LiveId" clId="{62296B02-FF6D-4E03-834C-A905267B6D21}" dt="2024-03-01T11:06:27.156" v="752" actId="1076"/>
          <ac:cxnSpMkLst>
            <pc:docMk/>
            <pc:sldMk cId="2721401281" sldId="259"/>
            <ac:cxnSpMk id="34" creationId="{F344EA75-3C6B-A2F7-3063-C0A2308D1C99}"/>
          </ac:cxnSpMkLst>
        </pc:cxnChg>
        <pc:cxnChg chg="add mod">
          <ac:chgData name="byron dodd" userId="5f8f3b5ac755099a" providerId="LiveId" clId="{62296B02-FF6D-4E03-834C-A905267B6D21}" dt="2024-03-01T11:06:35.062" v="754" actId="1076"/>
          <ac:cxnSpMkLst>
            <pc:docMk/>
            <pc:sldMk cId="2721401281" sldId="259"/>
            <ac:cxnSpMk id="35" creationId="{E2467746-3BD7-8C6B-96C8-F5075F67AA48}"/>
          </ac:cxnSpMkLst>
        </pc:cxnChg>
        <pc:cxnChg chg="add">
          <ac:chgData name="byron dodd" userId="5f8f3b5ac755099a" providerId="LiveId" clId="{62296B02-FF6D-4E03-834C-A905267B6D21}" dt="2024-03-01T11:06:42.288" v="755" actId="11529"/>
          <ac:cxnSpMkLst>
            <pc:docMk/>
            <pc:sldMk cId="2721401281" sldId="259"/>
            <ac:cxnSpMk id="37" creationId="{0ED43509-FDF0-B1D9-74DD-7AF0E19DC2FD}"/>
          </ac:cxnSpMkLst>
        </pc:cxnChg>
        <pc:cxnChg chg="add mod">
          <ac:chgData name="byron dodd" userId="5f8f3b5ac755099a" providerId="LiveId" clId="{62296B02-FF6D-4E03-834C-A905267B6D21}" dt="2024-03-01T11:06:46.536" v="757" actId="1076"/>
          <ac:cxnSpMkLst>
            <pc:docMk/>
            <pc:sldMk cId="2721401281" sldId="259"/>
            <ac:cxnSpMk id="38" creationId="{583BFD43-9164-F860-D542-C1303CDC349F}"/>
          </ac:cxnSpMkLst>
        </pc:cxnChg>
        <pc:cxnChg chg="add mod">
          <ac:chgData name="byron dodd" userId="5f8f3b5ac755099a" providerId="LiveId" clId="{62296B02-FF6D-4E03-834C-A905267B6D21}" dt="2024-03-01T11:06:49.599" v="759" actId="1076"/>
          <ac:cxnSpMkLst>
            <pc:docMk/>
            <pc:sldMk cId="2721401281" sldId="259"/>
            <ac:cxnSpMk id="39" creationId="{B7FEC19E-E9E3-1F6C-5079-84EFD611040D}"/>
          </ac:cxnSpMkLst>
        </pc:cxnChg>
        <pc:cxnChg chg="add">
          <ac:chgData name="byron dodd" userId="5f8f3b5ac755099a" providerId="LiveId" clId="{62296B02-FF6D-4E03-834C-A905267B6D21}" dt="2024-03-01T11:07:11.122" v="760" actId="11529"/>
          <ac:cxnSpMkLst>
            <pc:docMk/>
            <pc:sldMk cId="2721401281" sldId="259"/>
            <ac:cxnSpMk id="41" creationId="{477B52F5-040A-7169-C38D-141C085457A1}"/>
          </ac:cxnSpMkLst>
        </pc:cxnChg>
        <pc:cxnChg chg="add del">
          <ac:chgData name="byron dodd" userId="5f8f3b5ac755099a" providerId="LiveId" clId="{62296B02-FF6D-4E03-834C-A905267B6D21}" dt="2024-03-01T11:07:34.019" v="764" actId="478"/>
          <ac:cxnSpMkLst>
            <pc:docMk/>
            <pc:sldMk cId="2721401281" sldId="259"/>
            <ac:cxnSpMk id="43" creationId="{C921B206-12D0-9237-1087-7662CC4A0C3D}"/>
          </ac:cxnSpMkLst>
        </pc:cxnChg>
        <pc:cxnChg chg="add del">
          <ac:chgData name="byron dodd" userId="5f8f3b5ac755099a" providerId="LiveId" clId="{62296B02-FF6D-4E03-834C-A905267B6D21}" dt="2024-03-01T11:07:29.166" v="763" actId="478"/>
          <ac:cxnSpMkLst>
            <pc:docMk/>
            <pc:sldMk cId="2721401281" sldId="259"/>
            <ac:cxnSpMk id="45" creationId="{68BC1C8A-7F29-F929-AE4B-854FC4FE3B7D}"/>
          </ac:cxnSpMkLst>
        </pc:cxnChg>
        <pc:cxnChg chg="add">
          <ac:chgData name="byron dodd" userId="5f8f3b5ac755099a" providerId="LiveId" clId="{62296B02-FF6D-4E03-834C-A905267B6D21}" dt="2024-03-01T11:07:40.289" v="765" actId="11529"/>
          <ac:cxnSpMkLst>
            <pc:docMk/>
            <pc:sldMk cId="2721401281" sldId="259"/>
            <ac:cxnSpMk id="47" creationId="{A90A89CB-3ED4-218C-D4FD-01778238A75F}"/>
          </ac:cxnSpMkLst>
        </pc:cxnChg>
        <pc:cxnChg chg="add">
          <ac:chgData name="byron dodd" userId="5f8f3b5ac755099a" providerId="LiveId" clId="{62296B02-FF6D-4E03-834C-A905267B6D21}" dt="2024-03-01T11:07:46.150" v="766" actId="11529"/>
          <ac:cxnSpMkLst>
            <pc:docMk/>
            <pc:sldMk cId="2721401281" sldId="259"/>
            <ac:cxnSpMk id="49" creationId="{30CA707A-6079-BB54-F86F-CE4CF4A39C08}"/>
          </ac:cxnSpMkLst>
        </pc:cxnChg>
        <pc:cxnChg chg="add">
          <ac:chgData name="byron dodd" userId="5f8f3b5ac755099a" providerId="LiveId" clId="{62296B02-FF6D-4E03-834C-A905267B6D21}" dt="2024-03-01T11:08:03.940" v="767" actId="11529"/>
          <ac:cxnSpMkLst>
            <pc:docMk/>
            <pc:sldMk cId="2721401281" sldId="259"/>
            <ac:cxnSpMk id="51" creationId="{435CA067-DBAE-592E-5CF9-FFC4F1CD7623}"/>
          </ac:cxnSpMkLst>
        </pc:cxnChg>
        <pc:cxnChg chg="add mod">
          <ac:chgData name="byron dodd" userId="5f8f3b5ac755099a" providerId="LiveId" clId="{62296B02-FF6D-4E03-834C-A905267B6D21}" dt="2024-03-01T11:08:28.989" v="770" actId="14100"/>
          <ac:cxnSpMkLst>
            <pc:docMk/>
            <pc:sldMk cId="2721401281" sldId="259"/>
            <ac:cxnSpMk id="53" creationId="{A5516800-68D0-D668-FA0C-FE7CCF44FC1E}"/>
          </ac:cxnSpMkLst>
        </pc:cxnChg>
        <pc:cxnChg chg="add">
          <ac:chgData name="byron dodd" userId="5f8f3b5ac755099a" providerId="LiveId" clId="{62296B02-FF6D-4E03-834C-A905267B6D21}" dt="2024-03-01T11:08:25.557" v="769" actId="11529"/>
          <ac:cxnSpMkLst>
            <pc:docMk/>
            <pc:sldMk cId="2721401281" sldId="259"/>
            <ac:cxnSpMk id="55" creationId="{E489BEC4-5F3C-7629-6F5F-BA695B88CF76}"/>
          </ac:cxnSpMkLst>
        </pc:cxnChg>
        <pc:cxnChg chg="add del mod">
          <ac:chgData name="byron dodd" userId="5f8f3b5ac755099a" providerId="LiveId" clId="{62296B02-FF6D-4E03-834C-A905267B6D21}" dt="2024-03-01T11:08:49.011" v="773" actId="478"/>
          <ac:cxnSpMkLst>
            <pc:docMk/>
            <pc:sldMk cId="2721401281" sldId="259"/>
            <ac:cxnSpMk id="58" creationId="{5B1B95D1-44B9-FDE1-4BF4-643B330CF278}"/>
          </ac:cxnSpMkLst>
        </pc:cxnChg>
        <pc:cxnChg chg="add mod">
          <ac:chgData name="byron dodd" userId="5f8f3b5ac755099a" providerId="LiveId" clId="{62296B02-FF6D-4E03-834C-A905267B6D21}" dt="2024-03-01T11:09:12.237" v="777" actId="14100"/>
          <ac:cxnSpMkLst>
            <pc:docMk/>
            <pc:sldMk cId="2721401281" sldId="259"/>
            <ac:cxnSpMk id="61" creationId="{B98AE542-EE85-49C5-0F59-DBD18C697D1B}"/>
          </ac:cxnSpMkLst>
        </pc:cxnChg>
        <pc:cxnChg chg="add del">
          <ac:chgData name="byron dodd" userId="5f8f3b5ac755099a" providerId="LiveId" clId="{62296B02-FF6D-4E03-834C-A905267B6D21}" dt="2024-03-01T11:09:08.160" v="776" actId="478"/>
          <ac:cxnSpMkLst>
            <pc:docMk/>
            <pc:sldMk cId="2721401281" sldId="259"/>
            <ac:cxnSpMk id="63" creationId="{76081FE0-AFBC-0602-A7DA-5BC2031DD01A}"/>
          </ac:cxnSpMkLst>
        </pc:cxnChg>
        <pc:cxnChg chg="add">
          <ac:chgData name="byron dodd" userId="5f8f3b5ac755099a" providerId="LiveId" clId="{62296B02-FF6D-4E03-834C-A905267B6D21}" dt="2024-03-01T11:09:16.281" v="778" actId="11529"/>
          <ac:cxnSpMkLst>
            <pc:docMk/>
            <pc:sldMk cId="2721401281" sldId="259"/>
            <ac:cxnSpMk id="66" creationId="{D4C9ABA6-66CB-0BD9-3BA1-C32465153229}"/>
          </ac:cxnSpMkLst>
        </pc:cxnChg>
        <pc:cxnChg chg="add del mod">
          <ac:chgData name="byron dodd" userId="5f8f3b5ac755099a" providerId="LiveId" clId="{62296B02-FF6D-4E03-834C-A905267B6D21}" dt="2024-03-01T11:09:47.080" v="783" actId="478"/>
          <ac:cxnSpMkLst>
            <pc:docMk/>
            <pc:sldMk cId="2721401281" sldId="259"/>
            <ac:cxnSpMk id="67" creationId="{35EDDA85-8879-1D48-0DD8-F8B0D8D43E20}"/>
          </ac:cxnSpMkLst>
        </pc:cxnChg>
        <pc:cxnChg chg="add del mod">
          <ac:chgData name="byron dodd" userId="5f8f3b5ac755099a" providerId="LiveId" clId="{62296B02-FF6D-4E03-834C-A905267B6D21}" dt="2024-03-01T11:09:43.556" v="782" actId="478"/>
          <ac:cxnSpMkLst>
            <pc:docMk/>
            <pc:sldMk cId="2721401281" sldId="259"/>
            <ac:cxnSpMk id="68" creationId="{55D9A1C0-4C3B-8317-0825-CE22AFF67424}"/>
          </ac:cxnSpMkLst>
        </pc:cxnChg>
        <pc:cxnChg chg="add">
          <ac:chgData name="byron dodd" userId="5f8f3b5ac755099a" providerId="LiveId" clId="{62296B02-FF6D-4E03-834C-A905267B6D21}" dt="2024-03-01T11:09:55.190" v="784" actId="11529"/>
          <ac:cxnSpMkLst>
            <pc:docMk/>
            <pc:sldMk cId="2721401281" sldId="259"/>
            <ac:cxnSpMk id="70" creationId="{B7BF56AF-2A8A-6685-2CF8-9D15B02D7F53}"/>
          </ac:cxnSpMkLst>
        </pc:cxnChg>
        <pc:cxnChg chg="add mod">
          <ac:chgData name="byron dodd" userId="5f8f3b5ac755099a" providerId="LiveId" clId="{62296B02-FF6D-4E03-834C-A905267B6D21}" dt="2024-03-01T11:10:06.782" v="787" actId="14100"/>
          <ac:cxnSpMkLst>
            <pc:docMk/>
            <pc:sldMk cId="2721401281" sldId="259"/>
            <ac:cxnSpMk id="72" creationId="{EE32DE65-ABF8-3BF1-2B69-486AABEE9CE1}"/>
          </ac:cxnSpMkLst>
        </pc:cxnChg>
        <pc:cxnChg chg="add mod">
          <ac:chgData name="byron dodd" userId="5f8f3b5ac755099a" providerId="LiveId" clId="{62296B02-FF6D-4E03-834C-A905267B6D21}" dt="2024-03-01T11:22:59.520" v="789" actId="1076"/>
          <ac:cxnSpMkLst>
            <pc:docMk/>
            <pc:sldMk cId="2721401281" sldId="259"/>
            <ac:cxnSpMk id="77" creationId="{CBD9B6E7-A44E-ABFB-2068-2CDB6EC2F6EC}"/>
          </ac:cxnSpMkLst>
        </pc:cxnChg>
        <pc:cxnChg chg="add mod">
          <ac:chgData name="byron dodd" userId="5f8f3b5ac755099a" providerId="LiveId" clId="{62296B02-FF6D-4E03-834C-A905267B6D21}" dt="2024-03-01T11:23:03.329" v="791" actId="1076"/>
          <ac:cxnSpMkLst>
            <pc:docMk/>
            <pc:sldMk cId="2721401281" sldId="259"/>
            <ac:cxnSpMk id="80" creationId="{C7CB16BF-DB75-4CD2-ACB0-E8250BE955C3}"/>
          </ac:cxnSpMkLst>
        </pc:cxnChg>
      </pc:sldChg>
      <pc:sldChg chg="addSp delSp modSp add mod">
        <pc:chgData name="byron dodd" userId="5f8f3b5ac755099a" providerId="LiveId" clId="{62296B02-FF6D-4E03-834C-A905267B6D21}" dt="2024-03-11T18:59:18.241" v="1025" actId="14100"/>
        <pc:sldMkLst>
          <pc:docMk/>
          <pc:sldMk cId="559934091" sldId="260"/>
        </pc:sldMkLst>
        <pc:spChg chg="add mod">
          <ac:chgData name="byron dodd" userId="5f8f3b5ac755099a" providerId="LiveId" clId="{62296B02-FF6D-4E03-834C-A905267B6D21}" dt="2024-03-11T18:35:20.424" v="988" actId="20577"/>
          <ac:spMkLst>
            <pc:docMk/>
            <pc:sldMk cId="559934091" sldId="260"/>
            <ac:spMk id="2" creationId="{51174590-1E45-1F7F-6586-C09927B4A971}"/>
          </ac:spMkLst>
        </pc:spChg>
        <pc:spChg chg="add mod">
          <ac:chgData name="byron dodd" userId="5f8f3b5ac755099a" providerId="LiveId" clId="{62296B02-FF6D-4E03-834C-A905267B6D21}" dt="2024-03-11T18:36:56.520" v="1001" actId="20577"/>
          <ac:spMkLst>
            <pc:docMk/>
            <pc:sldMk cId="559934091" sldId="260"/>
            <ac:spMk id="11" creationId="{D38AB345-9E23-6F6A-7E35-FEBF688B78AD}"/>
          </ac:spMkLst>
        </pc:spChg>
        <pc:spChg chg="add mod">
          <ac:chgData name="byron dodd" userId="5f8f3b5ac755099a" providerId="LiveId" clId="{62296B02-FF6D-4E03-834C-A905267B6D21}" dt="2024-03-11T18:37:06.261" v="1006" actId="20577"/>
          <ac:spMkLst>
            <pc:docMk/>
            <pc:sldMk cId="559934091" sldId="260"/>
            <ac:spMk id="14" creationId="{F69D3F75-28C3-3D3D-E2D1-32E4C2DD07CD}"/>
          </ac:spMkLst>
        </pc:spChg>
        <pc:spChg chg="mod">
          <ac:chgData name="byron dodd" userId="5f8f3b5ac755099a" providerId="LiveId" clId="{62296B02-FF6D-4E03-834C-A905267B6D21}" dt="2024-03-01T16:29:33.577" v="838" actId="20577"/>
          <ac:spMkLst>
            <pc:docMk/>
            <pc:sldMk cId="559934091" sldId="260"/>
            <ac:spMk id="17" creationId="{0CC0023F-D546-037A-7BB7-667FD9FD70D5}"/>
          </ac:spMkLst>
        </pc:spChg>
        <pc:spChg chg="mod">
          <ac:chgData name="byron dodd" userId="5f8f3b5ac755099a" providerId="LiveId" clId="{62296B02-FF6D-4E03-834C-A905267B6D21}" dt="2024-03-01T16:32:55.070" v="857" actId="20577"/>
          <ac:spMkLst>
            <pc:docMk/>
            <pc:sldMk cId="559934091" sldId="260"/>
            <ac:spMk id="28" creationId="{C4A6F438-835D-762B-C1F2-2E37D7CD5086}"/>
          </ac:spMkLst>
        </pc:spChg>
        <pc:spChg chg="mod">
          <ac:chgData name="byron dodd" userId="5f8f3b5ac755099a" providerId="LiveId" clId="{62296B02-FF6D-4E03-834C-A905267B6D21}" dt="2024-03-01T16:29:42.774" v="847" actId="20577"/>
          <ac:spMkLst>
            <pc:docMk/>
            <pc:sldMk cId="559934091" sldId="260"/>
            <ac:spMk id="30" creationId="{DF45C446-EE10-B21E-1662-0B7DE3571BF9}"/>
          </ac:spMkLst>
        </pc:spChg>
        <pc:spChg chg="mod">
          <ac:chgData name="byron dodd" userId="5f8f3b5ac755099a" providerId="LiveId" clId="{62296B02-FF6D-4E03-834C-A905267B6D21}" dt="2024-03-11T18:16:51.607" v="983" actId="20577"/>
          <ac:spMkLst>
            <pc:docMk/>
            <pc:sldMk cId="559934091" sldId="260"/>
            <ac:spMk id="31" creationId="{BC216585-9EDB-0617-02E8-FDD012A67CE3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5" creationId="{EEF414F8-D4C2-5C0B-0CFF-2796697A4298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6" creationId="{57B6E2BF-5F5C-C87F-B4DB-30D2F76BC6F0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8" creationId="{9161D0F8-8EAC-E67D-BBDC-9AAA82196F0C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9" creationId="{1A326F35-68A3-8BE2-085F-130496EC8E72}"/>
          </ac:spMkLst>
        </pc:spChg>
        <pc:cxnChg chg="add">
          <ac:chgData name="byron dodd" userId="5f8f3b5ac755099a" providerId="LiveId" clId="{62296B02-FF6D-4E03-834C-A905267B6D21}" dt="2024-03-01T16:30:50.850" v="848" actId="11529"/>
          <ac:cxnSpMkLst>
            <pc:docMk/>
            <pc:sldMk cId="559934091" sldId="260"/>
            <ac:cxnSpMk id="3" creationId="{D7CCDBD8-288E-99CA-BFFB-F6E19CBAA33F}"/>
          </ac:cxnSpMkLst>
        </pc:cxnChg>
        <pc:cxnChg chg="add mod">
          <ac:chgData name="byron dodd" userId="5f8f3b5ac755099a" providerId="LiveId" clId="{62296B02-FF6D-4E03-834C-A905267B6D21}" dt="2024-03-11T18:59:18.241" v="1025" actId="14100"/>
          <ac:cxnSpMkLst>
            <pc:docMk/>
            <pc:sldMk cId="559934091" sldId="260"/>
            <ac:cxnSpMk id="4" creationId="{BD507C62-BD1F-ECD9-EF42-FC267F6546F9}"/>
          </ac:cxnSpMkLst>
        </pc:cxnChg>
        <pc:cxnChg chg="add">
          <ac:chgData name="byron dodd" userId="5f8f3b5ac755099a" providerId="LiveId" clId="{62296B02-FF6D-4E03-834C-A905267B6D21}" dt="2024-03-01T16:31:05.873" v="849" actId="11529"/>
          <ac:cxnSpMkLst>
            <pc:docMk/>
            <pc:sldMk cId="559934091" sldId="260"/>
            <ac:cxnSpMk id="5" creationId="{437E0203-95B0-4651-D490-D2B4C5CC5D8C}"/>
          </ac:cxnSpMkLst>
        </pc:cxnChg>
        <pc:cxnChg chg="add mod">
          <ac:chgData name="byron dodd" userId="5f8f3b5ac755099a" providerId="LiveId" clId="{62296B02-FF6D-4E03-834C-A905267B6D21}" dt="2024-03-01T16:31:12.800" v="852" actId="14100"/>
          <ac:cxnSpMkLst>
            <pc:docMk/>
            <pc:sldMk cId="559934091" sldId="260"/>
            <ac:cxnSpMk id="6" creationId="{2EB2C06C-0038-0CCE-0D30-29E5C87A845B}"/>
          </ac:cxnSpMkLst>
        </pc:cxnChg>
        <pc:cxnChg chg="add mod">
          <ac:chgData name="byron dodd" userId="5f8f3b5ac755099a" providerId="LiveId" clId="{62296B02-FF6D-4E03-834C-A905267B6D21}" dt="2024-03-11T18:59:14.810" v="1024" actId="14100"/>
          <ac:cxnSpMkLst>
            <pc:docMk/>
            <pc:sldMk cId="559934091" sldId="260"/>
            <ac:cxnSpMk id="8" creationId="{5C76AC0D-B5A8-DB80-671D-9BE4FA51ECF3}"/>
          </ac:cxnSpMkLst>
        </pc:cxnChg>
        <pc:cxnChg chg="add mod">
          <ac:chgData name="byron dodd" userId="5f8f3b5ac755099a" providerId="LiveId" clId="{62296B02-FF6D-4E03-834C-A905267B6D21}" dt="2024-03-01T16:31:28.516" v="855" actId="14100"/>
          <ac:cxnSpMkLst>
            <pc:docMk/>
            <pc:sldMk cId="559934091" sldId="260"/>
            <ac:cxnSpMk id="9" creationId="{1106B00C-B2E2-B094-6B82-5EBF4DE7ACEB}"/>
          </ac:cxnSpMkLst>
        </pc:cxnChg>
        <pc:cxnChg chg="add mod">
          <ac:chgData name="byron dodd" userId="5f8f3b5ac755099a" providerId="LiveId" clId="{62296B02-FF6D-4E03-834C-A905267B6D21}" dt="2024-03-01T16:33:22.939" v="862" actId="14100"/>
          <ac:cxnSpMkLst>
            <pc:docMk/>
            <pc:sldMk cId="559934091" sldId="260"/>
            <ac:cxnSpMk id="12" creationId="{B9264382-3AE0-7565-8392-4074A51E9524}"/>
          </ac:cxnSpMkLst>
        </pc:cxnChg>
        <pc:cxnChg chg="add mod">
          <ac:chgData name="byron dodd" userId="5f8f3b5ac755099a" providerId="LiveId" clId="{62296B02-FF6D-4E03-834C-A905267B6D21}" dt="2024-03-07T17:36:38.286" v="896" actId="13822"/>
          <ac:cxnSpMkLst>
            <pc:docMk/>
            <pc:sldMk cId="559934091" sldId="260"/>
            <ac:cxnSpMk id="13" creationId="{9463AFE4-2171-885E-59F7-4785BDAE7CE6}"/>
          </ac:cxnSpMkLst>
        </pc:cxnChg>
        <pc:cxnChg chg="add mod">
          <ac:chgData name="byron dodd" userId="5f8f3b5ac755099a" providerId="LiveId" clId="{62296B02-FF6D-4E03-834C-A905267B6D21}" dt="2024-03-11T18:59:14.463" v="1023" actId="14100"/>
          <ac:cxnSpMkLst>
            <pc:docMk/>
            <pc:sldMk cId="559934091" sldId="260"/>
            <ac:cxnSpMk id="15" creationId="{35DB7D8C-13FA-B5B6-11B0-0909E3C60CFC}"/>
          </ac:cxnSpMkLst>
        </pc:cxnChg>
        <pc:cxnChg chg="add mod">
          <ac:chgData name="byron dodd" userId="5f8f3b5ac755099a" providerId="LiveId" clId="{62296B02-FF6D-4E03-834C-A905267B6D21}" dt="2024-03-11T18:38:47.577" v="1013" actId="14100"/>
          <ac:cxnSpMkLst>
            <pc:docMk/>
            <pc:sldMk cId="559934091" sldId="260"/>
            <ac:cxnSpMk id="19" creationId="{7E792D36-18C4-FD75-BBF9-D50F74895A24}"/>
          </ac:cxnSpMkLst>
        </pc:cxnChg>
        <pc:cxnChg chg="add">
          <ac:chgData name="byron dodd" userId="5f8f3b5ac755099a" providerId="LiveId" clId="{62296B02-FF6D-4E03-834C-A905267B6D21}" dt="2024-03-01T16:33:38.567" v="863" actId="11529"/>
          <ac:cxnSpMkLst>
            <pc:docMk/>
            <pc:sldMk cId="559934091" sldId="260"/>
            <ac:cxnSpMk id="20" creationId="{7A7F22AC-2AB4-F4DB-FBA5-40B2473D6153}"/>
          </ac:cxnSpMkLst>
        </pc:cxnChg>
        <pc:cxnChg chg="add mod">
          <ac:chgData name="byron dodd" userId="5f8f3b5ac755099a" providerId="LiveId" clId="{62296B02-FF6D-4E03-834C-A905267B6D21}" dt="2024-03-01T16:33:49.545" v="867" actId="14100"/>
          <ac:cxnSpMkLst>
            <pc:docMk/>
            <pc:sldMk cId="559934091" sldId="260"/>
            <ac:cxnSpMk id="21" creationId="{5C7B4657-754D-2990-2C45-6BDD329A6EC4}"/>
          </ac:cxnSpMkLst>
        </pc:cxnChg>
        <pc:cxnChg chg="add mod">
          <ac:chgData name="byron dodd" userId="5f8f3b5ac755099a" providerId="LiveId" clId="{62296B02-FF6D-4E03-834C-A905267B6D21}" dt="2024-03-07T17:36:34.761" v="895" actId="13822"/>
          <ac:cxnSpMkLst>
            <pc:docMk/>
            <pc:sldMk cId="559934091" sldId="260"/>
            <ac:cxnSpMk id="25" creationId="{8E8DEEE3-A4BE-A016-D6BA-3C2F2C09BF89}"/>
          </ac:cxnSpMkLst>
        </pc:cxnChg>
        <pc:cxnChg chg="add del mod">
          <ac:chgData name="byron dodd" userId="5f8f3b5ac755099a" providerId="LiveId" clId="{62296B02-FF6D-4E03-834C-A905267B6D21}" dt="2024-03-11T18:52:56.074" v="1015" actId="478"/>
          <ac:cxnSpMkLst>
            <pc:docMk/>
            <pc:sldMk cId="559934091" sldId="260"/>
            <ac:cxnSpMk id="27" creationId="{247D9019-DAF9-5234-E708-C76D0F378251}"/>
          </ac:cxnSpMkLst>
        </pc:cxnChg>
        <pc:cxnChg chg="add del mod">
          <ac:chgData name="byron dodd" userId="5f8f3b5ac755099a" providerId="LiveId" clId="{62296B02-FF6D-4E03-834C-A905267B6D21}" dt="2024-03-11T18:52:54.492" v="1014" actId="478"/>
          <ac:cxnSpMkLst>
            <pc:docMk/>
            <pc:sldMk cId="559934091" sldId="260"/>
            <ac:cxnSpMk id="32" creationId="{575DB756-9219-7B04-0850-6BC20E79C8B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3" creationId="{12B96AFA-2AE5-4904-DA74-C7A235CDBE7C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4" creationId="{F344EA75-3C6B-A2F7-3063-C0A2308D1C9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5" creationId="{E2467746-3BD7-8C6B-96C8-F5075F67AA48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7" creationId="{0ED43509-FDF0-B1D9-74DD-7AF0E19DC2FD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8" creationId="{583BFD43-9164-F860-D542-C1303CDC349F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9" creationId="{B7FEC19E-E9E3-1F6C-5079-84EFD611040D}"/>
          </ac:cxnSpMkLst>
        </pc:cxnChg>
        <pc:cxnChg chg="add del mod">
          <ac:chgData name="byron dodd" userId="5f8f3b5ac755099a" providerId="LiveId" clId="{62296B02-FF6D-4E03-834C-A905267B6D21}" dt="2024-03-11T18:53:06.950" v="1016" actId="478"/>
          <ac:cxnSpMkLst>
            <pc:docMk/>
            <pc:sldMk cId="559934091" sldId="260"/>
            <ac:cxnSpMk id="40" creationId="{46FC950D-2919-DD1F-180C-40DC34AF6B98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41" creationId="{477B52F5-040A-7169-C38D-141C085457A1}"/>
          </ac:cxnSpMkLst>
        </pc:cxnChg>
        <pc:cxnChg chg="add mod">
          <ac:chgData name="byron dodd" userId="5f8f3b5ac755099a" providerId="LiveId" clId="{62296B02-FF6D-4E03-834C-A905267B6D21}" dt="2024-03-07T17:36:34.761" v="895" actId="13822"/>
          <ac:cxnSpMkLst>
            <pc:docMk/>
            <pc:sldMk cId="559934091" sldId="260"/>
            <ac:cxnSpMk id="43" creationId="{A13A174E-083E-C11D-0FEF-7302EC745AF8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47" creationId="{A90A89CB-3ED4-218C-D4FD-01778238A75F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49" creationId="{30CA707A-6079-BB54-F86F-CE4CF4A39C08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1" creationId="{435CA067-DBAE-592E-5CF9-FFC4F1CD7623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3" creationId="{A5516800-68D0-D668-FA0C-FE7CCF44FC1E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5" creationId="{E489BEC4-5F3C-7629-6F5F-BA695B88CF76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61" creationId="{B98AE542-EE85-49C5-0F59-DBD18C697D1B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66" creationId="{D4C9ABA6-66CB-0BD9-3BA1-C3246515322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70" creationId="{B7BF56AF-2A8A-6685-2CF8-9D15B02D7F53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72" creationId="{EE32DE65-ABF8-3BF1-2B69-486AABEE9CE1}"/>
          </ac:cxnSpMkLst>
        </pc:cxnChg>
        <pc:cxnChg chg="del">
          <ac:chgData name="byron dodd" userId="5f8f3b5ac755099a" providerId="LiveId" clId="{62296B02-FF6D-4E03-834C-A905267B6D21}" dt="2024-03-01T16:28:23.703" v="814" actId="478"/>
          <ac:cxnSpMkLst>
            <pc:docMk/>
            <pc:sldMk cId="559934091" sldId="260"/>
            <ac:cxnSpMk id="77" creationId="{CBD9B6E7-A44E-ABFB-2068-2CDB6EC2F6EC}"/>
          </ac:cxnSpMkLst>
        </pc:cxnChg>
        <pc:cxnChg chg="del">
          <ac:chgData name="byron dodd" userId="5f8f3b5ac755099a" providerId="LiveId" clId="{62296B02-FF6D-4E03-834C-A905267B6D21}" dt="2024-03-01T16:28:23.703" v="814" actId="478"/>
          <ac:cxnSpMkLst>
            <pc:docMk/>
            <pc:sldMk cId="559934091" sldId="260"/>
            <ac:cxnSpMk id="80" creationId="{C7CB16BF-DB75-4CD2-ACB0-E8250BE955C3}"/>
          </ac:cxnSpMkLst>
        </pc:cxnChg>
      </pc:sldChg>
      <pc:sldChg chg="addSp delSp modSp new mod">
        <pc:chgData name="byron dodd" userId="5f8f3b5ac755099a" providerId="LiveId" clId="{62296B02-FF6D-4E03-834C-A905267B6D21}" dt="2024-03-11T17:51:58.980" v="920" actId="1076"/>
        <pc:sldMkLst>
          <pc:docMk/>
          <pc:sldMk cId="1695618499" sldId="261"/>
        </pc:sldMkLst>
        <pc:spChg chg="del">
          <ac:chgData name="byron dodd" userId="5f8f3b5ac755099a" providerId="LiveId" clId="{62296B02-FF6D-4E03-834C-A905267B6D21}" dt="2024-03-11T17:51:36.021" v="899" actId="478"/>
          <ac:spMkLst>
            <pc:docMk/>
            <pc:sldMk cId="1695618499" sldId="261"/>
            <ac:spMk id="2" creationId="{A6F5C870-CB5F-033A-52D8-BBC3E923BA99}"/>
          </ac:spMkLst>
        </pc:spChg>
        <pc:spChg chg="del">
          <ac:chgData name="byron dodd" userId="5f8f3b5ac755099a" providerId="LiveId" clId="{62296B02-FF6D-4E03-834C-A905267B6D21}" dt="2024-03-11T17:51:37.774" v="900" actId="478"/>
          <ac:spMkLst>
            <pc:docMk/>
            <pc:sldMk cId="1695618499" sldId="261"/>
            <ac:spMk id="3" creationId="{0EC51C2B-FA93-B47D-0EC4-0E6A445AF5FB}"/>
          </ac:spMkLst>
        </pc:spChg>
        <pc:spChg chg="add mod">
          <ac:chgData name="byron dodd" userId="5f8f3b5ac755099a" providerId="LiveId" clId="{62296B02-FF6D-4E03-834C-A905267B6D21}" dt="2024-03-11T17:51:58.980" v="920" actId="1076"/>
          <ac:spMkLst>
            <pc:docMk/>
            <pc:sldMk cId="1695618499" sldId="261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2:33.871" v="943" actId="20577"/>
        <pc:sldMkLst>
          <pc:docMk/>
          <pc:sldMk cId="4232521461" sldId="262"/>
        </pc:sldMkLst>
        <pc:spChg chg="mod">
          <ac:chgData name="byron dodd" userId="5f8f3b5ac755099a" providerId="LiveId" clId="{62296B02-FF6D-4E03-834C-A905267B6D21}" dt="2024-03-11T17:52:33.871" v="943" actId="20577"/>
          <ac:spMkLst>
            <pc:docMk/>
            <pc:sldMk cId="4232521461" sldId="262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2:49.440" v="954" actId="20577"/>
        <pc:sldMkLst>
          <pc:docMk/>
          <pc:sldMk cId="953593045" sldId="263"/>
        </pc:sldMkLst>
        <pc:spChg chg="mod">
          <ac:chgData name="byron dodd" userId="5f8f3b5ac755099a" providerId="LiveId" clId="{62296B02-FF6D-4E03-834C-A905267B6D21}" dt="2024-03-11T17:52:49.440" v="954" actId="20577"/>
          <ac:spMkLst>
            <pc:docMk/>
            <pc:sldMk cId="953593045" sldId="263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4:30.815" v="965" actId="20577"/>
        <pc:sldMkLst>
          <pc:docMk/>
          <pc:sldMk cId="876943472" sldId="264"/>
        </pc:sldMkLst>
        <pc:spChg chg="mod">
          <ac:chgData name="byron dodd" userId="5f8f3b5ac755099a" providerId="LiveId" clId="{62296B02-FF6D-4E03-834C-A905267B6D21}" dt="2024-03-11T17:54:30.815" v="965" actId="20577"/>
          <ac:spMkLst>
            <pc:docMk/>
            <pc:sldMk cId="876943472" sldId="264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4:38.158" v="970" actId="20577"/>
        <pc:sldMkLst>
          <pc:docMk/>
          <pc:sldMk cId="1613699915" sldId="265"/>
        </pc:sldMkLst>
        <pc:spChg chg="mod">
          <ac:chgData name="byron dodd" userId="5f8f3b5ac755099a" providerId="LiveId" clId="{62296B02-FF6D-4E03-834C-A905267B6D21}" dt="2024-03-11T17:54:38.158" v="970" actId="20577"/>
          <ac:spMkLst>
            <pc:docMk/>
            <pc:sldMk cId="1613699915" sldId="265"/>
            <ac:spMk id="4" creationId="{E398BAD2-DB9E-8B00-8733-FC775775F8F3}"/>
          </ac:spMkLst>
        </pc:spChg>
      </pc:sldChg>
      <pc:sldChg chg="addSp delSp modSp new mod">
        <pc:chgData name="byron dodd" userId="5f8f3b5ac755099a" providerId="LiveId" clId="{62296B02-FF6D-4E03-834C-A905267B6D21}" dt="2024-03-12T13:23:44.459" v="1045" actId="20577"/>
        <pc:sldMkLst>
          <pc:docMk/>
          <pc:sldMk cId="2812805550" sldId="266"/>
        </pc:sldMkLst>
        <pc:spChg chg="del">
          <ac:chgData name="byron dodd" userId="5f8f3b5ac755099a" providerId="LiveId" clId="{62296B02-FF6D-4E03-834C-A905267B6D21}" dt="2024-03-12T13:23:37.372" v="1028" actId="478"/>
          <ac:spMkLst>
            <pc:docMk/>
            <pc:sldMk cId="2812805550" sldId="266"/>
            <ac:spMk id="2" creationId="{1B870DA1-69C2-748A-F9F9-D997F803C7A7}"/>
          </ac:spMkLst>
        </pc:spChg>
        <pc:spChg chg="del">
          <ac:chgData name="byron dodd" userId="5f8f3b5ac755099a" providerId="LiveId" clId="{62296B02-FF6D-4E03-834C-A905267B6D21}" dt="2024-03-12T13:23:33.236" v="1027" actId="478"/>
          <ac:spMkLst>
            <pc:docMk/>
            <pc:sldMk cId="2812805550" sldId="266"/>
            <ac:spMk id="3" creationId="{22D7FDCA-D286-2DB0-8262-99E928B3824E}"/>
          </ac:spMkLst>
        </pc:spChg>
        <pc:spChg chg="add mod">
          <ac:chgData name="byron dodd" userId="5f8f3b5ac755099a" providerId="LiveId" clId="{62296B02-FF6D-4E03-834C-A905267B6D21}" dt="2024-03-12T13:23:44.459" v="1045" actId="20577"/>
          <ac:spMkLst>
            <pc:docMk/>
            <pc:sldMk cId="2812805550" sldId="266"/>
            <ac:spMk id="4" creationId="{2991220B-FC51-3C40-E596-FC763D47AF10}"/>
          </ac:spMkLst>
        </pc:spChg>
      </pc:sldChg>
      <pc:sldChg chg="addSp delSp modSp new mod">
        <pc:chgData name="byron dodd" userId="5f8f3b5ac755099a" providerId="LiveId" clId="{62296B02-FF6D-4E03-834C-A905267B6D21}" dt="2024-03-12T13:43:10.725" v="1489" actId="1076"/>
        <pc:sldMkLst>
          <pc:docMk/>
          <pc:sldMk cId="2504913997" sldId="267"/>
        </pc:sldMkLst>
        <pc:spChg chg="del">
          <ac:chgData name="byron dodd" userId="5f8f3b5ac755099a" providerId="LiveId" clId="{62296B02-FF6D-4E03-834C-A905267B6D21}" dt="2024-03-12T13:23:50.293" v="1047" actId="478"/>
          <ac:spMkLst>
            <pc:docMk/>
            <pc:sldMk cId="2504913997" sldId="267"/>
            <ac:spMk id="2" creationId="{FD660AFB-4DC8-5563-88C5-54CAC4C2388F}"/>
          </ac:spMkLst>
        </pc:spChg>
        <pc:spChg chg="del">
          <ac:chgData name="byron dodd" userId="5f8f3b5ac755099a" providerId="LiveId" clId="{62296B02-FF6D-4E03-834C-A905267B6D21}" dt="2024-03-12T13:23:50.293" v="1047" actId="478"/>
          <ac:spMkLst>
            <pc:docMk/>
            <pc:sldMk cId="2504913997" sldId="267"/>
            <ac:spMk id="3" creationId="{499C94ED-715D-7BDA-AA0D-4DA12C3EBB0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4" creationId="{86978579-2825-CECC-01C7-7C65E9FFBB7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5" creationId="{36D899DD-6939-9EA5-936C-AC84FBF1A38B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6" creationId="{8C6C7F7C-BEE5-1071-B318-923E8A3A3E91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7" creationId="{9AEF1ED5-5915-7D8F-162E-3452371ED69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18" creationId="{F7F226C8-BFE2-3E6F-FEAC-9F01B817AA7B}"/>
          </ac:spMkLst>
        </pc:spChg>
        <pc:spChg chg="add del mod">
          <ac:chgData name="byron dodd" userId="5f8f3b5ac755099a" providerId="LiveId" clId="{62296B02-FF6D-4E03-834C-A905267B6D21}" dt="2024-03-12T13:24:30.588" v="1050" actId="478"/>
          <ac:spMkLst>
            <pc:docMk/>
            <pc:sldMk cId="2504913997" sldId="267"/>
            <ac:spMk id="21" creationId="{2750F5CE-8981-9E2B-79C7-306D579BEAC0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22" creationId="{C468AE20-A108-507E-269B-A4EDCB719D76}"/>
          </ac:spMkLst>
        </pc:spChg>
        <pc:spChg chg="add mod">
          <ac:chgData name="byron dodd" userId="5f8f3b5ac755099a" providerId="LiveId" clId="{62296B02-FF6D-4E03-834C-A905267B6D21}" dt="2024-03-12T13:31:55.766" v="1369" actId="1076"/>
          <ac:spMkLst>
            <pc:docMk/>
            <pc:sldMk cId="2504913997" sldId="267"/>
            <ac:spMk id="25" creationId="{462B0F59-FABA-4068-C9EC-FD36DD18B1C1}"/>
          </ac:spMkLst>
        </pc:spChg>
        <pc:spChg chg="add mod">
          <ac:chgData name="byron dodd" userId="5f8f3b5ac755099a" providerId="LiveId" clId="{62296B02-FF6D-4E03-834C-A905267B6D21}" dt="2024-03-12T13:28:24.842" v="1193" actId="1076"/>
          <ac:spMkLst>
            <pc:docMk/>
            <pc:sldMk cId="2504913997" sldId="267"/>
            <ac:spMk id="26" creationId="{04CA2DF5-D8B5-B775-5D8B-43999191C610}"/>
          </ac:spMkLst>
        </pc:spChg>
        <pc:spChg chg="add del mod">
          <ac:chgData name="byron dodd" userId="5f8f3b5ac755099a" providerId="LiveId" clId="{62296B02-FF6D-4E03-834C-A905267B6D21}" dt="2024-03-12T13:27:11.417" v="1166" actId="1076"/>
          <ac:spMkLst>
            <pc:docMk/>
            <pc:sldMk cId="2504913997" sldId="267"/>
            <ac:spMk id="27" creationId="{1F96F13A-4E64-203D-BE70-7D314474F20E}"/>
          </ac:spMkLst>
        </pc:spChg>
        <pc:spChg chg="add mod">
          <ac:chgData name="byron dodd" userId="5f8f3b5ac755099a" providerId="LiveId" clId="{62296B02-FF6D-4E03-834C-A905267B6D21}" dt="2024-03-12T13:26:44.149" v="1155" actId="1076"/>
          <ac:spMkLst>
            <pc:docMk/>
            <pc:sldMk cId="2504913997" sldId="267"/>
            <ac:spMk id="28" creationId="{C2E2CE5C-E58D-1EA7-99CA-501F9C89283B}"/>
          </ac:spMkLst>
        </pc:spChg>
        <pc:spChg chg="add mod">
          <ac:chgData name="byron dodd" userId="5f8f3b5ac755099a" providerId="LiveId" clId="{62296B02-FF6D-4E03-834C-A905267B6D21}" dt="2024-03-12T13:33:16.893" v="1397" actId="1076"/>
          <ac:spMkLst>
            <pc:docMk/>
            <pc:sldMk cId="2504913997" sldId="267"/>
            <ac:spMk id="32" creationId="{AB8F8BFE-8BD5-5B69-7BCF-B4AD00A1CFF0}"/>
          </ac:spMkLst>
        </pc:spChg>
        <pc:spChg chg="add mod">
          <ac:chgData name="byron dodd" userId="5f8f3b5ac755099a" providerId="LiveId" clId="{62296B02-FF6D-4E03-834C-A905267B6D21}" dt="2024-03-12T13:27:34.322" v="1184" actId="20577"/>
          <ac:spMkLst>
            <pc:docMk/>
            <pc:sldMk cId="2504913997" sldId="267"/>
            <ac:spMk id="33" creationId="{91BC4ED6-2D8A-FD18-45EC-ED7662446F99}"/>
          </ac:spMkLst>
        </pc:spChg>
        <pc:spChg chg="add mod">
          <ac:chgData name="byron dodd" userId="5f8f3b5ac755099a" providerId="LiveId" clId="{62296B02-FF6D-4E03-834C-A905267B6D21}" dt="2024-03-12T13:27:21.114" v="1170" actId="20577"/>
          <ac:spMkLst>
            <pc:docMk/>
            <pc:sldMk cId="2504913997" sldId="267"/>
            <ac:spMk id="34" creationId="{E72A24DF-9900-C54E-B27A-73AA9DE6079F}"/>
          </ac:spMkLst>
        </pc:spChg>
        <pc:spChg chg="add mod">
          <ac:chgData name="byron dodd" userId="5f8f3b5ac755099a" providerId="LiveId" clId="{62296B02-FF6D-4E03-834C-A905267B6D21}" dt="2024-03-12T13:28:43.802" v="1205" actId="20577"/>
          <ac:spMkLst>
            <pc:docMk/>
            <pc:sldMk cId="2504913997" sldId="267"/>
            <ac:spMk id="38" creationId="{4F7B2CA1-494F-658D-8825-ADD01639E8B6}"/>
          </ac:spMkLst>
        </pc:spChg>
        <pc:spChg chg="add mod">
          <ac:chgData name="byron dodd" userId="5f8f3b5ac755099a" providerId="LiveId" clId="{62296B02-FF6D-4E03-834C-A905267B6D21}" dt="2024-03-12T13:28:35.772" v="1197" actId="1076"/>
          <ac:spMkLst>
            <pc:docMk/>
            <pc:sldMk cId="2504913997" sldId="267"/>
            <ac:spMk id="39" creationId="{D172E2FC-DBE3-F76E-191E-0DB8376FF05A}"/>
          </ac:spMkLst>
        </pc:spChg>
        <pc:spChg chg="add mod">
          <ac:chgData name="byron dodd" userId="5f8f3b5ac755099a" providerId="LiveId" clId="{62296B02-FF6D-4E03-834C-A905267B6D21}" dt="2024-03-12T13:28:37.823" v="1199" actId="20577"/>
          <ac:spMkLst>
            <pc:docMk/>
            <pc:sldMk cId="2504913997" sldId="267"/>
            <ac:spMk id="40" creationId="{3B2B7C2D-D34B-6E38-FAD9-99A9849A3EDB}"/>
          </ac:spMkLst>
        </pc:spChg>
        <pc:spChg chg="add mod">
          <ac:chgData name="byron dodd" userId="5f8f3b5ac755099a" providerId="LiveId" clId="{62296B02-FF6D-4E03-834C-A905267B6D21}" dt="2024-03-12T13:29:35.985" v="1251" actId="1076"/>
          <ac:spMkLst>
            <pc:docMk/>
            <pc:sldMk cId="2504913997" sldId="267"/>
            <ac:spMk id="42" creationId="{7B04AE67-AA2D-4B40-3930-6C3AE0A26069}"/>
          </ac:spMkLst>
        </pc:spChg>
        <pc:spChg chg="add mod">
          <ac:chgData name="byron dodd" userId="5f8f3b5ac755099a" providerId="LiveId" clId="{62296B02-FF6D-4E03-834C-A905267B6D21}" dt="2024-03-12T13:29:44.518" v="1258" actId="20577"/>
          <ac:spMkLst>
            <pc:docMk/>
            <pc:sldMk cId="2504913997" sldId="267"/>
            <ac:spMk id="43" creationId="{D22F33CD-4A63-7797-1B0F-C0DEFF6DCD35}"/>
          </ac:spMkLst>
        </pc:spChg>
        <pc:spChg chg="add mod">
          <ac:chgData name="byron dodd" userId="5f8f3b5ac755099a" providerId="LiveId" clId="{62296B02-FF6D-4E03-834C-A905267B6D21}" dt="2024-03-12T13:29:33.437" v="1250" actId="1076"/>
          <ac:spMkLst>
            <pc:docMk/>
            <pc:sldMk cId="2504913997" sldId="267"/>
            <ac:spMk id="44" creationId="{AF64E0C7-F21B-4977-613F-FD6C9F5B7537}"/>
          </ac:spMkLst>
        </pc:spChg>
        <pc:spChg chg="add mod">
          <ac:chgData name="byron dodd" userId="5f8f3b5ac755099a" providerId="LiveId" clId="{62296B02-FF6D-4E03-834C-A905267B6D21}" dt="2024-03-12T13:31:06.005" v="1343" actId="1076"/>
          <ac:spMkLst>
            <pc:docMk/>
            <pc:sldMk cId="2504913997" sldId="267"/>
            <ac:spMk id="46" creationId="{C79F8B9C-22D0-42CF-BEF6-04A2D3793A52}"/>
          </ac:spMkLst>
        </pc:spChg>
        <pc:spChg chg="add mod">
          <ac:chgData name="byron dodd" userId="5f8f3b5ac755099a" providerId="LiveId" clId="{62296B02-FF6D-4E03-834C-A905267B6D21}" dt="2024-03-12T13:30:31.400" v="1260" actId="1076"/>
          <ac:spMkLst>
            <pc:docMk/>
            <pc:sldMk cId="2504913997" sldId="267"/>
            <ac:spMk id="47" creationId="{58AD94B6-A8BE-1575-2BEE-EC945FB17CA6}"/>
          </ac:spMkLst>
        </pc:spChg>
        <pc:spChg chg="add mod">
          <ac:chgData name="byron dodd" userId="5f8f3b5ac755099a" providerId="LiveId" clId="{62296B02-FF6D-4E03-834C-A905267B6D21}" dt="2024-03-12T13:30:59.664" v="1342" actId="20577"/>
          <ac:spMkLst>
            <pc:docMk/>
            <pc:sldMk cId="2504913997" sldId="267"/>
            <ac:spMk id="48" creationId="{CDC215CE-2CCF-9D44-1780-B81456D2FCF6}"/>
          </ac:spMkLst>
        </pc:spChg>
        <pc:spChg chg="add mod">
          <ac:chgData name="byron dodd" userId="5f8f3b5ac755099a" providerId="LiveId" clId="{62296B02-FF6D-4E03-834C-A905267B6D21}" dt="2024-03-12T13:31:44.296" v="1366" actId="20577"/>
          <ac:spMkLst>
            <pc:docMk/>
            <pc:sldMk cId="2504913997" sldId="267"/>
            <ac:spMk id="50" creationId="{85142FF3-ADF8-1BC9-B6BF-5605570D30A5}"/>
          </ac:spMkLst>
        </pc:spChg>
        <pc:spChg chg="add mod">
          <ac:chgData name="byron dodd" userId="5f8f3b5ac755099a" providerId="LiveId" clId="{62296B02-FF6D-4E03-834C-A905267B6D21}" dt="2024-03-12T13:31:18.107" v="1345" actId="1076"/>
          <ac:spMkLst>
            <pc:docMk/>
            <pc:sldMk cId="2504913997" sldId="267"/>
            <ac:spMk id="51" creationId="{293EF533-5330-3B93-F1EF-D3601F08509F}"/>
          </ac:spMkLst>
        </pc:spChg>
        <pc:spChg chg="add mod">
          <ac:chgData name="byron dodd" userId="5f8f3b5ac755099a" providerId="LiveId" clId="{62296B02-FF6D-4E03-834C-A905267B6D21}" dt="2024-03-12T13:31:47.904" v="1368" actId="20577"/>
          <ac:spMkLst>
            <pc:docMk/>
            <pc:sldMk cId="2504913997" sldId="267"/>
            <ac:spMk id="52" creationId="{C4E91E7B-B681-27FF-919D-89AC7F8D7D8B}"/>
          </ac:spMkLst>
        </pc:spChg>
        <pc:spChg chg="add mod">
          <ac:chgData name="byron dodd" userId="5f8f3b5ac755099a" providerId="LiveId" clId="{62296B02-FF6D-4E03-834C-A905267B6D21}" dt="2024-03-12T13:33:01.443" v="1392" actId="1076"/>
          <ac:spMkLst>
            <pc:docMk/>
            <pc:sldMk cId="2504913997" sldId="267"/>
            <ac:spMk id="54" creationId="{8C2F828E-6E72-4222-2EAC-32B47248B7E5}"/>
          </ac:spMkLst>
        </pc:spChg>
        <pc:spChg chg="add mod">
          <ac:chgData name="byron dodd" userId="5f8f3b5ac755099a" providerId="LiveId" clId="{62296B02-FF6D-4E03-834C-A905267B6D21}" dt="2024-03-12T13:34:00.674" v="1418" actId="20577"/>
          <ac:spMkLst>
            <pc:docMk/>
            <pc:sldMk cId="2504913997" sldId="267"/>
            <ac:spMk id="55" creationId="{2EDCA0F7-7603-6372-B888-ED30FE717265}"/>
          </ac:spMkLst>
        </pc:spChg>
        <pc:spChg chg="add mod">
          <ac:chgData name="byron dodd" userId="5f8f3b5ac755099a" providerId="LiveId" clId="{62296B02-FF6D-4E03-834C-A905267B6D21}" dt="2024-03-12T13:33:34.763" v="1403" actId="1076"/>
          <ac:spMkLst>
            <pc:docMk/>
            <pc:sldMk cId="2504913997" sldId="267"/>
            <ac:spMk id="56" creationId="{9ECF80DF-D3DF-4120-59A1-E70F9C2D0C0E}"/>
          </ac:spMkLst>
        </pc:spChg>
        <pc:spChg chg="add mod">
          <ac:chgData name="byron dodd" userId="5f8f3b5ac755099a" providerId="LiveId" clId="{62296B02-FF6D-4E03-834C-A905267B6D21}" dt="2024-03-12T13:33:11.370" v="1395" actId="1076"/>
          <ac:spMkLst>
            <pc:docMk/>
            <pc:sldMk cId="2504913997" sldId="267"/>
            <ac:spMk id="59" creationId="{EF3A631A-B75B-8CEE-59A0-74DD1AA24AB8}"/>
          </ac:spMkLst>
        </pc:spChg>
        <pc:spChg chg="add mod">
          <ac:chgData name="byron dodd" userId="5f8f3b5ac755099a" providerId="LiveId" clId="{62296B02-FF6D-4E03-834C-A905267B6D21}" dt="2024-03-12T13:35:31.521" v="1424" actId="20577"/>
          <ac:spMkLst>
            <pc:docMk/>
            <pc:sldMk cId="2504913997" sldId="267"/>
            <ac:spMk id="67" creationId="{4D2F671E-DEDF-3EA2-98C4-532E048302A7}"/>
          </ac:spMkLst>
        </pc:spChg>
        <pc:spChg chg="add mod">
          <ac:chgData name="byron dodd" userId="5f8f3b5ac755099a" providerId="LiveId" clId="{62296B02-FF6D-4E03-834C-A905267B6D21}" dt="2024-03-12T13:35:28.173" v="1420" actId="1076"/>
          <ac:spMkLst>
            <pc:docMk/>
            <pc:sldMk cId="2504913997" sldId="267"/>
            <ac:spMk id="68" creationId="{DB32294A-D897-71E8-463C-A04E93510B01}"/>
          </ac:spMkLst>
        </pc:spChg>
        <pc:spChg chg="add mod">
          <ac:chgData name="byron dodd" userId="5f8f3b5ac755099a" providerId="LiveId" clId="{62296B02-FF6D-4E03-834C-A905267B6D21}" dt="2024-03-12T13:35:42.578" v="1426" actId="20577"/>
          <ac:spMkLst>
            <pc:docMk/>
            <pc:sldMk cId="2504913997" sldId="267"/>
            <ac:spMk id="69" creationId="{C2180443-6A8B-11BC-99C9-8687C36E7231}"/>
          </ac:spMkLst>
        </pc:spChg>
        <pc:spChg chg="add mod">
          <ac:chgData name="byron dodd" userId="5f8f3b5ac755099a" providerId="LiveId" clId="{62296B02-FF6D-4E03-834C-A905267B6D21}" dt="2024-03-12T13:40:29.648" v="1427"/>
          <ac:spMkLst>
            <pc:docMk/>
            <pc:sldMk cId="2504913997" sldId="267"/>
            <ac:spMk id="72" creationId="{76ACCFC8-B2BA-27B8-1969-D4F705D34D49}"/>
          </ac:spMkLst>
        </pc:spChg>
        <pc:spChg chg="add mod">
          <ac:chgData name="byron dodd" userId="5f8f3b5ac755099a" providerId="LiveId" clId="{62296B02-FF6D-4E03-834C-A905267B6D21}" dt="2024-03-12T13:40:53.295" v="1448" actId="20577"/>
          <ac:spMkLst>
            <pc:docMk/>
            <pc:sldMk cId="2504913997" sldId="267"/>
            <ac:spMk id="73" creationId="{EF14E379-4840-DFF3-005B-B16209B8D79D}"/>
          </ac:spMkLst>
        </pc:spChg>
        <pc:spChg chg="add mod">
          <ac:chgData name="byron dodd" userId="5f8f3b5ac755099a" providerId="LiveId" clId="{62296B02-FF6D-4E03-834C-A905267B6D21}" dt="2024-03-12T13:41:10.733" v="1459" actId="20577"/>
          <ac:spMkLst>
            <pc:docMk/>
            <pc:sldMk cId="2504913997" sldId="267"/>
            <ac:spMk id="74" creationId="{6EA5F7E9-AA76-70EF-5A72-69791B8948E1}"/>
          </ac:spMkLst>
        </pc:spChg>
        <pc:spChg chg="add mod">
          <ac:chgData name="byron dodd" userId="5f8f3b5ac755099a" providerId="LiveId" clId="{62296B02-FF6D-4E03-834C-A905267B6D21}" dt="2024-03-12T13:41:25.898" v="1467" actId="14100"/>
          <ac:spMkLst>
            <pc:docMk/>
            <pc:sldMk cId="2504913997" sldId="267"/>
            <ac:spMk id="75" creationId="{4B57AEB8-99B6-96AE-D48E-1FE90E1DEF8E}"/>
          </ac:spMkLst>
        </pc:spChg>
        <pc:spChg chg="add mod">
          <ac:chgData name="byron dodd" userId="5f8f3b5ac755099a" providerId="LiveId" clId="{62296B02-FF6D-4E03-834C-A905267B6D21}" dt="2024-03-12T13:42:45.219" v="1483" actId="20577"/>
          <ac:spMkLst>
            <pc:docMk/>
            <pc:sldMk cId="2504913997" sldId="267"/>
            <ac:spMk id="81" creationId="{E1F696EF-B2C5-D272-357B-C881562E2530}"/>
          </ac:spMkLst>
        </pc:spChg>
        <pc:spChg chg="add del mod">
          <ac:chgData name="byron dodd" userId="5f8f3b5ac755099a" providerId="LiveId" clId="{62296B02-FF6D-4E03-834C-A905267B6D21}" dt="2024-03-12T13:42:58.524" v="1486" actId="478"/>
          <ac:spMkLst>
            <pc:docMk/>
            <pc:sldMk cId="2504913997" sldId="267"/>
            <ac:spMk id="82" creationId="{39D61474-BF82-8C71-280A-F82663C351A2}"/>
          </ac:spMkLst>
        </pc:spChg>
        <pc:spChg chg="add del mod">
          <ac:chgData name="byron dodd" userId="5f8f3b5ac755099a" providerId="LiveId" clId="{62296B02-FF6D-4E03-834C-A905267B6D21}" dt="2024-03-12T13:43:01.469" v="1487" actId="478"/>
          <ac:spMkLst>
            <pc:docMk/>
            <pc:sldMk cId="2504913997" sldId="267"/>
            <ac:spMk id="83" creationId="{40684601-4666-C0B7-FD4C-8D26FB10B589}"/>
          </ac:spMkLst>
        </pc:spChg>
        <pc:spChg chg="add mod">
          <ac:chgData name="byron dodd" userId="5f8f3b5ac755099a" providerId="LiveId" clId="{62296B02-FF6D-4E03-834C-A905267B6D21}" dt="2024-03-12T13:43:10.725" v="1489" actId="1076"/>
          <ac:spMkLst>
            <pc:docMk/>
            <pc:sldMk cId="2504913997" sldId="267"/>
            <ac:spMk id="85" creationId="{521A1962-FC36-F4B4-4507-87B09E4B2A2A}"/>
          </ac:spMkLst>
        </pc:spChg>
        <pc:spChg chg="add mod">
          <ac:chgData name="byron dodd" userId="5f8f3b5ac755099a" providerId="LiveId" clId="{62296B02-FF6D-4E03-834C-A905267B6D21}" dt="2024-03-12T13:43:10.725" v="1489" actId="1076"/>
          <ac:spMkLst>
            <pc:docMk/>
            <pc:sldMk cId="2504913997" sldId="267"/>
            <ac:spMk id="86" creationId="{045BB1F1-8332-EB14-CC83-BC944F93709B}"/>
          </ac:spMkLst>
        </pc:sp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8" creationId="{D346ED09-F663-D3FF-789F-98001EA95742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9" creationId="{741DBB1E-0021-B57D-93D1-3CA96B14538F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0" creationId="{D56E50AB-6DB8-5291-FFEB-8804A16D61BC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1" creationId="{D9CCE7CD-44BA-A5F0-DCCC-6971F081FF5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2" creationId="{1881E4F2-6659-3125-DDCF-36A8E87EF920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3" creationId="{39E1B050-D9E7-6C09-E349-F39CB83E6B4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4" creationId="{FD92306E-D6D9-8076-9058-D9FA35A20AA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5" creationId="{28C9CE31-0C8F-D13D-69F9-641E3ACB631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6" creationId="{4AE61D60-307E-8341-3D17-F9A01C88886F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7" creationId="{B7B2B1FB-9C14-B3E4-3814-8B2B624863F4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9" creationId="{DE7BFDCF-20DB-CF42-C3B1-73149B11C90E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0" creationId="{DB78DEDE-0AF2-04F9-0F76-CB9FC8DCFE6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3" creationId="{C792EA9D-3A15-6B91-94BB-17502965AB2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4" creationId="{F1B75336-6F47-1031-705C-72C526D0ADF2}"/>
          </ac:cxnSpMkLst>
        </pc:cxnChg>
        <pc:cxnChg chg="add mod">
          <ac:chgData name="byron dodd" userId="5f8f3b5ac755099a" providerId="LiveId" clId="{62296B02-FF6D-4E03-834C-A905267B6D21}" dt="2024-03-12T13:26:55.976" v="1158" actId="14100"/>
          <ac:cxnSpMkLst>
            <pc:docMk/>
            <pc:sldMk cId="2504913997" sldId="267"/>
            <ac:cxnSpMk id="30" creationId="{F325A4BA-7478-15F0-4D71-A3E59F51ED3A}"/>
          </ac:cxnSpMkLst>
        </pc:cxnChg>
        <pc:cxnChg chg="add mod">
          <ac:chgData name="byron dodd" userId="5f8f3b5ac755099a" providerId="LiveId" clId="{62296B02-FF6D-4E03-834C-A905267B6D21}" dt="2024-03-12T13:27:17.760" v="1168" actId="1076"/>
          <ac:cxnSpMkLst>
            <pc:docMk/>
            <pc:sldMk cId="2504913997" sldId="267"/>
            <ac:cxnSpMk id="35" creationId="{E636B01C-A1EF-D70B-5A25-A35143977115}"/>
          </ac:cxnSpMkLst>
        </pc:cxnChg>
        <pc:cxnChg chg="add mod">
          <ac:chgData name="byron dodd" userId="5f8f3b5ac755099a" providerId="LiveId" clId="{62296B02-FF6D-4E03-834C-A905267B6D21}" dt="2024-03-12T13:27:41.981" v="1187" actId="14100"/>
          <ac:cxnSpMkLst>
            <pc:docMk/>
            <pc:sldMk cId="2504913997" sldId="267"/>
            <ac:cxnSpMk id="36" creationId="{3C5BE584-2997-CFC7-C42E-4829143AFC07}"/>
          </ac:cxnSpMkLst>
        </pc:cxnChg>
        <pc:cxnChg chg="add mod">
          <ac:chgData name="byron dodd" userId="5f8f3b5ac755099a" providerId="LiveId" clId="{62296B02-FF6D-4E03-834C-A905267B6D21}" dt="2024-03-12T13:28:35.772" v="1197" actId="1076"/>
          <ac:cxnSpMkLst>
            <pc:docMk/>
            <pc:sldMk cId="2504913997" sldId="267"/>
            <ac:cxnSpMk id="41" creationId="{F1378EB4-F64B-8365-8851-0C382083526B}"/>
          </ac:cxnSpMkLst>
        </pc:cxnChg>
        <pc:cxnChg chg="add mod">
          <ac:chgData name="byron dodd" userId="5f8f3b5ac755099a" providerId="LiveId" clId="{62296B02-FF6D-4E03-834C-A905267B6D21}" dt="2024-03-12T13:29:33.437" v="1250" actId="1076"/>
          <ac:cxnSpMkLst>
            <pc:docMk/>
            <pc:sldMk cId="2504913997" sldId="267"/>
            <ac:cxnSpMk id="45" creationId="{E837D108-9D9E-F7CD-A5D0-24AB11DDC2FD}"/>
          </ac:cxnSpMkLst>
        </pc:cxnChg>
        <pc:cxnChg chg="add mod">
          <ac:chgData name="byron dodd" userId="5f8f3b5ac755099a" providerId="LiveId" clId="{62296B02-FF6D-4E03-834C-A905267B6D21}" dt="2024-03-12T13:30:31.400" v="1260" actId="1076"/>
          <ac:cxnSpMkLst>
            <pc:docMk/>
            <pc:sldMk cId="2504913997" sldId="267"/>
            <ac:cxnSpMk id="49" creationId="{119B54F1-18D8-2E8C-7EFC-D5FED8A88C80}"/>
          </ac:cxnSpMkLst>
        </pc:cxnChg>
        <pc:cxnChg chg="add mod">
          <ac:chgData name="byron dodd" userId="5f8f3b5ac755099a" providerId="LiveId" clId="{62296B02-FF6D-4E03-834C-A905267B6D21}" dt="2024-03-12T13:31:18.107" v="1345" actId="1076"/>
          <ac:cxnSpMkLst>
            <pc:docMk/>
            <pc:sldMk cId="2504913997" sldId="267"/>
            <ac:cxnSpMk id="53" creationId="{06D6C561-AA03-479B-0936-769097FA4B45}"/>
          </ac:cxnSpMkLst>
        </pc:cxnChg>
        <pc:cxnChg chg="add mod">
          <ac:chgData name="byron dodd" userId="5f8f3b5ac755099a" providerId="LiveId" clId="{62296B02-FF6D-4E03-834C-A905267B6D21}" dt="2024-03-12T13:33:49.398" v="1409" actId="14100"/>
          <ac:cxnSpMkLst>
            <pc:docMk/>
            <pc:sldMk cId="2504913997" sldId="267"/>
            <ac:cxnSpMk id="57" creationId="{E23F9E94-595A-90FC-C3A1-D3FD900778C8}"/>
          </ac:cxnSpMkLst>
        </pc:cxnChg>
        <pc:cxnChg chg="add mod">
          <ac:chgData name="byron dodd" userId="5f8f3b5ac755099a" providerId="LiveId" clId="{62296B02-FF6D-4E03-834C-A905267B6D21}" dt="2024-03-12T13:33:52.211" v="1410" actId="14100"/>
          <ac:cxnSpMkLst>
            <pc:docMk/>
            <pc:sldMk cId="2504913997" sldId="267"/>
            <ac:cxnSpMk id="58" creationId="{5D469093-042A-8509-1156-693F7D107A1B}"/>
          </ac:cxnSpMkLst>
        </pc:cxnChg>
        <pc:cxnChg chg="add mod">
          <ac:chgData name="byron dodd" userId="5f8f3b5ac755099a" providerId="LiveId" clId="{62296B02-FF6D-4E03-834C-A905267B6D21}" dt="2024-03-12T13:33:11.370" v="1395" actId="1076"/>
          <ac:cxnSpMkLst>
            <pc:docMk/>
            <pc:sldMk cId="2504913997" sldId="267"/>
            <ac:cxnSpMk id="60" creationId="{1085038F-A8C3-70AE-091D-AB810963FCAC}"/>
          </ac:cxnSpMkLst>
        </pc:cxnChg>
        <pc:cxnChg chg="add mod">
          <ac:chgData name="byron dodd" userId="5f8f3b5ac755099a" providerId="LiveId" clId="{62296B02-FF6D-4E03-834C-A905267B6D21}" dt="2024-03-12T13:33:11.370" v="1395" actId="1076"/>
          <ac:cxnSpMkLst>
            <pc:docMk/>
            <pc:sldMk cId="2504913997" sldId="267"/>
            <ac:cxnSpMk id="61" creationId="{4203278A-4992-F4B1-F796-0D69BAFF1A85}"/>
          </ac:cxnSpMkLst>
        </pc:cxnChg>
        <pc:cxnChg chg="add mod">
          <ac:chgData name="byron dodd" userId="5f8f3b5ac755099a" providerId="LiveId" clId="{62296B02-FF6D-4E03-834C-A905267B6D21}" dt="2024-03-12T13:41:47.325" v="1472" actId="14100"/>
          <ac:cxnSpMkLst>
            <pc:docMk/>
            <pc:sldMk cId="2504913997" sldId="267"/>
            <ac:cxnSpMk id="70" creationId="{BA9E723B-93BA-3898-F43F-DF901F7BA551}"/>
          </ac:cxnSpMkLst>
        </pc:cxnChg>
        <pc:cxnChg chg="add mod">
          <ac:chgData name="byron dodd" userId="5f8f3b5ac755099a" providerId="LiveId" clId="{62296B02-FF6D-4E03-834C-A905267B6D21}" dt="2024-03-12T13:41:32.953" v="1468" actId="14100"/>
          <ac:cxnSpMkLst>
            <pc:docMk/>
            <pc:sldMk cId="2504913997" sldId="267"/>
            <ac:cxnSpMk id="71" creationId="{BE81B834-DEAF-B263-2AE9-4F9F38C1E27B}"/>
          </ac:cxnSpMkLst>
        </pc:cxnChg>
        <pc:cxnChg chg="add mod">
          <ac:chgData name="byron dodd" userId="5f8f3b5ac755099a" providerId="LiveId" clId="{62296B02-FF6D-4E03-834C-A905267B6D21}" dt="2024-03-12T13:41:52.858" v="1475" actId="14100"/>
          <ac:cxnSpMkLst>
            <pc:docMk/>
            <pc:sldMk cId="2504913997" sldId="267"/>
            <ac:cxnSpMk id="79" creationId="{815EF30E-16F9-6766-6030-31F9155FD8F8}"/>
          </ac:cxnSpMkLst>
        </pc:cxnChg>
        <pc:cxnChg chg="add del mod">
          <ac:chgData name="byron dodd" userId="5f8f3b5ac755099a" providerId="LiveId" clId="{62296B02-FF6D-4E03-834C-A905267B6D21}" dt="2024-03-12T13:43:01.469" v="1487" actId="478"/>
          <ac:cxnSpMkLst>
            <pc:docMk/>
            <pc:sldMk cId="2504913997" sldId="267"/>
            <ac:cxnSpMk id="84" creationId="{314AF560-DD09-EE04-3B6E-0D40A577D097}"/>
          </ac:cxnSpMkLst>
        </pc:cxnChg>
        <pc:cxnChg chg="add mod">
          <ac:chgData name="byron dodd" userId="5f8f3b5ac755099a" providerId="LiveId" clId="{62296B02-FF6D-4E03-834C-A905267B6D21}" dt="2024-03-12T13:43:10.725" v="1489" actId="1076"/>
          <ac:cxnSpMkLst>
            <pc:docMk/>
            <pc:sldMk cId="2504913997" sldId="267"/>
            <ac:cxnSpMk id="87" creationId="{265F9CC0-9B7B-F1A6-160F-A8652423DA33}"/>
          </ac:cxnSpMkLst>
        </pc:cxnChg>
        <pc:cxnChg chg="add mod">
          <ac:chgData name="byron dodd" userId="5f8f3b5ac755099a" providerId="LiveId" clId="{62296B02-FF6D-4E03-834C-A905267B6D21}" dt="2024-03-12T13:43:10.725" v="1489" actId="1076"/>
          <ac:cxnSpMkLst>
            <pc:docMk/>
            <pc:sldMk cId="2504913997" sldId="267"/>
            <ac:cxnSpMk id="88" creationId="{EC2DB351-8AF8-C701-7BBB-F9DE56147020}"/>
          </ac:cxnSpMkLst>
        </pc:cxnChg>
      </pc:sldChg>
      <pc:sldChg chg="addSp delSp modSp new mod">
        <pc:chgData name="byron dodd" userId="5f8f3b5ac755099a" providerId="LiveId" clId="{62296B02-FF6D-4E03-834C-A905267B6D21}" dt="2024-03-13T18:33:29.153" v="1507" actId="20577"/>
        <pc:sldMkLst>
          <pc:docMk/>
          <pc:sldMk cId="416268104" sldId="268"/>
        </pc:sldMkLst>
        <pc:spChg chg="del">
          <ac:chgData name="byron dodd" userId="5f8f3b5ac755099a" providerId="LiveId" clId="{62296B02-FF6D-4E03-834C-A905267B6D21}" dt="2024-03-13T18:33:19.654" v="1492" actId="478"/>
          <ac:spMkLst>
            <pc:docMk/>
            <pc:sldMk cId="416268104" sldId="268"/>
            <ac:spMk id="2" creationId="{DC19B053-0CAE-180B-E293-D981AE240176}"/>
          </ac:spMkLst>
        </pc:spChg>
        <pc:spChg chg="del">
          <ac:chgData name="byron dodd" userId="5f8f3b5ac755099a" providerId="LiveId" clId="{62296B02-FF6D-4E03-834C-A905267B6D21}" dt="2024-03-13T18:33:16.202" v="1491" actId="478"/>
          <ac:spMkLst>
            <pc:docMk/>
            <pc:sldMk cId="416268104" sldId="268"/>
            <ac:spMk id="3" creationId="{D75DE9F8-7F4E-D765-2BE5-D151CD2DCD25}"/>
          </ac:spMkLst>
        </pc:spChg>
        <pc:spChg chg="add mod">
          <ac:chgData name="byron dodd" userId="5f8f3b5ac755099a" providerId="LiveId" clId="{62296B02-FF6D-4E03-834C-A905267B6D21}" dt="2024-03-13T18:33:29.153" v="1507" actId="20577"/>
          <ac:spMkLst>
            <pc:docMk/>
            <pc:sldMk cId="416268104" sldId="268"/>
            <ac:spMk id="4" creationId="{03CC48CC-4805-1CED-FFFD-411CCF6873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51B7-E88C-B937-C22C-453A888D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A218C-594A-83B1-DC41-19B8D815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7D6A-BB4C-31C4-8967-6D625B8D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B8BF-AC3D-48CD-8A39-36F37F4D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478A-D8A7-6357-CAB2-394B04B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FA54-5CDD-B752-0569-5398A84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84873-2F2F-706D-CC47-F6FB834BD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54CF-E488-195C-4BBF-04BEA425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B694-E953-D9B4-7FCC-98ED85DF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979E-FB98-4F2A-A8CC-A1F62832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7A91B-0928-90D4-9AB6-DB495DCD1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9843-829E-7B66-5EDA-7B636871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9D67-3511-F047-5A5C-DFF69567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FECD-094F-B350-EBB9-C8835A2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4782-8370-A95F-68E1-858CDCB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9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2DD3-D513-D47A-88D8-7B087280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B8D1-24BC-4A2F-F9C1-F1A1B3BE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B05F-087A-A888-990D-6FBD191D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668-3532-019A-073E-9B58BCE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3F13-BDE5-B95F-C982-039EA0E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D2B7-7036-B28D-6FE6-14AA8FC3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A1E86-F628-D2D6-7A1A-8FB96555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6138-6541-A23E-8BCD-2E0786CD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7203-EC10-466F-5DAE-19A8E888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FB9A-DBA8-8F1A-009D-5552F33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007-50A1-C183-D2E4-A76B11F3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68EF-C9F3-7654-FF1A-78D7881C0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9292D-6E05-FBCF-D343-6D1A566A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199-BC43-B2FE-4BC2-8E0D330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96977-5075-92E9-53ED-BC1B803E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B0F68-9C90-37FC-AD4D-BE8325B8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EBC7-311D-6022-DCAF-31C966EA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4081-B108-FCE8-B7DE-72CC481E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65CE-C81F-679B-0D26-940931FD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198A2-24AE-2BD6-4E5F-D5ED9C13F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3D9C4-3663-5127-EDC4-4A139BD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F072C-3B55-0F7F-3DA5-554A4385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8BF42-D82C-FC86-CB41-92DCEE07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F96A8-CB3C-0616-873A-E5DAA618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887D-2BC9-AC7D-573A-BEBE792E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97CF3-BEE0-B95A-2945-4AE0D4D2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EF901-A8CF-B1AE-E488-5AA934C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6782-B087-9FA4-AA09-6B8C458D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FF6B7-1F16-3B25-1377-D5BEA0E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A1C27-A711-7665-9559-866E507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D2D30-01E8-E716-C52B-B5F6B25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3915-21B0-C8C5-1389-85255F6F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AC12-5EDB-3B74-5CC3-6689261E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7D147-7FB1-FA87-E009-B31762DA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3FF1-B8C3-02A7-F9C6-8F5FB4BA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4AED-05CC-E797-0AC0-684FD960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7679-9C75-7E1A-4A0D-13C5F05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8E4-C072-EE00-F286-E1D0F5B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F9D23-395A-D969-FF67-F0479D0D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AB95C-324B-BCC1-DCAF-60E4FB3C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30507-C557-C76A-5E94-F9D74A3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19F6-8B63-5B5D-229E-9380D893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BB3C-8A99-9BF9-8CEB-19385AC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AC82-4F3E-E530-4C65-E441B046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EF3C-A65A-424A-A192-28B0A792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E850-9316-618B-8B5D-83380BC61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5BAF8-CD10-4897-980A-0A7E77145E05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C6DF-2471-50A1-8BFD-1F08E4E6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E898-C6B8-411C-F174-44968BF2B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9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Compressor </a:t>
            </a:r>
          </a:p>
        </p:txBody>
      </p:sp>
    </p:spTree>
    <p:extLst>
      <p:ext uri="{BB962C8B-B14F-4D97-AF65-F5344CB8AC3E}">
        <p14:creationId xmlns:p14="http://schemas.microsoft.com/office/powerpoint/2010/main" val="169561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EC3734-0E68-F1D3-6429-CB621E6E3579}"/>
              </a:ext>
            </a:extLst>
          </p:cNvPr>
          <p:cNvSpPr txBox="1"/>
          <p:nvPr/>
        </p:nvSpPr>
        <p:spPr>
          <a:xfrm>
            <a:off x="1100831" y="2015230"/>
            <a:ext cx="772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0023F-D546-037A-7BB7-667FD9FD70D5}"/>
              </a:ext>
            </a:extLst>
          </p:cNvPr>
          <p:cNvSpPr txBox="1"/>
          <p:nvPr/>
        </p:nvSpPr>
        <p:spPr>
          <a:xfrm>
            <a:off x="6304624" y="2015230"/>
            <a:ext cx="868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gas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gas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gas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6F438-835D-762B-C1F2-2E37D7CD5086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	   P unit	       L unit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5C446-EE10-B21E-1662-0B7DE3571BF9}"/>
              </a:ext>
            </a:extLst>
          </p:cNvPr>
          <p:cNvSpPr txBox="1"/>
          <p:nvPr/>
        </p:nvSpPr>
        <p:spPr>
          <a:xfrm>
            <a:off x="2608551" y="4837149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liq</a:t>
            </a:r>
            <a:r>
              <a:rPr lang="en-GB" dirty="0"/>
              <a:t>	   P </a:t>
            </a:r>
            <a:r>
              <a:rPr lang="en-GB" dirty="0" err="1"/>
              <a:t>liq</a:t>
            </a:r>
            <a:r>
              <a:rPr lang="en-GB" dirty="0"/>
              <a:t>	       F </a:t>
            </a:r>
            <a:r>
              <a:rPr lang="en-GB" dirty="0" err="1"/>
              <a:t>liq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16585-9EDB-0617-02E8-FDD012A67CE3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CCDBD8-288E-99CA-BFFB-F6E19CBAA33F}"/>
              </a:ext>
            </a:extLst>
          </p:cNvPr>
          <p:cNvCxnSpPr/>
          <p:nvPr/>
        </p:nvCxnSpPr>
        <p:spPr>
          <a:xfrm flipV="1">
            <a:off x="1713390" y="1645055"/>
            <a:ext cx="1091954" cy="57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E0203-95B0-4651-D490-D2B4C5CC5D8C}"/>
              </a:ext>
            </a:extLst>
          </p:cNvPr>
          <p:cNvCxnSpPr/>
          <p:nvPr/>
        </p:nvCxnSpPr>
        <p:spPr>
          <a:xfrm>
            <a:off x="3009530" y="1645055"/>
            <a:ext cx="0" cy="319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B2C06C-0038-0CCE-0D30-29E5C87A845B}"/>
              </a:ext>
            </a:extLst>
          </p:cNvPr>
          <p:cNvCxnSpPr>
            <a:cxnSpLocks/>
          </p:cNvCxnSpPr>
          <p:nvPr/>
        </p:nvCxnSpPr>
        <p:spPr>
          <a:xfrm>
            <a:off x="3187083" y="1651519"/>
            <a:ext cx="3117541" cy="56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06B00C-B2E2-B094-6B82-5EBF4DE7ACEB}"/>
              </a:ext>
            </a:extLst>
          </p:cNvPr>
          <p:cNvCxnSpPr>
            <a:cxnSpLocks/>
          </p:cNvCxnSpPr>
          <p:nvPr/>
        </p:nvCxnSpPr>
        <p:spPr>
          <a:xfrm flipV="1">
            <a:off x="1668261" y="1651519"/>
            <a:ext cx="2442839" cy="165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64382-3AE0-7565-8392-4074A51E9524}"/>
              </a:ext>
            </a:extLst>
          </p:cNvPr>
          <p:cNvCxnSpPr>
            <a:cxnSpLocks/>
          </p:cNvCxnSpPr>
          <p:nvPr/>
        </p:nvCxnSpPr>
        <p:spPr>
          <a:xfrm flipH="1">
            <a:off x="4111100" y="1651519"/>
            <a:ext cx="860395" cy="318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3AFE4-2171-885E-59F7-4785BDAE7CE6}"/>
              </a:ext>
            </a:extLst>
          </p:cNvPr>
          <p:cNvCxnSpPr>
            <a:cxnSpLocks/>
          </p:cNvCxnSpPr>
          <p:nvPr/>
        </p:nvCxnSpPr>
        <p:spPr>
          <a:xfrm flipH="1">
            <a:off x="5157926" y="1645055"/>
            <a:ext cx="106532" cy="319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7F22AC-2AB4-F4DB-FBA5-40B2473D6153}"/>
              </a:ext>
            </a:extLst>
          </p:cNvPr>
          <p:cNvCxnSpPr>
            <a:stCxn id="28" idx="2"/>
          </p:cNvCxnSpPr>
          <p:nvPr/>
        </p:nvCxnSpPr>
        <p:spPr>
          <a:xfrm>
            <a:off x="4242044" y="1645055"/>
            <a:ext cx="2062580" cy="154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7B4657-754D-2990-2C45-6BDD329A6E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242044" y="1645055"/>
            <a:ext cx="2034472" cy="260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DEEE3-A4BE-A016-D6BA-3C2F2C09BF89}"/>
              </a:ext>
            </a:extLst>
          </p:cNvPr>
          <p:cNvCxnSpPr/>
          <p:nvPr/>
        </p:nvCxnSpPr>
        <p:spPr>
          <a:xfrm flipV="1">
            <a:off x="1713390" y="1651519"/>
            <a:ext cx="2237173" cy="26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3A174E-083E-C11D-0FEF-7302EC745AF8}"/>
              </a:ext>
            </a:extLst>
          </p:cNvPr>
          <p:cNvCxnSpPr/>
          <p:nvPr/>
        </p:nvCxnSpPr>
        <p:spPr>
          <a:xfrm flipV="1">
            <a:off x="1713390" y="1645055"/>
            <a:ext cx="3471169" cy="270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174590-1E45-1F7F-6586-C09927B4A971}"/>
              </a:ext>
            </a:extLst>
          </p:cNvPr>
          <p:cNvSpPr txBox="1"/>
          <p:nvPr/>
        </p:nvSpPr>
        <p:spPr>
          <a:xfrm>
            <a:off x="763480" y="310718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07C62-BD1F-ECD9-EF42-FC267F6546F9}"/>
              </a:ext>
            </a:extLst>
          </p:cNvPr>
          <p:cNvCxnSpPr>
            <a:cxnSpLocks/>
          </p:cNvCxnSpPr>
          <p:nvPr/>
        </p:nvCxnSpPr>
        <p:spPr>
          <a:xfrm>
            <a:off x="1327212" y="630177"/>
            <a:ext cx="2454675" cy="652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6AC0D-B5A8-DB80-671D-9BE4FA51ECF3}"/>
              </a:ext>
            </a:extLst>
          </p:cNvPr>
          <p:cNvCxnSpPr>
            <a:cxnSpLocks/>
          </p:cNvCxnSpPr>
          <p:nvPr/>
        </p:nvCxnSpPr>
        <p:spPr>
          <a:xfrm>
            <a:off x="1277646" y="507261"/>
            <a:ext cx="3625047" cy="815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8AB345-9E23-6F6A-7E35-FEBF688B78AD}"/>
              </a:ext>
            </a:extLst>
          </p:cNvPr>
          <p:cNvSpPr txBox="1"/>
          <p:nvPr/>
        </p:nvSpPr>
        <p:spPr>
          <a:xfrm>
            <a:off x="6526567" y="137929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gas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D3F75-28C3-3D3D-E2D1-32E4C2DD07CD}"/>
              </a:ext>
            </a:extLst>
          </p:cNvPr>
          <p:cNvSpPr txBox="1"/>
          <p:nvPr/>
        </p:nvSpPr>
        <p:spPr>
          <a:xfrm>
            <a:off x="6526567" y="750974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liq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DB7D8C-13FA-B5B6-11B0-0909E3C60CF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242044" y="985310"/>
            <a:ext cx="2126944" cy="290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792D36-18C4-FD75-BBF9-D50F74895A2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99266" y="322595"/>
            <a:ext cx="2427301" cy="98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3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220B-FC51-3C40-E596-FC763D47AF10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Reactor</a:t>
            </a:r>
          </a:p>
        </p:txBody>
      </p:sp>
    </p:spTree>
    <p:extLst>
      <p:ext uri="{BB962C8B-B14F-4D97-AF65-F5344CB8AC3E}">
        <p14:creationId xmlns:p14="http://schemas.microsoft.com/office/powerpoint/2010/main" val="281280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62B0F59-FABA-4068-C9EC-FD36DD18B1C1}"/>
              </a:ext>
            </a:extLst>
          </p:cNvPr>
          <p:cNvSpPr txBox="1"/>
          <p:nvPr/>
        </p:nvSpPr>
        <p:spPr>
          <a:xfrm>
            <a:off x="8893811" y="121497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 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A2DF5-D8B5-B775-5D8B-43999191C610}"/>
              </a:ext>
            </a:extLst>
          </p:cNvPr>
          <p:cNvSpPr txBox="1"/>
          <p:nvPr/>
        </p:nvSpPr>
        <p:spPr>
          <a:xfrm>
            <a:off x="682102" y="306163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 with a liquid or solid component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96F13A-4E64-203D-BE70-7D314474F20E}"/>
              </a:ext>
            </a:extLst>
          </p:cNvPr>
          <p:cNvSpPr txBox="1"/>
          <p:nvPr/>
        </p:nvSpPr>
        <p:spPr>
          <a:xfrm>
            <a:off x="914400" y="86016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2CE5C-E58D-1EA7-99CA-501F9C89283B}"/>
              </a:ext>
            </a:extLst>
          </p:cNvPr>
          <p:cNvSpPr txBox="1"/>
          <p:nvPr/>
        </p:nvSpPr>
        <p:spPr>
          <a:xfrm>
            <a:off x="2647025" y="84854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5A4BA-7478-15F0-4D71-A3E59F51ED3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69002" y="1033211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8F8BFE-8BD5-5B69-7BCF-B4AD00A1CFF0}"/>
              </a:ext>
            </a:extLst>
          </p:cNvPr>
          <p:cNvSpPr txBox="1"/>
          <p:nvPr/>
        </p:nvSpPr>
        <p:spPr>
          <a:xfrm>
            <a:off x="665826" y="1328574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 with a gas component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C4ED6-2D8A-FD18-45EC-ED7662446F99}"/>
              </a:ext>
            </a:extLst>
          </p:cNvPr>
          <p:cNvSpPr txBox="1"/>
          <p:nvPr/>
        </p:nvSpPr>
        <p:spPr>
          <a:xfrm>
            <a:off x="914400" y="1917954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2A24DF-9900-C54E-B27A-73AA9DE6079F}"/>
              </a:ext>
            </a:extLst>
          </p:cNvPr>
          <p:cNvSpPr txBox="1"/>
          <p:nvPr/>
        </p:nvSpPr>
        <p:spPr>
          <a:xfrm>
            <a:off x="2647025" y="190633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36B01C-A1EF-D70B-5A25-A351439771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669002" y="2091004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5BE584-2997-CFC7-C42E-4829143AFC07}"/>
              </a:ext>
            </a:extLst>
          </p:cNvPr>
          <p:cNvCxnSpPr>
            <a:cxnSpLocks/>
          </p:cNvCxnSpPr>
          <p:nvPr/>
        </p:nvCxnSpPr>
        <p:spPr>
          <a:xfrm flipV="1">
            <a:off x="1599460" y="2287286"/>
            <a:ext cx="1134862" cy="39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7B2CA1-494F-658D-8825-ADD01639E8B6}"/>
              </a:ext>
            </a:extLst>
          </p:cNvPr>
          <p:cNvSpPr txBox="1"/>
          <p:nvPr/>
        </p:nvSpPr>
        <p:spPr>
          <a:xfrm>
            <a:off x="682102" y="2870775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2E2FC-DBE3-F76E-191E-0DB8376FF05A}"/>
              </a:ext>
            </a:extLst>
          </p:cNvPr>
          <p:cNvSpPr txBox="1"/>
          <p:nvPr/>
        </p:nvSpPr>
        <p:spPr>
          <a:xfrm>
            <a:off x="914400" y="330753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B7C2D-D34B-6E38-FAD9-99A9849A3EDB}"/>
              </a:ext>
            </a:extLst>
          </p:cNvPr>
          <p:cNvSpPr txBox="1"/>
          <p:nvPr/>
        </p:nvSpPr>
        <p:spPr>
          <a:xfrm>
            <a:off x="2647025" y="329592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378EB4-F64B-8365-8851-0C382083526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669002" y="3480589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04AE67-AA2D-4B40-3930-6C3AE0A26069}"/>
              </a:ext>
            </a:extLst>
          </p:cNvPr>
          <p:cNvSpPr txBox="1"/>
          <p:nvPr/>
        </p:nvSpPr>
        <p:spPr>
          <a:xfrm>
            <a:off x="665826" y="3771574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measured component which is a reactant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F33CD-4A63-7797-1B0F-C0DEFF6DCD35}"/>
              </a:ext>
            </a:extLst>
          </p:cNvPr>
          <p:cNvSpPr txBox="1"/>
          <p:nvPr/>
        </p:nvSpPr>
        <p:spPr>
          <a:xfrm>
            <a:off x="914400" y="4325572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inA</a:t>
            </a:r>
            <a:r>
              <a:rPr lang="en-GB" dirty="0"/>
              <a:t>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64E0C7-F21B-4977-613F-FD6C9F5B7537}"/>
              </a:ext>
            </a:extLst>
          </p:cNvPr>
          <p:cNvSpPr txBox="1"/>
          <p:nvPr/>
        </p:nvSpPr>
        <p:spPr>
          <a:xfrm>
            <a:off x="2647025" y="431395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37D108-9D9E-F7CD-A5D0-24AB11DDC2FD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1669002" y="4498622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9F8B9C-22D0-42CF-BEF6-04A2D3793A52}"/>
              </a:ext>
            </a:extLst>
          </p:cNvPr>
          <p:cNvSpPr txBox="1"/>
          <p:nvPr/>
        </p:nvSpPr>
        <p:spPr>
          <a:xfrm>
            <a:off x="665826" y="4808277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no gas element to any stream, then for every 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AD94B6-A8BE-1575-2BEE-EC945FB17CA6}"/>
              </a:ext>
            </a:extLst>
          </p:cNvPr>
          <p:cNvSpPr txBox="1"/>
          <p:nvPr/>
        </p:nvSpPr>
        <p:spPr>
          <a:xfrm>
            <a:off x="914400" y="536227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215CE-2CCF-9D44-1780-B81456D2FCF6}"/>
              </a:ext>
            </a:extLst>
          </p:cNvPr>
          <p:cNvSpPr txBox="1"/>
          <p:nvPr/>
        </p:nvSpPr>
        <p:spPr>
          <a:xfrm>
            <a:off x="2647025" y="535065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9B54F1-18D8-2E8C-7EFC-D5FED8A88C8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669002" y="5535325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142FF3-ADF8-1BC9-B6BF-5605570D30A5}"/>
              </a:ext>
            </a:extLst>
          </p:cNvPr>
          <p:cNvSpPr txBox="1"/>
          <p:nvPr/>
        </p:nvSpPr>
        <p:spPr>
          <a:xfrm>
            <a:off x="665826" y="5797913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only pure gas in every stream, then for every stream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3EF533-5330-3B93-F1EF-D3601F08509F}"/>
              </a:ext>
            </a:extLst>
          </p:cNvPr>
          <p:cNvSpPr txBox="1"/>
          <p:nvPr/>
        </p:nvSpPr>
        <p:spPr>
          <a:xfrm>
            <a:off x="914400" y="635191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E91E7B-B681-27FF-919D-89AC7F8D7D8B}"/>
              </a:ext>
            </a:extLst>
          </p:cNvPr>
          <p:cNvSpPr txBox="1"/>
          <p:nvPr/>
        </p:nvSpPr>
        <p:spPr>
          <a:xfrm>
            <a:off x="2647025" y="634029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D6C561-AA03-479B-0936-769097FA4B4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669002" y="6524961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C2F828E-6E72-4222-2EAC-32B47248B7E5}"/>
              </a:ext>
            </a:extLst>
          </p:cNvPr>
          <p:cNvSpPr txBox="1"/>
          <p:nvPr/>
        </p:nvSpPr>
        <p:spPr>
          <a:xfrm>
            <a:off x="6513251" y="827689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pure gas stream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CA0F7-7603-6372-B888-ED30FE717265}"/>
              </a:ext>
            </a:extLst>
          </p:cNvPr>
          <p:cNvSpPr txBox="1"/>
          <p:nvPr/>
        </p:nvSpPr>
        <p:spPr>
          <a:xfrm>
            <a:off x="8489428" y="1324736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CF80DF-D3DF-4120-59A1-E70F9C2D0C0E}"/>
              </a:ext>
            </a:extLst>
          </p:cNvPr>
          <p:cNvSpPr txBox="1"/>
          <p:nvPr/>
        </p:nvSpPr>
        <p:spPr>
          <a:xfrm>
            <a:off x="6541363" y="140545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3F9E94-595A-90FC-C3A1-D3FD900778C8}"/>
              </a:ext>
            </a:extLst>
          </p:cNvPr>
          <p:cNvCxnSpPr>
            <a:cxnSpLocks/>
          </p:cNvCxnSpPr>
          <p:nvPr/>
        </p:nvCxnSpPr>
        <p:spPr>
          <a:xfrm flipV="1">
            <a:off x="7318204" y="1513240"/>
            <a:ext cx="1171224" cy="2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469093-042A-8509-1156-693F7D107A1B}"/>
              </a:ext>
            </a:extLst>
          </p:cNvPr>
          <p:cNvCxnSpPr>
            <a:cxnSpLocks/>
          </p:cNvCxnSpPr>
          <p:nvPr/>
        </p:nvCxnSpPr>
        <p:spPr>
          <a:xfrm>
            <a:off x="7204364" y="1697906"/>
            <a:ext cx="1318198" cy="28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D2F671E-DEDF-3EA2-98C4-532E048302A7}"/>
              </a:ext>
            </a:extLst>
          </p:cNvPr>
          <p:cNvSpPr txBox="1"/>
          <p:nvPr/>
        </p:nvSpPr>
        <p:spPr>
          <a:xfrm>
            <a:off x="6541363" y="2281256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non pure gas stream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32294A-D897-71E8-463C-A04E93510B01}"/>
              </a:ext>
            </a:extLst>
          </p:cNvPr>
          <p:cNvSpPr txBox="1"/>
          <p:nvPr/>
        </p:nvSpPr>
        <p:spPr>
          <a:xfrm>
            <a:off x="8517540" y="2778303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180443-6A8B-11BC-99C9-8687C36E7231}"/>
              </a:ext>
            </a:extLst>
          </p:cNvPr>
          <p:cNvSpPr txBox="1"/>
          <p:nvPr/>
        </p:nvSpPr>
        <p:spPr>
          <a:xfrm>
            <a:off x="6569475" y="285902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9E723B-93BA-3898-F43F-DF901F7BA551}"/>
              </a:ext>
            </a:extLst>
          </p:cNvPr>
          <p:cNvCxnSpPr>
            <a:cxnSpLocks/>
          </p:cNvCxnSpPr>
          <p:nvPr/>
        </p:nvCxnSpPr>
        <p:spPr>
          <a:xfrm>
            <a:off x="7318204" y="4641606"/>
            <a:ext cx="675152" cy="119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81B834-DEAF-B263-2AE9-4F9F38C1E27B}"/>
              </a:ext>
            </a:extLst>
          </p:cNvPr>
          <p:cNvCxnSpPr>
            <a:cxnSpLocks/>
          </p:cNvCxnSpPr>
          <p:nvPr/>
        </p:nvCxnSpPr>
        <p:spPr>
          <a:xfrm>
            <a:off x="7379450" y="3172114"/>
            <a:ext cx="1171224" cy="264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F14E379-4840-DFF3-005B-B16209B8D79D}"/>
              </a:ext>
            </a:extLst>
          </p:cNvPr>
          <p:cNvSpPr txBox="1"/>
          <p:nvPr/>
        </p:nvSpPr>
        <p:spPr>
          <a:xfrm>
            <a:off x="6569475" y="3815995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measured component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A5F7E9-AA76-70EF-5A72-69791B8948E1}"/>
              </a:ext>
            </a:extLst>
          </p:cNvPr>
          <p:cNvSpPr txBox="1"/>
          <p:nvPr/>
        </p:nvSpPr>
        <p:spPr>
          <a:xfrm>
            <a:off x="6572525" y="4437622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  <a:p>
            <a:endParaRPr lang="en-GB" dirty="0"/>
          </a:p>
          <a:p>
            <a:r>
              <a:rPr lang="en-GB" dirty="0"/>
              <a:t>T unit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57AEB8-99B6-96AE-D48E-1FE90E1DEF8E}"/>
              </a:ext>
            </a:extLst>
          </p:cNvPr>
          <p:cNvSpPr txBox="1"/>
          <p:nvPr/>
        </p:nvSpPr>
        <p:spPr>
          <a:xfrm>
            <a:off x="7993356" y="4714621"/>
            <a:ext cx="99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outA</a:t>
            </a:r>
            <a:r>
              <a:rPr lang="en-GB" dirty="0"/>
              <a:t>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5EF30E-16F9-6766-6030-31F9155FD8F8}"/>
              </a:ext>
            </a:extLst>
          </p:cNvPr>
          <p:cNvCxnSpPr>
            <a:cxnSpLocks/>
          </p:cNvCxnSpPr>
          <p:nvPr/>
        </p:nvCxnSpPr>
        <p:spPr>
          <a:xfrm flipV="1">
            <a:off x="7289910" y="5013510"/>
            <a:ext cx="703446" cy="203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F696EF-B2C5-D272-357B-C881562E2530}"/>
              </a:ext>
            </a:extLst>
          </p:cNvPr>
          <p:cNvSpPr txBox="1"/>
          <p:nvPr/>
        </p:nvSpPr>
        <p:spPr>
          <a:xfrm>
            <a:off x="6286154" y="5359417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no pure gas stream, then for every stream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1A1962-FC36-F4B4-4507-87B09E4B2A2A}"/>
              </a:ext>
            </a:extLst>
          </p:cNvPr>
          <p:cNvSpPr txBox="1"/>
          <p:nvPr/>
        </p:nvSpPr>
        <p:spPr>
          <a:xfrm>
            <a:off x="8526419" y="5736514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5BB1F1-8332-EB14-CC83-BC944F93709B}"/>
              </a:ext>
            </a:extLst>
          </p:cNvPr>
          <p:cNvSpPr txBox="1"/>
          <p:nvPr/>
        </p:nvSpPr>
        <p:spPr>
          <a:xfrm>
            <a:off x="6578354" y="581723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5F9CC0-9B7B-F1A6-160F-A8652423DA33}"/>
              </a:ext>
            </a:extLst>
          </p:cNvPr>
          <p:cNvCxnSpPr>
            <a:cxnSpLocks/>
          </p:cNvCxnSpPr>
          <p:nvPr/>
        </p:nvCxnSpPr>
        <p:spPr>
          <a:xfrm flipV="1">
            <a:off x="7355195" y="5925018"/>
            <a:ext cx="1171224" cy="2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2DB351-8AF8-C701-7BBB-F9DE56147020}"/>
              </a:ext>
            </a:extLst>
          </p:cNvPr>
          <p:cNvCxnSpPr>
            <a:cxnSpLocks/>
          </p:cNvCxnSpPr>
          <p:nvPr/>
        </p:nvCxnSpPr>
        <p:spPr>
          <a:xfrm>
            <a:off x="7241355" y="6109684"/>
            <a:ext cx="1318198" cy="28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1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C48CC-4805-1CED-FFFD-411CCF68737C}"/>
              </a:ext>
            </a:extLst>
          </p:cNvPr>
          <p:cNvSpPr txBox="1"/>
          <p:nvPr/>
        </p:nvSpPr>
        <p:spPr>
          <a:xfrm>
            <a:off x="3045041" y="1686757"/>
            <a:ext cx="54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Jacket stuff </a:t>
            </a:r>
          </a:p>
        </p:txBody>
      </p:sp>
    </p:spTree>
    <p:extLst>
      <p:ext uri="{BB962C8B-B14F-4D97-AF65-F5344CB8AC3E}">
        <p14:creationId xmlns:p14="http://schemas.microsoft.com/office/powerpoint/2010/main" val="41626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F9336-7388-77C5-4A65-1DC70E8EB262}"/>
              </a:ext>
            </a:extLst>
          </p:cNvPr>
          <p:cNvSpPr txBox="1"/>
          <p:nvPr/>
        </p:nvSpPr>
        <p:spPr>
          <a:xfrm>
            <a:off x="870012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1EC9D-5FCD-1B4B-858C-C59518794A96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8B83-5EBA-2526-90D9-517719F87385}"/>
              </a:ext>
            </a:extLst>
          </p:cNvPr>
          <p:cNvSpPr txBox="1"/>
          <p:nvPr/>
        </p:nvSpPr>
        <p:spPr>
          <a:xfrm>
            <a:off x="1899082" y="150937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BF53C-8CB2-468D-FC1A-C956BE36342E}"/>
              </a:ext>
            </a:extLst>
          </p:cNvPr>
          <p:cNvSpPr txBox="1"/>
          <p:nvPr/>
        </p:nvSpPr>
        <p:spPr>
          <a:xfrm>
            <a:off x="2459115" y="942915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82F9B-1049-C6CA-7571-0A0C6255177A}"/>
              </a:ext>
            </a:extLst>
          </p:cNvPr>
          <p:cNvSpPr txBox="1"/>
          <p:nvPr/>
        </p:nvSpPr>
        <p:spPr>
          <a:xfrm>
            <a:off x="3038384" y="150550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FC2E9-791B-1BCA-8DF7-852BB9A7FC94}"/>
              </a:ext>
            </a:extLst>
          </p:cNvPr>
          <p:cNvSpPr txBox="1"/>
          <p:nvPr/>
        </p:nvSpPr>
        <p:spPr>
          <a:xfrm>
            <a:off x="3828496" y="1550062"/>
            <a:ext cx="5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75630-1796-04FA-7D71-F04E5B95FA64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25855-4B46-0F4E-F20F-A90731CA7162}"/>
              </a:ext>
            </a:extLst>
          </p:cNvPr>
          <p:cNvCxnSpPr>
            <a:endCxn id="10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1D60F-90D1-2778-0ACB-3FF27B8376E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98541" y="1734728"/>
            <a:ext cx="329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CF54D8-8E1B-7A16-2B1C-7AD714DAFD73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9DDCE3-01DC-F4C7-13BB-C3097B43FD86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FFCC9F-B973-5AA9-DACA-DDD56A15FD67}"/>
              </a:ext>
            </a:extLst>
          </p:cNvPr>
          <p:cNvCxnSpPr>
            <a:cxnSpLocks/>
          </p:cNvCxnSpPr>
          <p:nvPr/>
        </p:nvCxnSpPr>
        <p:spPr>
          <a:xfrm>
            <a:off x="2399930" y="3464963"/>
            <a:ext cx="1753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513961-8217-C0C3-D6AA-05C54A7E0A83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1C55F86-6F97-83A4-689A-58112C96EBB3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16200000" flipH="1">
            <a:off x="2643798" y="464295"/>
            <a:ext cx="76369" cy="2833828"/>
          </a:xfrm>
          <a:prstGeom prst="curvedConnector3">
            <a:avLst>
              <a:gd name="adj1" fmla="val 3993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19C4D-1258-A929-A29B-F3E998DB10E4}"/>
              </a:ext>
            </a:extLst>
          </p:cNvPr>
          <p:cNvCxnSpPr>
            <a:stCxn id="6" idx="0"/>
          </p:cNvCxnSpPr>
          <p:nvPr/>
        </p:nvCxnSpPr>
        <p:spPr>
          <a:xfrm flipV="1">
            <a:off x="2294138" y="1242874"/>
            <a:ext cx="262631" cy="2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796CB-823C-2829-883E-D6B22E700242}"/>
              </a:ext>
            </a:extLst>
          </p:cNvPr>
          <p:cNvCxnSpPr>
            <a:cxnSpLocks/>
          </p:cNvCxnSpPr>
          <p:nvPr/>
        </p:nvCxnSpPr>
        <p:spPr>
          <a:xfrm>
            <a:off x="2735986" y="1183195"/>
            <a:ext cx="481615" cy="35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Control valve </a:t>
            </a:r>
          </a:p>
        </p:txBody>
      </p:sp>
    </p:spTree>
    <p:extLst>
      <p:ext uri="{BB962C8B-B14F-4D97-AF65-F5344CB8AC3E}">
        <p14:creationId xmlns:p14="http://schemas.microsoft.com/office/powerpoint/2010/main" val="42325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7CBE-5AD5-4B7E-A0AD-03646A8A1A30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2C44-4419-F36F-4DEC-42C574EA251E}"/>
              </a:ext>
            </a:extLst>
          </p:cNvPr>
          <p:cNvSpPr txBox="1"/>
          <p:nvPr/>
        </p:nvSpPr>
        <p:spPr>
          <a:xfrm>
            <a:off x="870012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8BFA-C283-CA19-4D0C-81BE9D03A109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3E957-DE5C-5AA6-E624-69B627C94228}"/>
              </a:ext>
            </a:extLst>
          </p:cNvPr>
          <p:cNvSpPr txBox="1"/>
          <p:nvPr/>
        </p:nvSpPr>
        <p:spPr>
          <a:xfrm>
            <a:off x="19013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5E964-7F0E-990E-5778-13136080D1DA}"/>
              </a:ext>
            </a:extLst>
          </p:cNvPr>
          <p:cNvSpPr txBox="1"/>
          <p:nvPr/>
        </p:nvSpPr>
        <p:spPr>
          <a:xfrm>
            <a:off x="32041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Vpos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903E8-7450-FF37-AB67-08525F5E1348}"/>
              </a:ext>
            </a:extLst>
          </p:cNvPr>
          <p:cNvSpPr txBox="1"/>
          <p:nvPr/>
        </p:nvSpPr>
        <p:spPr>
          <a:xfrm>
            <a:off x="4670395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4CEA4-37D6-27EB-513D-5DB433892F9F}"/>
              </a:ext>
            </a:extLst>
          </p:cNvPr>
          <p:cNvSpPr txBox="1"/>
          <p:nvPr/>
        </p:nvSpPr>
        <p:spPr>
          <a:xfrm>
            <a:off x="5460507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1D201-02F2-CD3E-37F4-CD78701B0008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D271D-50DE-A16E-7FFE-2EB66F7E6F44}"/>
              </a:ext>
            </a:extLst>
          </p:cNvPr>
          <p:cNvCxnSpPr>
            <a:cxnSpLocks/>
          </p:cNvCxnSpPr>
          <p:nvPr/>
        </p:nvCxnSpPr>
        <p:spPr>
          <a:xfrm flipH="1">
            <a:off x="2459115" y="1658359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0A9663-12ED-7D34-A5F7-4D3651939AE6}"/>
              </a:ext>
            </a:extLst>
          </p:cNvPr>
          <p:cNvCxnSpPr>
            <a:endCxn id="9" idx="1"/>
          </p:cNvCxnSpPr>
          <p:nvPr/>
        </p:nvCxnSpPr>
        <p:spPr>
          <a:xfrm>
            <a:off x="3967578" y="1658359"/>
            <a:ext cx="702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86F235-EFB6-EFC5-97B7-1DC0F04CB867}"/>
              </a:ext>
            </a:extLst>
          </p:cNvPr>
          <p:cNvCxnSpPr>
            <a:endCxn id="11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018FC7-8A98-9FE9-9CF5-277A28D662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30552" y="1658359"/>
            <a:ext cx="329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EDECA9-9653-07BC-C8F5-931D3D50694B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9A478-C26E-B97C-C729-A007003B38AB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D63032-4821-F855-5397-3DC98D3E2595}"/>
              </a:ext>
            </a:extLst>
          </p:cNvPr>
          <p:cNvCxnSpPr>
            <a:cxnSpLocks/>
          </p:cNvCxnSpPr>
          <p:nvPr/>
        </p:nvCxnSpPr>
        <p:spPr>
          <a:xfrm>
            <a:off x="2399930" y="3464963"/>
            <a:ext cx="1753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58AB7-EEBE-3F1D-CFC1-B2F8B3D9DC85}"/>
              </a:ext>
            </a:extLst>
          </p:cNvPr>
          <p:cNvCxnSpPr>
            <a:cxnSpLocks/>
          </p:cNvCxnSpPr>
          <p:nvPr/>
        </p:nvCxnSpPr>
        <p:spPr>
          <a:xfrm flipH="1">
            <a:off x="1305018" y="1658359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4EFFA7-3C00-B788-1576-402D5059D64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812524" y="1843025"/>
            <a:ext cx="255973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19323-02CE-7C1D-D714-4342777845C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764351" y="1843025"/>
            <a:ext cx="73979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A379C2D-6199-A262-C77A-00F6C80A4F50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3680904" y="89146"/>
            <a:ext cx="12700" cy="27690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5859186-4CFC-A836-948F-DC2DB179F799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5400000" flipH="1" flipV="1">
            <a:off x="3560315" y="-821554"/>
            <a:ext cx="12700" cy="4590495"/>
          </a:xfrm>
          <a:prstGeom prst="curvedConnector3">
            <a:avLst>
              <a:gd name="adj1" fmla="val 38970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Furnace </a:t>
            </a:r>
          </a:p>
        </p:txBody>
      </p:sp>
    </p:spTree>
    <p:extLst>
      <p:ext uri="{BB962C8B-B14F-4D97-AF65-F5344CB8AC3E}">
        <p14:creationId xmlns:p14="http://schemas.microsoft.com/office/powerpoint/2010/main" val="9535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397C4-EAE2-7959-DC83-BD29117951DF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 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FB9AC-B8A5-AF1F-ED5E-25903B18BBBE}"/>
              </a:ext>
            </a:extLst>
          </p:cNvPr>
          <p:cNvSpPr txBox="1"/>
          <p:nvPr/>
        </p:nvSpPr>
        <p:spPr>
          <a:xfrm>
            <a:off x="1100830" y="2015230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fuel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fuel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fuel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A2C9-8662-C874-5437-C86F584B1213}"/>
              </a:ext>
            </a:extLst>
          </p:cNvPr>
          <p:cNvSpPr txBox="1"/>
          <p:nvPr/>
        </p:nvSpPr>
        <p:spPr>
          <a:xfrm>
            <a:off x="6304624" y="2015230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gas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gas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gas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803DD-E0A9-223F-6629-6034EBC67532}"/>
              </a:ext>
            </a:extLst>
          </p:cNvPr>
          <p:cNvSpPr txBox="1"/>
          <p:nvPr/>
        </p:nvSpPr>
        <p:spPr>
          <a:xfrm>
            <a:off x="2740237" y="5017662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furn</a:t>
            </a:r>
            <a:r>
              <a:rPr lang="en-GB" dirty="0"/>
              <a:t>		P </a:t>
            </a:r>
            <a:r>
              <a:rPr lang="en-GB" dirty="0" err="1"/>
              <a:t>furn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968F70-AC92-41D9-476B-8E4B842F01B8}"/>
              </a:ext>
            </a:extLst>
          </p:cNvPr>
          <p:cNvCxnSpPr/>
          <p:nvPr/>
        </p:nvCxnSpPr>
        <p:spPr>
          <a:xfrm>
            <a:off x="1864311" y="4492101"/>
            <a:ext cx="964703" cy="525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CE80D-0F3F-7626-22BA-A99430A90341}"/>
              </a:ext>
            </a:extLst>
          </p:cNvPr>
          <p:cNvCxnSpPr/>
          <p:nvPr/>
        </p:nvCxnSpPr>
        <p:spPr>
          <a:xfrm>
            <a:off x="1890944" y="4367814"/>
            <a:ext cx="2787588" cy="6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13115-D5C0-A8FF-16B6-586477F24BDD}"/>
              </a:ext>
            </a:extLst>
          </p:cNvPr>
          <p:cNvCxnSpPr/>
          <p:nvPr/>
        </p:nvCxnSpPr>
        <p:spPr>
          <a:xfrm flipH="1">
            <a:off x="3275860" y="1656893"/>
            <a:ext cx="1704513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A7A9C-984F-094F-91DC-D618D1F3A5BD}"/>
              </a:ext>
            </a:extLst>
          </p:cNvPr>
          <p:cNvCxnSpPr/>
          <p:nvPr/>
        </p:nvCxnSpPr>
        <p:spPr>
          <a:xfrm>
            <a:off x="5015883" y="1656893"/>
            <a:ext cx="0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D9F49-F966-732C-649F-16BEB7AADB09}"/>
              </a:ext>
            </a:extLst>
          </p:cNvPr>
          <p:cNvCxnSpPr/>
          <p:nvPr/>
        </p:nvCxnSpPr>
        <p:spPr>
          <a:xfrm flipV="1">
            <a:off x="3409025" y="2334827"/>
            <a:ext cx="2831977" cy="2682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56C11A-FBBA-FD9D-E130-033F2FAC3B20}"/>
              </a:ext>
            </a:extLst>
          </p:cNvPr>
          <p:cNvCxnSpPr/>
          <p:nvPr/>
        </p:nvCxnSpPr>
        <p:spPr>
          <a:xfrm flipV="1">
            <a:off x="5193437" y="3497802"/>
            <a:ext cx="1111187" cy="1519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C6723-1C7A-7867-86A8-2DCC8F2C1355}"/>
              </a:ext>
            </a:extLst>
          </p:cNvPr>
          <p:cNvCxnSpPr/>
          <p:nvPr/>
        </p:nvCxnSpPr>
        <p:spPr>
          <a:xfrm>
            <a:off x="4048217" y="1656893"/>
            <a:ext cx="776796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24E2-0D04-2523-EDA2-B139A25905BF}"/>
              </a:ext>
            </a:extLst>
          </p:cNvPr>
          <p:cNvCxnSpPr/>
          <p:nvPr/>
        </p:nvCxnSpPr>
        <p:spPr>
          <a:xfrm>
            <a:off x="3080552" y="1656893"/>
            <a:ext cx="26633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5A4827-4C5D-DF58-27BD-454290382A0B}"/>
              </a:ext>
            </a:extLst>
          </p:cNvPr>
          <p:cNvSpPr txBox="1"/>
          <p:nvPr/>
        </p:nvSpPr>
        <p:spPr>
          <a:xfrm>
            <a:off x="7673265" y="3978675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prod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prod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prod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3DCD06-1163-D85E-0F91-002F88F6A4A9}"/>
              </a:ext>
            </a:extLst>
          </p:cNvPr>
          <p:cNvSpPr txBox="1"/>
          <p:nvPr/>
        </p:nvSpPr>
        <p:spPr>
          <a:xfrm>
            <a:off x="10067276" y="3978675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feed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feed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feed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008876-258B-60CE-BAE5-F4802D965BC5}"/>
              </a:ext>
            </a:extLst>
          </p:cNvPr>
          <p:cNvCxnSpPr/>
          <p:nvPr/>
        </p:nvCxnSpPr>
        <p:spPr>
          <a:xfrm flipH="1">
            <a:off x="8558074" y="4181383"/>
            <a:ext cx="1509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95B3FB-4B9E-A6B4-375E-4628E384F7B0}"/>
              </a:ext>
            </a:extLst>
          </p:cNvPr>
          <p:cNvCxnSpPr/>
          <p:nvPr/>
        </p:nvCxnSpPr>
        <p:spPr>
          <a:xfrm flipH="1">
            <a:off x="8558074" y="6320901"/>
            <a:ext cx="1420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A16DB4-39B5-21E5-38AF-161823BD6AA0}"/>
              </a:ext>
            </a:extLst>
          </p:cNvPr>
          <p:cNvCxnSpPr/>
          <p:nvPr/>
        </p:nvCxnSpPr>
        <p:spPr>
          <a:xfrm flipH="1" flipV="1">
            <a:off x="8478175" y="4367814"/>
            <a:ext cx="1589101" cy="1784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F757B6-5FF1-C8C8-C3C8-EC7154F21E9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478175" y="5255581"/>
            <a:ext cx="1589101" cy="15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4359DE-5709-F35C-D35A-A0272BD80298}"/>
              </a:ext>
            </a:extLst>
          </p:cNvPr>
          <p:cNvCxnSpPr>
            <a:cxnSpLocks/>
          </p:cNvCxnSpPr>
          <p:nvPr/>
        </p:nvCxnSpPr>
        <p:spPr>
          <a:xfrm>
            <a:off x="3468206" y="5386994"/>
            <a:ext cx="1547677" cy="862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0389AB-91F0-8573-5C1E-C0DC41B42EA5}"/>
              </a:ext>
            </a:extLst>
          </p:cNvPr>
          <p:cNvCxnSpPr>
            <a:cxnSpLocks/>
          </p:cNvCxnSpPr>
          <p:nvPr/>
        </p:nvCxnSpPr>
        <p:spPr>
          <a:xfrm flipV="1">
            <a:off x="5015883" y="4367814"/>
            <a:ext cx="2657382" cy="188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735E3B-5242-E8ED-2166-57C98093BFC1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air	   P air	       F air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90DB8-E2A0-C3D5-572C-2E67ABF136BC}"/>
              </a:ext>
            </a:extLst>
          </p:cNvPr>
          <p:cNvSpPr txBox="1"/>
          <p:nvPr/>
        </p:nvSpPr>
        <p:spPr>
          <a:xfrm>
            <a:off x="7673265" y="2441359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prod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C42C8A-475B-386D-05AD-FADF899438C3}"/>
              </a:ext>
            </a:extLst>
          </p:cNvPr>
          <p:cNvSpPr txBox="1"/>
          <p:nvPr/>
        </p:nvSpPr>
        <p:spPr>
          <a:xfrm>
            <a:off x="10027326" y="2428439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feed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753921-370A-C65F-1B5C-9D2324E8E9DC}"/>
              </a:ext>
            </a:extLst>
          </p:cNvPr>
          <p:cNvCxnSpPr/>
          <p:nvPr/>
        </p:nvCxnSpPr>
        <p:spPr>
          <a:xfrm flipH="1">
            <a:off x="8469299" y="2626025"/>
            <a:ext cx="1509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0327CA-1FCD-EFD0-BEB3-3D54A6F305B6}"/>
              </a:ext>
            </a:extLst>
          </p:cNvPr>
          <p:cNvCxnSpPr/>
          <p:nvPr/>
        </p:nvCxnSpPr>
        <p:spPr>
          <a:xfrm>
            <a:off x="8060924" y="4367814"/>
            <a:ext cx="0" cy="73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9CEFEF-4407-2A62-7F00-763723CE6670}"/>
              </a:ext>
            </a:extLst>
          </p:cNvPr>
          <p:cNvCxnSpPr>
            <a:cxnSpLocks/>
          </p:cNvCxnSpPr>
          <p:nvPr/>
        </p:nvCxnSpPr>
        <p:spPr>
          <a:xfrm flipV="1">
            <a:off x="5282214" y="4367814"/>
            <a:ext cx="1022410" cy="6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4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87694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EC3734-0E68-F1D3-6429-CB621E6E3579}"/>
              </a:ext>
            </a:extLst>
          </p:cNvPr>
          <p:cNvSpPr txBox="1"/>
          <p:nvPr/>
        </p:nvSpPr>
        <p:spPr>
          <a:xfrm>
            <a:off x="1100831" y="2015230"/>
            <a:ext cx="772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0023F-D546-037A-7BB7-667FD9FD70D5}"/>
              </a:ext>
            </a:extLst>
          </p:cNvPr>
          <p:cNvSpPr txBox="1"/>
          <p:nvPr/>
        </p:nvSpPr>
        <p:spPr>
          <a:xfrm>
            <a:off x="6304624" y="2015230"/>
            <a:ext cx="868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out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6F438-835D-762B-C1F2-2E37D7CD5086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uin</a:t>
            </a:r>
            <a:r>
              <a:rPr lang="en-GB" dirty="0"/>
              <a:t>	   P </a:t>
            </a:r>
            <a:r>
              <a:rPr lang="en-GB" dirty="0" err="1"/>
              <a:t>uin</a:t>
            </a:r>
            <a:r>
              <a:rPr lang="en-GB" dirty="0"/>
              <a:t>	       F </a:t>
            </a:r>
            <a:r>
              <a:rPr lang="en-GB" dirty="0" err="1"/>
              <a:t>uin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5C446-EE10-B21E-1662-0B7DE3571BF9}"/>
              </a:ext>
            </a:extLst>
          </p:cNvPr>
          <p:cNvSpPr txBox="1"/>
          <p:nvPr/>
        </p:nvSpPr>
        <p:spPr>
          <a:xfrm>
            <a:off x="2608551" y="4837149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uout</a:t>
            </a:r>
            <a:r>
              <a:rPr lang="en-GB" dirty="0"/>
              <a:t>	   P </a:t>
            </a:r>
            <a:r>
              <a:rPr lang="en-GB" dirty="0" err="1"/>
              <a:t>uout</a:t>
            </a:r>
            <a:r>
              <a:rPr lang="en-GB" dirty="0"/>
              <a:t>	       F </a:t>
            </a:r>
            <a:r>
              <a:rPr lang="en-GB" dirty="0" err="1"/>
              <a:t>uout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16585-9EDB-0617-02E8-FDD012A67CE3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B96AFA-2AE5-4904-DA74-C7A235CDBE7C}"/>
              </a:ext>
            </a:extLst>
          </p:cNvPr>
          <p:cNvCxnSpPr/>
          <p:nvPr/>
        </p:nvCxnSpPr>
        <p:spPr>
          <a:xfrm>
            <a:off x="2982897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4EA75-3C6B-A2F7-3063-C0A2308D1C99}"/>
              </a:ext>
            </a:extLst>
          </p:cNvPr>
          <p:cNvCxnSpPr/>
          <p:nvPr/>
        </p:nvCxnSpPr>
        <p:spPr>
          <a:xfrm>
            <a:off x="4094086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67746-3BD7-8C6B-96C8-F5075F67AA48}"/>
              </a:ext>
            </a:extLst>
          </p:cNvPr>
          <p:cNvCxnSpPr/>
          <p:nvPr/>
        </p:nvCxnSpPr>
        <p:spPr>
          <a:xfrm>
            <a:off x="5160886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D43509-FDF0-B1D9-74DD-7AF0E19DC2FD}"/>
              </a:ext>
            </a:extLst>
          </p:cNvPr>
          <p:cNvCxnSpPr/>
          <p:nvPr/>
        </p:nvCxnSpPr>
        <p:spPr>
          <a:xfrm>
            <a:off x="1873189" y="2175029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3BFD43-9164-F860-D542-C1303CDC349F}"/>
              </a:ext>
            </a:extLst>
          </p:cNvPr>
          <p:cNvCxnSpPr/>
          <p:nvPr/>
        </p:nvCxnSpPr>
        <p:spPr>
          <a:xfrm>
            <a:off x="1873189" y="3303972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FEC19E-E9E3-1F6C-5079-84EFD611040D}"/>
              </a:ext>
            </a:extLst>
          </p:cNvPr>
          <p:cNvCxnSpPr/>
          <p:nvPr/>
        </p:nvCxnSpPr>
        <p:spPr>
          <a:xfrm>
            <a:off x="1873189" y="4397405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7B52F5-040A-7169-C38D-141C085457A1}"/>
              </a:ext>
            </a:extLst>
          </p:cNvPr>
          <p:cNvCxnSpPr/>
          <p:nvPr/>
        </p:nvCxnSpPr>
        <p:spPr>
          <a:xfrm>
            <a:off x="1740023" y="2343705"/>
            <a:ext cx="1145220" cy="2423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0A89CB-3ED4-218C-D4FD-01778238A75F}"/>
              </a:ext>
            </a:extLst>
          </p:cNvPr>
          <p:cNvCxnSpPr/>
          <p:nvPr/>
        </p:nvCxnSpPr>
        <p:spPr>
          <a:xfrm>
            <a:off x="1740023" y="4474346"/>
            <a:ext cx="868528" cy="362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CA707A-6079-BB54-F86F-CE4CF4A39C08}"/>
              </a:ext>
            </a:extLst>
          </p:cNvPr>
          <p:cNvCxnSpPr/>
          <p:nvPr/>
        </p:nvCxnSpPr>
        <p:spPr>
          <a:xfrm flipH="1">
            <a:off x="3178206" y="1651519"/>
            <a:ext cx="1828803" cy="3115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5CA067-DBAE-592E-5CF9-FFC4F1CD7623}"/>
              </a:ext>
            </a:extLst>
          </p:cNvPr>
          <p:cNvCxnSpPr/>
          <p:nvPr/>
        </p:nvCxnSpPr>
        <p:spPr>
          <a:xfrm>
            <a:off x="5495278" y="1645055"/>
            <a:ext cx="809346" cy="370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516800-68D0-D668-FA0C-FE7CCF44FC1E}"/>
              </a:ext>
            </a:extLst>
          </p:cNvPr>
          <p:cNvCxnSpPr>
            <a:cxnSpLocks/>
          </p:cNvCxnSpPr>
          <p:nvPr/>
        </p:nvCxnSpPr>
        <p:spPr>
          <a:xfrm>
            <a:off x="3136775" y="1645055"/>
            <a:ext cx="3167849" cy="4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89BEC4-5F3C-7629-6F5F-BA695B88CF76}"/>
              </a:ext>
            </a:extLst>
          </p:cNvPr>
          <p:cNvCxnSpPr/>
          <p:nvPr/>
        </p:nvCxnSpPr>
        <p:spPr>
          <a:xfrm flipV="1">
            <a:off x="1740018" y="2281561"/>
            <a:ext cx="4469910" cy="2041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8AE542-EE85-49C5-0F59-DBD18C697D1B}"/>
              </a:ext>
            </a:extLst>
          </p:cNvPr>
          <p:cNvCxnSpPr>
            <a:cxnSpLocks/>
          </p:cNvCxnSpPr>
          <p:nvPr/>
        </p:nvCxnSpPr>
        <p:spPr>
          <a:xfrm>
            <a:off x="3136775" y="5206481"/>
            <a:ext cx="378782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C9ABA6-66CB-0BD9-3BA1-C32465153229}"/>
              </a:ext>
            </a:extLst>
          </p:cNvPr>
          <p:cNvCxnSpPr/>
          <p:nvPr/>
        </p:nvCxnSpPr>
        <p:spPr>
          <a:xfrm flipV="1">
            <a:off x="3524435" y="5212945"/>
            <a:ext cx="470516" cy="36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BF56AF-2A8A-6685-2CF8-9D15B02D7F53}"/>
              </a:ext>
            </a:extLst>
          </p:cNvPr>
          <p:cNvCxnSpPr/>
          <p:nvPr/>
        </p:nvCxnSpPr>
        <p:spPr>
          <a:xfrm>
            <a:off x="7004482" y="2281561"/>
            <a:ext cx="550415" cy="47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32DE65-ABF8-3BF1-2B69-486AABEE9CE1}"/>
              </a:ext>
            </a:extLst>
          </p:cNvPr>
          <p:cNvCxnSpPr>
            <a:cxnSpLocks/>
          </p:cNvCxnSpPr>
          <p:nvPr/>
        </p:nvCxnSpPr>
        <p:spPr>
          <a:xfrm flipH="1">
            <a:off x="7004482" y="2760955"/>
            <a:ext cx="550415" cy="54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F414F8-D4C2-5C0B-0CFF-2796697A4298}"/>
              </a:ext>
            </a:extLst>
          </p:cNvPr>
          <p:cNvSpPr txBox="1"/>
          <p:nvPr/>
        </p:nvSpPr>
        <p:spPr>
          <a:xfrm>
            <a:off x="8035770" y="4105014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uout</a:t>
            </a:r>
            <a:r>
              <a:rPr lang="en-GB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B6E2BF-5F5C-C87F-B4DB-30D2F76BC6F0}"/>
              </a:ext>
            </a:extLst>
          </p:cNvPr>
          <p:cNvSpPr txBox="1"/>
          <p:nvPr/>
        </p:nvSpPr>
        <p:spPr>
          <a:xfrm>
            <a:off x="10389831" y="4092094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uin</a:t>
            </a:r>
            <a:r>
              <a:rPr lang="en-GB" dirty="0"/>
              <a:t> 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BD9B6E7-A44E-ABFB-2068-2CDB6EC2F6EC}"/>
              </a:ext>
            </a:extLst>
          </p:cNvPr>
          <p:cNvCxnSpPr/>
          <p:nvPr/>
        </p:nvCxnSpPr>
        <p:spPr>
          <a:xfrm flipH="1">
            <a:off x="8831804" y="4289680"/>
            <a:ext cx="1509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61D0F8-8EAC-E67D-BBDC-9AAA82196F0C}"/>
              </a:ext>
            </a:extLst>
          </p:cNvPr>
          <p:cNvSpPr txBox="1"/>
          <p:nvPr/>
        </p:nvSpPr>
        <p:spPr>
          <a:xfrm>
            <a:off x="8052048" y="4958750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out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326F35-68A3-8BE2-085F-130496EC8E72}"/>
              </a:ext>
            </a:extLst>
          </p:cNvPr>
          <p:cNvSpPr txBox="1"/>
          <p:nvPr/>
        </p:nvSpPr>
        <p:spPr>
          <a:xfrm>
            <a:off x="10406109" y="4945830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in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CB16BF-DB75-4CD2-ACB0-E8250BE955C3}"/>
              </a:ext>
            </a:extLst>
          </p:cNvPr>
          <p:cNvCxnSpPr/>
          <p:nvPr/>
        </p:nvCxnSpPr>
        <p:spPr>
          <a:xfrm flipH="1">
            <a:off x="8848082" y="5143416"/>
            <a:ext cx="1509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16136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24252</TotalTime>
  <Words>303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dodd</dc:creator>
  <cp:lastModifiedBy>byron dodd</cp:lastModifiedBy>
  <cp:revision>1</cp:revision>
  <dcterms:created xsi:type="dcterms:W3CDTF">2024-02-20T20:15:39Z</dcterms:created>
  <dcterms:modified xsi:type="dcterms:W3CDTF">2024-03-13T18:33:40Z</dcterms:modified>
</cp:coreProperties>
</file>