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73" r:id="rId4"/>
    <p:sldId id="262" r:id="rId5"/>
    <p:sldId id="257" r:id="rId6"/>
    <p:sldId id="274" r:id="rId7"/>
    <p:sldId id="263" r:id="rId8"/>
    <p:sldId id="258" r:id="rId9"/>
    <p:sldId id="264" r:id="rId10"/>
    <p:sldId id="259" r:id="rId11"/>
    <p:sldId id="265" r:id="rId12"/>
    <p:sldId id="260" r:id="rId13"/>
    <p:sldId id="266" r:id="rId14"/>
    <p:sldId id="267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96B02-FF6D-4E03-834C-A905267B6D21}" v="107" dt="2024-03-26T20:58:39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ron dodd" userId="5f8f3b5ac755099a" providerId="LiveId" clId="{62296B02-FF6D-4E03-834C-A905267B6D21}"/>
    <pc:docChg chg="undo redo custSel addSld delSld modSld">
      <pc:chgData name="byron dodd" userId="5f8f3b5ac755099a" providerId="LiveId" clId="{62296B02-FF6D-4E03-834C-A905267B6D21}" dt="2024-03-26T20:59:25.042" v="2218" actId="11529"/>
      <pc:docMkLst>
        <pc:docMk/>
      </pc:docMkLst>
      <pc:sldChg chg="addSp delSp modSp mod">
        <pc:chgData name="byron dodd" userId="5f8f3b5ac755099a" providerId="LiveId" clId="{62296B02-FF6D-4E03-834C-A905267B6D21}" dt="2024-03-24T15:49:47.763" v="2181" actId="478"/>
        <pc:sldMkLst>
          <pc:docMk/>
          <pc:sldMk cId="2305744929" sldId="256"/>
        </pc:sldMkLst>
        <pc:spChg chg="mod">
          <ac:chgData name="byron dodd" userId="5f8f3b5ac755099a" providerId="LiveId" clId="{62296B02-FF6D-4E03-834C-A905267B6D21}" dt="2024-02-27T15:15:56.240" v="671" actId="20577"/>
          <ac:spMkLst>
            <pc:docMk/>
            <pc:sldMk cId="2305744929" sldId="256"/>
            <ac:spMk id="4" creationId="{F42F9336-7388-77C5-4A65-1DC70E8EB262}"/>
          </ac:spMkLst>
        </pc:spChg>
        <pc:spChg chg="mod">
          <ac:chgData name="byron dodd" userId="5f8f3b5ac755099a" providerId="LiveId" clId="{62296B02-FF6D-4E03-834C-A905267B6D21}" dt="2024-03-06T13:57:31.678" v="890" actId="207"/>
          <ac:spMkLst>
            <pc:docMk/>
            <pc:sldMk cId="2305744929" sldId="256"/>
            <ac:spMk id="6" creationId="{F58A8B83-5EBA-2526-90D9-517719F87385}"/>
          </ac:spMkLst>
        </pc:spChg>
        <pc:spChg chg="mod">
          <ac:chgData name="byron dodd" userId="5f8f3b5ac755099a" providerId="LiveId" clId="{62296B02-FF6D-4E03-834C-A905267B6D21}" dt="2024-03-06T13:57:31.678" v="890" actId="207"/>
          <ac:spMkLst>
            <pc:docMk/>
            <pc:sldMk cId="2305744929" sldId="256"/>
            <ac:spMk id="7" creationId="{CF8BF53C-8CB2-468D-FC1A-C956BE36342E}"/>
          </ac:spMkLst>
        </pc:spChg>
        <pc:spChg chg="mod">
          <ac:chgData name="byron dodd" userId="5f8f3b5ac755099a" providerId="LiveId" clId="{62296B02-FF6D-4E03-834C-A905267B6D21}" dt="2024-02-23T15:01:22.428" v="611" actId="1076"/>
          <ac:spMkLst>
            <pc:docMk/>
            <pc:sldMk cId="2305744929" sldId="256"/>
            <ac:spMk id="8" creationId="{BD082F9B-1049-C6CA-7571-0A0C6255177A}"/>
          </ac:spMkLst>
        </pc:spChg>
        <pc:spChg chg="mod">
          <ac:chgData name="byron dodd" userId="5f8f3b5ac755099a" providerId="LiveId" clId="{62296B02-FF6D-4E03-834C-A905267B6D21}" dt="2024-02-27T15:15:53.092" v="667" actId="14100"/>
          <ac:spMkLst>
            <pc:docMk/>
            <pc:sldMk cId="2305744929" sldId="256"/>
            <ac:spMk id="9" creationId="{A34FC2E9-791B-1BCA-8DF7-852BB9A7FC94}"/>
          </ac:spMkLst>
        </pc:spChg>
        <pc:spChg chg="del">
          <ac:chgData name="byron dodd" userId="5f8f3b5ac755099a" providerId="LiveId" clId="{62296B02-FF6D-4E03-834C-A905267B6D21}" dt="2024-02-22T20:00:01.381" v="580" actId="478"/>
          <ac:spMkLst>
            <pc:docMk/>
            <pc:sldMk cId="2305744929" sldId="256"/>
            <ac:spMk id="25" creationId="{FE4C0839-885A-E4B0-B6FE-FCD05A327770}"/>
          </ac:spMkLst>
        </pc:spChg>
        <pc:spChg chg="mod">
          <ac:chgData name="byron dodd" userId="5f8f3b5ac755099a" providerId="LiveId" clId="{62296B02-FF6D-4E03-834C-A905267B6D21}" dt="2024-02-27T15:16:11.870" v="677" actId="20577"/>
          <ac:spMkLst>
            <pc:docMk/>
            <pc:sldMk cId="2305744929" sldId="256"/>
            <ac:spMk id="46" creationId="{A5CF54D8-8E1B-7A16-2B1C-7AD714DAFD73}"/>
          </ac:spMkLst>
        </pc:spChg>
        <pc:spChg chg="mod">
          <ac:chgData name="byron dodd" userId="5f8f3b5ac755099a" providerId="LiveId" clId="{62296B02-FF6D-4E03-834C-A905267B6D21}" dt="2024-02-27T15:16:13.819" v="679" actId="20577"/>
          <ac:spMkLst>
            <pc:docMk/>
            <pc:sldMk cId="2305744929" sldId="256"/>
            <ac:spMk id="47" creationId="{019DDCE3-01DC-F4C7-13BB-C3097B43FD86}"/>
          </ac:spMkLst>
        </pc:spChg>
        <pc:spChg chg="mod">
          <ac:chgData name="byron dodd" userId="5f8f3b5ac755099a" providerId="LiveId" clId="{62296B02-FF6D-4E03-834C-A905267B6D21}" dt="2024-03-11T17:52:07.999" v="923" actId="20577"/>
          <ac:spMkLst>
            <pc:docMk/>
            <pc:sldMk cId="2305744929" sldId="256"/>
            <ac:spMk id="50" creationId="{5B513961-8217-C0C3-D6AA-05C54A7E0A83}"/>
          </ac:spMkLst>
        </pc:spChg>
        <pc:spChg chg="add del mod">
          <ac:chgData name="byron dodd" userId="5f8f3b5ac755099a" providerId="LiveId" clId="{62296B02-FF6D-4E03-834C-A905267B6D21}" dt="2024-02-22T19:07:21.242" v="577"/>
          <ac:spMkLst>
            <pc:docMk/>
            <pc:sldMk cId="2305744929" sldId="256"/>
            <ac:spMk id="51" creationId="{F75510B6-E6B2-105D-774A-02865E61311C}"/>
          </ac:spMkLst>
        </pc:spChg>
        <pc:cxnChg chg="add del mod">
          <ac:chgData name="byron dodd" userId="5f8f3b5ac755099a" providerId="LiveId" clId="{62296B02-FF6D-4E03-834C-A905267B6D21}" dt="2024-02-27T15:15:53.092" v="667" actId="14100"/>
          <ac:cxnSpMkLst>
            <pc:docMk/>
            <pc:sldMk cId="2305744929" sldId="256"/>
            <ac:cxnSpMk id="3" creationId="{61C55F86-6F97-83A4-689A-58112C96EBB3}"/>
          </ac:cxnSpMkLst>
        </pc:cxnChg>
        <pc:cxnChg chg="del">
          <ac:chgData name="byron dodd" userId="5f8f3b5ac755099a" providerId="LiveId" clId="{62296B02-FF6D-4E03-834C-A905267B6D21}" dt="2024-02-22T19:59:59.190" v="579" actId="478"/>
          <ac:cxnSpMkLst>
            <pc:docMk/>
            <pc:sldMk cId="2305744929" sldId="256"/>
            <ac:cxnSpMk id="12" creationId="{0FBE6D39-60DA-C1F3-E478-0CDD1B6D3B62}"/>
          </ac:cxnSpMkLst>
        </pc:cxnChg>
        <pc:cxnChg chg="add mod">
          <ac:chgData name="byron dodd" userId="5f8f3b5ac755099a" providerId="LiveId" clId="{62296B02-FF6D-4E03-834C-A905267B6D21}" dt="2024-03-07T17:16:09.129" v="892" actId="13822"/>
          <ac:cxnSpMkLst>
            <pc:docMk/>
            <pc:sldMk cId="2305744929" sldId="256"/>
            <ac:cxnSpMk id="14" creationId="{92219C4D-1258-A929-A29B-F3E998DB10E4}"/>
          </ac:cxnSpMkLst>
        </pc:cxnChg>
        <pc:cxnChg chg="del mod">
          <ac:chgData name="byron dodd" userId="5f8f3b5ac755099a" providerId="LiveId" clId="{62296B02-FF6D-4E03-834C-A905267B6D21}" dt="2024-02-22T19:59:57.277" v="578" actId="478"/>
          <ac:cxnSpMkLst>
            <pc:docMk/>
            <pc:sldMk cId="2305744929" sldId="256"/>
            <ac:cxnSpMk id="14" creationId="{F63E3E11-2DF8-AF79-5FAA-C750D776394C}"/>
          </ac:cxnSpMkLst>
        </pc:cxnChg>
        <pc:cxnChg chg="del mod">
          <ac:chgData name="byron dodd" userId="5f8f3b5ac755099a" providerId="LiveId" clId="{62296B02-FF6D-4E03-834C-A905267B6D21}" dt="2024-02-22T20:00:03.841" v="581" actId="478"/>
          <ac:cxnSpMkLst>
            <pc:docMk/>
            <pc:sldMk cId="2305744929" sldId="256"/>
            <ac:cxnSpMk id="16" creationId="{BC2E1512-5D46-FB09-34E9-B9CC2C03C16F}"/>
          </ac:cxnSpMkLst>
        </pc:cxnChg>
        <pc:cxnChg chg="del">
          <ac:chgData name="byron dodd" userId="5f8f3b5ac755099a" providerId="LiveId" clId="{62296B02-FF6D-4E03-834C-A905267B6D21}" dt="2024-03-06T13:57:21.411" v="888" actId="478"/>
          <ac:cxnSpMkLst>
            <pc:docMk/>
            <pc:sldMk cId="2305744929" sldId="256"/>
            <ac:cxnSpMk id="18" creationId="{C9AF874B-05AB-42C9-801C-CEC6BF2F7387}"/>
          </ac:cxnSpMkLst>
        </pc:cxnChg>
        <pc:cxnChg chg="add mod">
          <ac:chgData name="byron dodd" userId="5f8f3b5ac755099a" providerId="LiveId" clId="{62296B02-FF6D-4E03-834C-A905267B6D21}" dt="2024-03-07T17:16:09.129" v="892" actId="13822"/>
          <ac:cxnSpMkLst>
            <pc:docMk/>
            <pc:sldMk cId="2305744929" sldId="256"/>
            <ac:cxnSpMk id="19" creationId="{C1D796CB-823C-2829-883E-D6B22E700242}"/>
          </ac:cxnSpMkLst>
        </pc:cxnChg>
        <pc:cxnChg chg="del mod">
          <ac:chgData name="byron dodd" userId="5f8f3b5ac755099a" providerId="LiveId" clId="{62296B02-FF6D-4E03-834C-A905267B6D21}" dt="2024-02-23T15:02:14.311" v="626" actId="478"/>
          <ac:cxnSpMkLst>
            <pc:docMk/>
            <pc:sldMk cId="2305744929" sldId="256"/>
            <ac:cxnSpMk id="20" creationId="{6E9580DB-AC94-7317-489C-13C596705B64}"/>
          </ac:cxnSpMkLst>
        </pc:cxnChg>
        <pc:cxnChg chg="mod">
          <ac:chgData name="byron dodd" userId="5f8f3b5ac755099a" providerId="LiveId" clId="{62296B02-FF6D-4E03-834C-A905267B6D21}" dt="2024-02-27T15:15:53.092" v="667" actId="14100"/>
          <ac:cxnSpMkLst>
            <pc:docMk/>
            <pc:sldMk cId="2305744929" sldId="256"/>
            <ac:cxnSpMk id="24" creationId="{7991D60F-90D1-2778-0ACB-3FF27B8376EE}"/>
          </ac:cxnSpMkLst>
        </pc:cxnChg>
        <pc:cxnChg chg="add del mod">
          <ac:chgData name="byron dodd" userId="5f8f3b5ac755099a" providerId="LiveId" clId="{62296B02-FF6D-4E03-834C-A905267B6D21}" dt="2024-02-23T15:01:22.978" v="614" actId="478"/>
          <ac:cxnSpMkLst>
            <pc:docMk/>
            <pc:sldMk cId="2305744929" sldId="256"/>
            <ac:cxnSpMk id="39" creationId="{86EF2C25-888E-C717-2290-32F3307F8FC5}"/>
          </ac:cxnSpMkLst>
        </pc:cxnChg>
        <pc:cxnChg chg="del">
          <ac:chgData name="byron dodd" userId="5f8f3b5ac755099a" providerId="LiveId" clId="{62296B02-FF6D-4E03-834C-A905267B6D21}" dt="2024-03-24T15:49:47.763" v="2181" actId="478"/>
          <ac:cxnSpMkLst>
            <pc:docMk/>
            <pc:sldMk cId="2305744929" sldId="256"/>
            <ac:cxnSpMk id="48" creationId="{8BFFCC9F-B973-5AA9-DACA-DDD56A15FD67}"/>
          </ac:cxnSpMkLst>
        </pc:cxnChg>
        <pc:cxnChg chg="add del">
          <ac:chgData name="byron dodd" userId="5f8f3b5ac755099a" providerId="LiveId" clId="{62296B02-FF6D-4E03-834C-A905267B6D21}" dt="2024-02-23T15:02:07.431" v="624" actId="11529"/>
          <ac:cxnSpMkLst>
            <pc:docMk/>
            <pc:sldMk cId="2305744929" sldId="256"/>
            <ac:cxnSpMk id="58" creationId="{AB52C265-09E4-51DF-9F46-ECF3D9DB1E87}"/>
          </ac:cxnSpMkLst>
        </pc:cxnChg>
        <pc:cxnChg chg="add del mod">
          <ac:chgData name="byron dodd" userId="5f8f3b5ac755099a" providerId="LiveId" clId="{62296B02-FF6D-4E03-834C-A905267B6D21}" dt="2024-02-23T15:05:48.420" v="628" actId="478"/>
          <ac:cxnSpMkLst>
            <pc:docMk/>
            <pc:sldMk cId="2305744929" sldId="256"/>
            <ac:cxnSpMk id="60" creationId="{E141D7C6-F5B5-7A76-174E-DFDE3CA96D5E}"/>
          </ac:cxnSpMkLst>
        </pc:cxnChg>
        <pc:cxnChg chg="add del mod">
          <ac:chgData name="byron dodd" userId="5f8f3b5ac755099a" providerId="LiveId" clId="{62296B02-FF6D-4E03-834C-A905267B6D21}" dt="2024-03-06T13:56:34.870" v="881" actId="478"/>
          <ac:cxnSpMkLst>
            <pc:docMk/>
            <pc:sldMk cId="2305744929" sldId="256"/>
            <ac:cxnSpMk id="62" creationId="{7C9243A8-339D-A248-29CA-132A41CDAF2F}"/>
          </ac:cxnSpMkLst>
        </pc:cxnChg>
        <pc:cxnChg chg="add del mod">
          <ac:chgData name="byron dodd" userId="5f8f3b5ac755099a" providerId="LiveId" clId="{62296B02-FF6D-4E03-834C-A905267B6D21}" dt="2024-03-06T13:57:09.251" v="886" actId="478"/>
          <ac:cxnSpMkLst>
            <pc:docMk/>
            <pc:sldMk cId="2305744929" sldId="256"/>
            <ac:cxnSpMk id="72" creationId="{143C4AC0-FC93-5BE2-EB82-2277BD46D8EE}"/>
          </ac:cxnSpMkLst>
        </pc:cxnChg>
      </pc:sldChg>
      <pc:sldChg chg="addSp delSp modSp mod">
        <pc:chgData name="byron dodd" userId="5f8f3b5ac755099a" providerId="LiveId" clId="{62296B02-FF6D-4E03-834C-A905267B6D21}" dt="2024-03-24T15:49:56.223" v="2182" actId="478"/>
        <pc:sldMkLst>
          <pc:docMk/>
          <pc:sldMk cId="490602433" sldId="257"/>
        </pc:sldMkLst>
        <pc:spChg chg="mod">
          <ac:chgData name="byron dodd" userId="5f8f3b5ac755099a" providerId="LiveId" clId="{62296B02-FF6D-4E03-834C-A905267B6D21}" dt="2024-03-11T17:52:44.114" v="946" actId="20577"/>
          <ac:spMkLst>
            <pc:docMk/>
            <pc:sldMk cId="490602433" sldId="257"/>
            <ac:spMk id="4" creationId="{A48D7CBE-5AD5-4B7E-A0AD-03646A8A1A30}"/>
          </ac:spMkLst>
        </pc:spChg>
        <pc:spChg chg="mod">
          <ac:chgData name="byron dodd" userId="5f8f3b5ac755099a" providerId="LiveId" clId="{62296B02-FF6D-4E03-834C-A905267B6D21}" dt="2024-02-23T15:27:54.033" v="648" actId="14100"/>
          <ac:spMkLst>
            <pc:docMk/>
            <pc:sldMk cId="490602433" sldId="257"/>
            <ac:spMk id="10" creationId="{A2A4CEA4-37D6-27EB-513D-5DB433892F9F}"/>
          </ac:spMkLst>
        </pc:spChg>
        <pc:spChg chg="mod">
          <ac:chgData name="byron dodd" userId="5f8f3b5ac755099a" providerId="LiveId" clId="{62296B02-FF6D-4E03-834C-A905267B6D21}" dt="2024-02-27T15:16:20.609" v="681" actId="20577"/>
          <ac:spMkLst>
            <pc:docMk/>
            <pc:sldMk cId="490602433" sldId="257"/>
            <ac:spMk id="21" creationId="{E4EDECA9-9653-07BC-C8F5-931D3D50694B}"/>
          </ac:spMkLst>
        </pc:spChg>
        <pc:spChg chg="mod">
          <ac:chgData name="byron dodd" userId="5f8f3b5ac755099a" providerId="LiveId" clId="{62296B02-FF6D-4E03-834C-A905267B6D21}" dt="2024-02-27T15:16:22.842" v="683" actId="20577"/>
          <ac:spMkLst>
            <pc:docMk/>
            <pc:sldMk cId="490602433" sldId="257"/>
            <ac:spMk id="22" creationId="{5B89A478-C26E-B97C-C729-A007003B38AB}"/>
          </ac:spMkLst>
        </pc:spChg>
        <pc:cxnChg chg="mod">
          <ac:chgData name="byron dodd" userId="5f8f3b5ac755099a" providerId="LiveId" clId="{62296B02-FF6D-4E03-834C-A905267B6D21}" dt="2024-02-23T15:27:54.033" v="648" actId="14100"/>
          <ac:cxnSpMkLst>
            <pc:docMk/>
            <pc:sldMk cId="490602433" sldId="257"/>
            <ac:cxnSpMk id="18" creationId="{B0018FC7-8A98-9FE9-9CF5-277A28D662E0}"/>
          </ac:cxnSpMkLst>
        </pc:cxnChg>
        <pc:cxnChg chg="del">
          <ac:chgData name="byron dodd" userId="5f8f3b5ac755099a" providerId="LiveId" clId="{62296B02-FF6D-4E03-834C-A905267B6D21}" dt="2024-03-24T15:49:56.223" v="2182" actId="478"/>
          <ac:cxnSpMkLst>
            <pc:docMk/>
            <pc:sldMk cId="490602433" sldId="257"/>
            <ac:cxnSpMk id="23" creationId="{0CD63032-4821-F855-5397-3DC98D3E2595}"/>
          </ac:cxnSpMkLst>
        </pc:cxnChg>
        <pc:cxnChg chg="add del mod">
          <ac:chgData name="byron dodd" userId="5f8f3b5ac755099a" providerId="LiveId" clId="{62296B02-FF6D-4E03-834C-A905267B6D21}" dt="2024-02-23T15:23:47.123" v="643" actId="478"/>
          <ac:cxnSpMkLst>
            <pc:docMk/>
            <pc:sldMk cId="490602433" sldId="257"/>
            <ac:cxnSpMk id="34" creationId="{777FC6CD-DB49-447E-7F23-47AE894FE7D3}"/>
          </ac:cxnSpMkLst>
        </pc:cxnChg>
        <pc:cxnChg chg="add">
          <ac:chgData name="byron dodd" userId="5f8f3b5ac755099a" providerId="LiveId" clId="{62296B02-FF6D-4E03-834C-A905267B6D21}" dt="2024-02-23T15:23:59.265" v="644" actId="11529"/>
          <ac:cxnSpMkLst>
            <pc:docMk/>
            <pc:sldMk cId="490602433" sldId="257"/>
            <ac:cxnSpMk id="39" creationId="{7A379C2D-6199-A262-C77A-00F6C80A4F50}"/>
          </ac:cxnSpMkLst>
        </pc:cxnChg>
        <pc:cxnChg chg="add mod">
          <ac:chgData name="byron dodd" userId="5f8f3b5ac755099a" providerId="LiveId" clId="{62296B02-FF6D-4E03-834C-A905267B6D21}" dt="2024-02-23T15:27:54.033" v="648" actId="14100"/>
          <ac:cxnSpMkLst>
            <pc:docMk/>
            <pc:sldMk cId="490602433" sldId="257"/>
            <ac:cxnSpMk id="41" creationId="{05859186-4CFC-A836-948F-DC2DB179F799}"/>
          </ac:cxnSpMkLst>
        </pc:cxnChg>
      </pc:sldChg>
      <pc:sldChg chg="addSp delSp modSp new mod">
        <pc:chgData name="byron dodd" userId="5f8f3b5ac755099a" providerId="LiveId" clId="{62296B02-FF6D-4E03-834C-A905267B6D21}" dt="2024-03-24T15:50:10.406" v="2183" actId="478"/>
        <pc:sldMkLst>
          <pc:docMk/>
          <pc:sldMk cId="3978740458" sldId="258"/>
        </pc:sldMkLst>
        <pc:spChg chg="del">
          <ac:chgData name="byron dodd" userId="5f8f3b5ac755099a" providerId="LiveId" clId="{62296B02-FF6D-4E03-834C-A905267B6D21}" dt="2024-02-22T18:28:24.466" v="1" actId="478"/>
          <ac:spMkLst>
            <pc:docMk/>
            <pc:sldMk cId="3978740458" sldId="258"/>
            <ac:spMk id="2" creationId="{493C638C-7DD0-02E5-C9B3-BC98ED4862E9}"/>
          </ac:spMkLst>
        </pc:spChg>
        <pc:spChg chg="del">
          <ac:chgData name="byron dodd" userId="5f8f3b5ac755099a" providerId="LiveId" clId="{62296B02-FF6D-4E03-834C-A905267B6D21}" dt="2024-02-22T18:28:26.670" v="2" actId="478"/>
          <ac:spMkLst>
            <pc:docMk/>
            <pc:sldMk cId="3978740458" sldId="258"/>
            <ac:spMk id="3" creationId="{2DC65770-3815-7D90-F53C-B5212EA354EC}"/>
          </ac:spMkLst>
        </pc:spChg>
        <pc:spChg chg="add mod">
          <ac:chgData name="byron dodd" userId="5f8f3b5ac755099a" providerId="LiveId" clId="{62296B02-FF6D-4E03-834C-A905267B6D21}" dt="2024-03-11T17:53:40.980" v="962" actId="20577"/>
          <ac:spMkLst>
            <pc:docMk/>
            <pc:sldMk cId="3978740458" sldId="258"/>
            <ac:spMk id="4" creationId="{349397C4-EAE2-7959-DC83-BD29117951DF}"/>
          </ac:spMkLst>
        </pc:spChg>
        <pc:spChg chg="add mod">
          <ac:chgData name="byron dodd" userId="5f8f3b5ac755099a" providerId="LiveId" clId="{62296B02-FF6D-4E03-834C-A905267B6D21}" dt="2024-02-22T18:29:04.614" v="44" actId="1076"/>
          <ac:spMkLst>
            <pc:docMk/>
            <pc:sldMk cId="3978740458" sldId="258"/>
            <ac:spMk id="5" creationId="{A22FB9AC-B8A5-AF1F-ED5E-25903B18BBBE}"/>
          </ac:spMkLst>
        </pc:spChg>
        <pc:spChg chg="add mod">
          <ac:chgData name="byron dodd" userId="5f8f3b5ac755099a" providerId="LiveId" clId="{62296B02-FF6D-4E03-834C-A905267B6D21}" dt="2024-02-22T18:29:07.281" v="45"/>
          <ac:spMkLst>
            <pc:docMk/>
            <pc:sldMk cId="3978740458" sldId="258"/>
            <ac:spMk id="6" creationId="{82524AC6-BA8F-4B41-66AF-6497FD486CF2}"/>
          </ac:spMkLst>
        </pc:spChg>
        <pc:spChg chg="add mod">
          <ac:chgData name="byron dodd" userId="5f8f3b5ac755099a" providerId="LiveId" clId="{62296B02-FF6D-4E03-834C-A905267B6D21}" dt="2024-02-22T18:29:22.753" v="60" actId="20577"/>
          <ac:spMkLst>
            <pc:docMk/>
            <pc:sldMk cId="3978740458" sldId="258"/>
            <ac:spMk id="7" creationId="{0DD8A2C9-8662-C874-5437-C86F584B1213}"/>
          </ac:spMkLst>
        </pc:spChg>
        <pc:spChg chg="add del mod">
          <ac:chgData name="byron dodd" userId="5f8f3b5ac755099a" providerId="LiveId" clId="{62296B02-FF6D-4E03-834C-A905267B6D21}" dt="2024-02-22T18:44:13.794" v="344" actId="21"/>
          <ac:spMkLst>
            <pc:docMk/>
            <pc:sldMk cId="3978740458" sldId="258"/>
            <ac:spMk id="8" creationId="{D215E21D-D9EF-ED38-6F9E-72FCE1DBAD36}"/>
          </ac:spMkLst>
        </pc:spChg>
        <pc:spChg chg="add mod">
          <ac:chgData name="byron dodd" userId="5f8f3b5ac755099a" providerId="LiveId" clId="{62296B02-FF6D-4E03-834C-A905267B6D21}" dt="2024-02-22T18:31:10.126" v="105" actId="1076"/>
          <ac:spMkLst>
            <pc:docMk/>
            <pc:sldMk cId="3978740458" sldId="258"/>
            <ac:spMk id="9" creationId="{9FD803DD-E0A9-223F-6629-6034EBC67532}"/>
          </ac:spMkLst>
        </pc:spChg>
        <pc:spChg chg="add mod">
          <ac:chgData name="byron dodd" userId="5f8f3b5ac755099a" providerId="LiveId" clId="{62296B02-FF6D-4E03-834C-A905267B6D21}" dt="2024-02-22T18:40:49.669" v="168" actId="20577"/>
          <ac:spMkLst>
            <pc:docMk/>
            <pc:sldMk cId="3978740458" sldId="258"/>
            <ac:spMk id="28" creationId="{BC5A4827-4C5D-DF58-27BD-454290382A0B}"/>
          </ac:spMkLst>
        </pc:spChg>
        <pc:spChg chg="add mod">
          <ac:chgData name="byron dodd" userId="5f8f3b5ac755099a" providerId="LiveId" clId="{62296B02-FF6D-4E03-834C-A905267B6D21}" dt="2024-02-22T18:41:01.650" v="182" actId="20577"/>
          <ac:spMkLst>
            <pc:docMk/>
            <pc:sldMk cId="3978740458" sldId="258"/>
            <ac:spMk id="29" creationId="{D83DCD06-1163-D85E-0F91-002F88F6A4A9}"/>
          </ac:spMkLst>
        </pc:spChg>
        <pc:spChg chg="add del mod">
          <ac:chgData name="byron dodd" userId="5f8f3b5ac755099a" providerId="LiveId" clId="{62296B02-FF6D-4E03-834C-A905267B6D21}" dt="2024-02-23T16:01:35.037" v="653" actId="478"/>
          <ac:spMkLst>
            <pc:docMk/>
            <pc:sldMk cId="3978740458" sldId="258"/>
            <ac:spMk id="30" creationId="{04EF119E-53EA-5739-6FF7-D84E53078BCD}"/>
          </ac:spMkLst>
        </pc:spChg>
        <pc:spChg chg="add mod">
          <ac:chgData name="byron dodd" userId="5f8f3b5ac755099a" providerId="LiveId" clId="{62296B02-FF6D-4E03-834C-A905267B6D21}" dt="2024-02-22T18:47:40.621" v="532" actId="1076"/>
          <ac:spMkLst>
            <pc:docMk/>
            <pc:sldMk cId="3978740458" sldId="258"/>
            <ac:spMk id="48" creationId="{CE735E3B-5242-E8ED-2166-57C98093BFC1}"/>
          </ac:spMkLst>
        </pc:spChg>
        <pc:spChg chg="add mod">
          <ac:chgData name="byron dodd" userId="5f8f3b5ac755099a" providerId="LiveId" clId="{62296B02-FF6D-4E03-834C-A905267B6D21}" dt="2024-02-22T18:47:56.487" v="541" actId="20577"/>
          <ac:spMkLst>
            <pc:docMk/>
            <pc:sldMk cId="3978740458" sldId="258"/>
            <ac:spMk id="49" creationId="{85E90DB8-E2A0-C3D5-572C-2E67ABF136BC}"/>
          </ac:spMkLst>
        </pc:spChg>
        <pc:spChg chg="add mod">
          <ac:chgData name="byron dodd" userId="5f8f3b5ac755099a" providerId="LiveId" clId="{62296B02-FF6D-4E03-834C-A905267B6D21}" dt="2024-02-22T18:48:12.416" v="550" actId="1076"/>
          <ac:spMkLst>
            <pc:docMk/>
            <pc:sldMk cId="3978740458" sldId="258"/>
            <ac:spMk id="50" creationId="{FAC42C8A-475B-386D-05AD-FADF899438C3}"/>
          </ac:spMkLst>
        </pc:spChg>
        <pc:cxnChg chg="add">
          <ac:chgData name="byron dodd" userId="5f8f3b5ac755099a" providerId="LiveId" clId="{62296B02-FF6D-4E03-834C-A905267B6D21}" dt="2024-02-22T18:31:53.052" v="137" actId="11529"/>
          <ac:cxnSpMkLst>
            <pc:docMk/>
            <pc:sldMk cId="3978740458" sldId="258"/>
            <ac:cxnSpMk id="11" creationId="{36968F70-AC92-41D9-476B-8E4B842F01B8}"/>
          </ac:cxnSpMkLst>
        </pc:cxnChg>
        <pc:cxnChg chg="add">
          <ac:chgData name="byron dodd" userId="5f8f3b5ac755099a" providerId="LiveId" clId="{62296B02-FF6D-4E03-834C-A905267B6D21}" dt="2024-02-22T18:31:58.796" v="138" actId="11529"/>
          <ac:cxnSpMkLst>
            <pc:docMk/>
            <pc:sldMk cId="3978740458" sldId="258"/>
            <ac:cxnSpMk id="13" creationId="{721CE80D-0F3F-7626-22BA-A99430A90341}"/>
          </ac:cxnSpMkLst>
        </pc:cxnChg>
        <pc:cxnChg chg="add">
          <ac:chgData name="byron dodd" userId="5f8f3b5ac755099a" providerId="LiveId" clId="{62296B02-FF6D-4E03-834C-A905267B6D21}" dt="2024-02-22T18:32:04.507" v="139" actId="11529"/>
          <ac:cxnSpMkLst>
            <pc:docMk/>
            <pc:sldMk cId="3978740458" sldId="258"/>
            <ac:cxnSpMk id="15" creationId="{42813115-D5C0-A8FF-16B6-586477F24BDD}"/>
          </ac:cxnSpMkLst>
        </pc:cxnChg>
        <pc:cxnChg chg="add">
          <ac:chgData name="byron dodd" userId="5f8f3b5ac755099a" providerId="LiveId" clId="{62296B02-FF6D-4E03-834C-A905267B6D21}" dt="2024-02-22T18:32:09.807" v="140" actId="11529"/>
          <ac:cxnSpMkLst>
            <pc:docMk/>
            <pc:sldMk cId="3978740458" sldId="258"/>
            <ac:cxnSpMk id="17" creationId="{533A7A9C-984F-094F-91DC-D618D1F3A5BD}"/>
          </ac:cxnSpMkLst>
        </pc:cxnChg>
        <pc:cxnChg chg="add">
          <ac:chgData name="byron dodd" userId="5f8f3b5ac755099a" providerId="LiveId" clId="{62296B02-FF6D-4E03-834C-A905267B6D21}" dt="2024-02-22T18:32:20.082" v="141" actId="11529"/>
          <ac:cxnSpMkLst>
            <pc:docMk/>
            <pc:sldMk cId="3978740458" sldId="258"/>
            <ac:cxnSpMk id="19" creationId="{BB3D9F49-F966-732C-649F-16BEB7AADB09}"/>
          </ac:cxnSpMkLst>
        </pc:cxnChg>
        <pc:cxnChg chg="add">
          <ac:chgData name="byron dodd" userId="5f8f3b5ac755099a" providerId="LiveId" clId="{62296B02-FF6D-4E03-834C-A905267B6D21}" dt="2024-02-22T18:32:24.770" v="142" actId="11529"/>
          <ac:cxnSpMkLst>
            <pc:docMk/>
            <pc:sldMk cId="3978740458" sldId="258"/>
            <ac:cxnSpMk id="21" creationId="{3F56C11A-FBBA-FD9D-E130-033F2FAC3B20}"/>
          </ac:cxnSpMkLst>
        </pc:cxnChg>
        <pc:cxnChg chg="add">
          <ac:chgData name="byron dodd" userId="5f8f3b5ac755099a" providerId="LiveId" clId="{62296B02-FF6D-4E03-834C-A905267B6D21}" dt="2024-02-22T18:32:57.316" v="143" actId="11529"/>
          <ac:cxnSpMkLst>
            <pc:docMk/>
            <pc:sldMk cId="3978740458" sldId="258"/>
            <ac:cxnSpMk id="23" creationId="{8CFC6723-1C7A-7867-86A8-2DCC8F2C1355}"/>
          </ac:cxnSpMkLst>
        </pc:cxnChg>
        <pc:cxnChg chg="add">
          <ac:chgData name="byron dodd" userId="5f8f3b5ac755099a" providerId="LiveId" clId="{62296B02-FF6D-4E03-834C-A905267B6D21}" dt="2024-02-22T18:33:03.156" v="144" actId="11529"/>
          <ac:cxnSpMkLst>
            <pc:docMk/>
            <pc:sldMk cId="3978740458" sldId="258"/>
            <ac:cxnSpMk id="25" creationId="{19AC24E2-0D04-2523-EDA2-B139A25905BF}"/>
          </ac:cxnSpMkLst>
        </pc:cxnChg>
        <pc:cxnChg chg="add del">
          <ac:chgData name="byron dodd" userId="5f8f3b5ac755099a" providerId="LiveId" clId="{62296B02-FF6D-4E03-834C-A905267B6D21}" dt="2024-02-23T15:43:32.186" v="649" actId="478"/>
          <ac:cxnSpMkLst>
            <pc:docMk/>
            <pc:sldMk cId="3978740458" sldId="258"/>
            <ac:cxnSpMk id="27" creationId="{AC53909E-147E-A785-09E7-0C92FCA3CD96}"/>
          </ac:cxnSpMkLst>
        </pc:cxnChg>
        <pc:cxnChg chg="add del">
          <ac:chgData name="byron dodd" userId="5f8f3b5ac755099a" providerId="LiveId" clId="{62296B02-FF6D-4E03-834C-A905267B6D21}" dt="2024-02-22T18:46:55.133" v="490" actId="11529"/>
          <ac:cxnSpMkLst>
            <pc:docMk/>
            <pc:sldMk cId="3978740458" sldId="258"/>
            <ac:cxnSpMk id="32" creationId="{D8008876-258B-60CE-BAE5-F4802D965BC5}"/>
          </ac:cxnSpMkLst>
        </pc:cxnChg>
        <pc:cxnChg chg="add del">
          <ac:chgData name="byron dodd" userId="5f8f3b5ac755099a" providerId="LiveId" clId="{62296B02-FF6D-4E03-834C-A905267B6D21}" dt="2024-02-22T18:46:55.160" v="491" actId="11529"/>
          <ac:cxnSpMkLst>
            <pc:docMk/>
            <pc:sldMk cId="3978740458" sldId="258"/>
            <ac:cxnSpMk id="34" creationId="{0495B3FB-4B9E-A6B4-375E-4628E384F7B0}"/>
          </ac:cxnSpMkLst>
        </pc:cxnChg>
        <pc:cxnChg chg="add del">
          <ac:chgData name="byron dodd" userId="5f8f3b5ac755099a" providerId="LiveId" clId="{62296B02-FF6D-4E03-834C-A905267B6D21}" dt="2024-02-22T18:46:55.192" v="492" actId="11529"/>
          <ac:cxnSpMkLst>
            <pc:docMk/>
            <pc:sldMk cId="3978740458" sldId="258"/>
            <ac:cxnSpMk id="36" creationId="{04A16DB4-39B5-21E5-38AF-161823BD6AA0}"/>
          </ac:cxnSpMkLst>
        </pc:cxnChg>
        <pc:cxnChg chg="add del mod">
          <ac:chgData name="byron dodd" userId="5f8f3b5ac755099a" providerId="LiveId" clId="{62296B02-FF6D-4E03-834C-A905267B6D21}" dt="2024-02-22T18:46:55.247" v="494" actId="14100"/>
          <ac:cxnSpMkLst>
            <pc:docMk/>
            <pc:sldMk cId="3978740458" sldId="258"/>
            <ac:cxnSpMk id="38" creationId="{B2F757B6-5FF1-C8C8-C3C8-EC7154F21E9D}"/>
          </ac:cxnSpMkLst>
        </pc:cxnChg>
        <pc:cxnChg chg="add del mod">
          <ac:chgData name="byron dodd" userId="5f8f3b5ac755099a" providerId="LiveId" clId="{62296B02-FF6D-4E03-834C-A905267B6D21}" dt="2024-02-22T18:46:55.402" v="499" actId="14100"/>
          <ac:cxnSpMkLst>
            <pc:docMk/>
            <pc:sldMk cId="3978740458" sldId="258"/>
            <ac:cxnSpMk id="41" creationId="{094359DE-5709-F35C-D35A-A0272BD80298}"/>
          </ac:cxnSpMkLst>
        </pc:cxnChg>
        <pc:cxnChg chg="add del">
          <ac:chgData name="byron dodd" userId="5f8f3b5ac755099a" providerId="LiveId" clId="{62296B02-FF6D-4E03-834C-A905267B6D21}" dt="2024-02-22T18:46:55.339" v="497" actId="478"/>
          <ac:cxnSpMkLst>
            <pc:docMk/>
            <pc:sldMk cId="3978740458" sldId="258"/>
            <ac:cxnSpMk id="43" creationId="{EC38D953-8699-EDA6-DE9C-83E8D71D453A}"/>
          </ac:cxnSpMkLst>
        </pc:cxnChg>
        <pc:cxnChg chg="add del mod">
          <ac:chgData name="byron dodd" userId="5f8f3b5ac755099a" providerId="LiveId" clId="{62296B02-FF6D-4E03-834C-A905267B6D21}" dt="2024-02-22T18:46:55.425" v="500" actId="14100"/>
          <ac:cxnSpMkLst>
            <pc:docMk/>
            <pc:sldMk cId="3978740458" sldId="258"/>
            <ac:cxnSpMk id="45" creationId="{7C0389AB-91F0-8573-5C1E-C0DC41B42EA5}"/>
          </ac:cxnSpMkLst>
        </pc:cxnChg>
        <pc:cxnChg chg="add del mod">
          <ac:chgData name="byron dodd" userId="5f8f3b5ac755099a" providerId="LiveId" clId="{62296B02-FF6D-4E03-834C-A905267B6D21}" dt="2024-03-24T15:50:10.406" v="2183" actId="478"/>
          <ac:cxnSpMkLst>
            <pc:docMk/>
            <pc:sldMk cId="3978740458" sldId="258"/>
            <ac:cxnSpMk id="51" creationId="{05753921-370A-C65F-1B5C-9D2324E8E9DC}"/>
          </ac:cxnSpMkLst>
        </pc:cxnChg>
        <pc:cxnChg chg="add">
          <ac:chgData name="byron dodd" userId="5f8f3b5ac755099a" providerId="LiveId" clId="{62296B02-FF6D-4E03-834C-A905267B6D21}" dt="2024-02-22T18:58:20.507" v="551" actId="11529"/>
          <ac:cxnSpMkLst>
            <pc:docMk/>
            <pc:sldMk cId="3978740458" sldId="258"/>
            <ac:cxnSpMk id="53" creationId="{AD0327CA-1FCD-EFD0-BEB3-3D54A6F305B6}"/>
          </ac:cxnSpMkLst>
        </pc:cxnChg>
        <pc:cxnChg chg="add mod">
          <ac:chgData name="byron dodd" userId="5f8f3b5ac755099a" providerId="LiveId" clId="{62296B02-FF6D-4E03-834C-A905267B6D21}" dt="2024-03-07T17:36:58.409" v="897" actId="13822"/>
          <ac:cxnSpMkLst>
            <pc:docMk/>
            <pc:sldMk cId="3978740458" sldId="258"/>
            <ac:cxnSpMk id="54" creationId="{EA9CEFEF-4407-2A62-7F00-763723CE6670}"/>
          </ac:cxnSpMkLst>
        </pc:cxnChg>
      </pc:sldChg>
      <pc:sldChg chg="addSp delSp modSp new mod">
        <pc:chgData name="byron dodd" userId="5f8f3b5ac755099a" providerId="LiveId" clId="{62296B02-FF6D-4E03-834C-A905267B6D21}" dt="2024-03-24T15:50:26.251" v="2185" actId="478"/>
        <pc:sldMkLst>
          <pc:docMk/>
          <pc:sldMk cId="2721401281" sldId="259"/>
        </pc:sldMkLst>
        <pc:spChg chg="del">
          <ac:chgData name="byron dodd" userId="5f8f3b5ac755099a" providerId="LiveId" clId="{62296B02-FF6D-4E03-834C-A905267B6D21}" dt="2024-03-01T11:02:24.129" v="686" actId="478"/>
          <ac:spMkLst>
            <pc:docMk/>
            <pc:sldMk cId="2721401281" sldId="259"/>
            <ac:spMk id="2" creationId="{2B9B6C20-54AD-1EAA-6D87-6E310BB18061}"/>
          </ac:spMkLst>
        </pc:spChg>
        <pc:spChg chg="del">
          <ac:chgData name="byron dodd" userId="5f8f3b5ac755099a" providerId="LiveId" clId="{62296B02-FF6D-4E03-834C-A905267B6D21}" dt="2024-03-01T11:02:23.505" v="685" actId="478"/>
          <ac:spMkLst>
            <pc:docMk/>
            <pc:sldMk cId="2721401281" sldId="259"/>
            <ac:spMk id="3" creationId="{B8B7FAA2-718B-AD29-65E4-EFFD57F49F92}"/>
          </ac:spMkLst>
        </pc:spChg>
        <pc:spChg chg="add mod">
          <ac:chgData name="byron dodd" userId="5f8f3b5ac755099a" providerId="LiveId" clId="{62296B02-FF6D-4E03-834C-A905267B6D21}" dt="2024-03-01T11:02:36.906" v="687"/>
          <ac:spMkLst>
            <pc:docMk/>
            <pc:sldMk cId="2721401281" sldId="259"/>
            <ac:spMk id="4" creationId="{B7CAF3BB-2E8D-CDC9-0F8A-79DC2B37F343}"/>
          </ac:spMkLst>
        </pc:spChg>
        <pc:spChg chg="add mod">
          <ac:chgData name="byron dodd" userId="5f8f3b5ac755099a" providerId="LiveId" clId="{62296B02-FF6D-4E03-834C-A905267B6D21}" dt="2024-03-01T11:02:36.906" v="687"/>
          <ac:spMkLst>
            <pc:docMk/>
            <pc:sldMk cId="2721401281" sldId="259"/>
            <ac:spMk id="5" creationId="{835FE92E-8268-6723-FA90-1A64BB331FC4}"/>
          </ac:spMkLst>
        </pc:spChg>
        <pc:spChg chg="add mod">
          <ac:chgData name="byron dodd" userId="5f8f3b5ac755099a" providerId="LiveId" clId="{62296B02-FF6D-4E03-834C-A905267B6D21}" dt="2024-03-01T11:02:36.906" v="687"/>
          <ac:spMkLst>
            <pc:docMk/>
            <pc:sldMk cId="2721401281" sldId="259"/>
            <ac:spMk id="14" creationId="{855ACD01-556E-8E7E-85BF-52429E9DD26A}"/>
          </ac:spMkLst>
        </pc:spChg>
        <pc:spChg chg="add mod">
          <ac:chgData name="byron dodd" userId="5f8f3b5ac755099a" providerId="LiveId" clId="{62296B02-FF6D-4E03-834C-A905267B6D21}" dt="2024-03-01T11:05:24.791" v="747" actId="14100"/>
          <ac:spMkLst>
            <pc:docMk/>
            <pc:sldMk cId="2721401281" sldId="259"/>
            <ac:spMk id="16" creationId="{01EC3734-0E68-F1D3-6429-CB621E6E3579}"/>
          </ac:spMkLst>
        </pc:spChg>
        <pc:spChg chg="add mod">
          <ac:chgData name="byron dodd" userId="5f8f3b5ac755099a" providerId="LiveId" clId="{62296B02-FF6D-4E03-834C-A905267B6D21}" dt="2024-03-01T11:05:22.541" v="746" actId="14100"/>
          <ac:spMkLst>
            <pc:docMk/>
            <pc:sldMk cId="2721401281" sldId="259"/>
            <ac:spMk id="17" creationId="{0CC0023F-D546-037A-7BB7-667FD9FD70D5}"/>
          </ac:spMkLst>
        </pc:spChg>
        <pc:spChg chg="add del mod">
          <ac:chgData name="byron dodd" userId="5f8f3b5ac755099a" providerId="LiveId" clId="{62296B02-FF6D-4E03-834C-A905267B6D21}" dt="2024-03-01T11:03:08.432" v="690" actId="478"/>
          <ac:spMkLst>
            <pc:docMk/>
            <pc:sldMk cId="2721401281" sldId="259"/>
            <ac:spMk id="18" creationId="{AD7AF488-B5B1-AC64-7EC9-6A118F21759C}"/>
          </ac:spMkLst>
        </pc:spChg>
        <pc:spChg chg="add mod">
          <ac:chgData name="byron dodd" userId="5f8f3b5ac755099a" providerId="LiveId" clId="{62296B02-FF6D-4E03-834C-A905267B6D21}" dt="2024-03-01T11:04:53.299" v="712" actId="20577"/>
          <ac:spMkLst>
            <pc:docMk/>
            <pc:sldMk cId="2721401281" sldId="259"/>
            <ac:spMk id="28" creationId="{C4A6F438-835D-762B-C1F2-2E37D7CD5086}"/>
          </ac:spMkLst>
        </pc:spChg>
        <pc:spChg chg="add mod">
          <ac:chgData name="byron dodd" userId="5f8f3b5ac755099a" providerId="LiveId" clId="{62296B02-FF6D-4E03-834C-A905267B6D21}" dt="2024-03-01T11:06:08.165" v="749" actId="20577"/>
          <ac:spMkLst>
            <pc:docMk/>
            <pc:sldMk cId="2721401281" sldId="259"/>
            <ac:spMk id="30" creationId="{DF45C446-EE10-B21E-1662-0B7DE3571BF9}"/>
          </ac:spMkLst>
        </pc:spChg>
        <pc:spChg chg="add mod">
          <ac:chgData name="byron dodd" userId="5f8f3b5ac755099a" providerId="LiveId" clId="{62296B02-FF6D-4E03-834C-A905267B6D21}" dt="2024-03-11T17:54:43.206" v="973" actId="20577"/>
          <ac:spMkLst>
            <pc:docMk/>
            <pc:sldMk cId="2721401281" sldId="259"/>
            <ac:spMk id="31" creationId="{BC216585-9EDB-0617-02E8-FDD012A67CE3}"/>
          </ac:spMkLst>
        </pc:spChg>
        <pc:spChg chg="add mod">
          <ac:chgData name="byron dodd" userId="5f8f3b5ac755099a" providerId="LiveId" clId="{62296B02-FF6D-4E03-834C-A905267B6D21}" dt="2024-03-01T11:23:09.089" v="799" actId="20577"/>
          <ac:spMkLst>
            <pc:docMk/>
            <pc:sldMk cId="2721401281" sldId="259"/>
            <ac:spMk id="75" creationId="{EEF414F8-D4C2-5C0B-0CFF-2796697A4298}"/>
          </ac:spMkLst>
        </pc:spChg>
        <pc:spChg chg="add mod">
          <ac:chgData name="byron dodd" userId="5f8f3b5ac755099a" providerId="LiveId" clId="{62296B02-FF6D-4E03-834C-A905267B6D21}" dt="2024-03-01T11:23:11.842" v="802" actId="20577"/>
          <ac:spMkLst>
            <pc:docMk/>
            <pc:sldMk cId="2721401281" sldId="259"/>
            <ac:spMk id="76" creationId="{57B6E2BF-5F5C-C87F-B4DB-30D2F76BC6F0}"/>
          </ac:spMkLst>
        </pc:spChg>
        <pc:spChg chg="add mod">
          <ac:chgData name="byron dodd" userId="5f8f3b5ac755099a" providerId="LiveId" clId="{62296B02-FF6D-4E03-834C-A905267B6D21}" dt="2024-03-01T11:23:15.221" v="805" actId="20577"/>
          <ac:spMkLst>
            <pc:docMk/>
            <pc:sldMk cId="2721401281" sldId="259"/>
            <ac:spMk id="78" creationId="{9161D0F8-8EAC-E67D-BBDC-9AAA82196F0C}"/>
          </ac:spMkLst>
        </pc:spChg>
        <pc:spChg chg="add mod">
          <ac:chgData name="byron dodd" userId="5f8f3b5ac755099a" providerId="LiveId" clId="{62296B02-FF6D-4E03-834C-A905267B6D21}" dt="2024-03-01T11:23:17.819" v="807" actId="20577"/>
          <ac:spMkLst>
            <pc:docMk/>
            <pc:sldMk cId="2721401281" sldId="259"/>
            <ac:spMk id="79" creationId="{1A326F35-68A3-8BE2-085F-130496EC8E72}"/>
          </ac:spMkLst>
        </pc:sp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6" creationId="{F17DCB33-70D1-DB1F-D0E2-A9421663DCD1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7" creationId="{4FE1ADE0-604A-5728-3598-16DD2F9D963D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8" creationId="{57FA9021-1EAD-A619-99CC-EDB297209DF6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9" creationId="{A00F08D6-6755-4F2B-B1A0-C0F0FBBF7D00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10" creationId="{48EED57F-9EF9-80A9-4A30-1D91C824D0F4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11" creationId="{8EE537B1-DC1D-D286-91F5-71D4424237D2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12" creationId="{BA6DB793-976E-4BA7-FF4C-591AD3146A95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13" creationId="{1F507910-E556-90F3-E5D3-EA13E501F53B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15" creationId="{BE4439B8-29A0-F609-13C0-2D4C3EED65F1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19" creationId="{57828DBE-3503-CAA7-2574-14373280BFF5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0" creationId="{3BF9A04C-69D5-D47F-8EA7-D26F5A4BDE64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1" creationId="{425C3036-DFE2-3B7D-B488-F315B1FD4AC5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2" creationId="{673FD8B6-1104-A20A-C3C8-7ACEE6B0A44D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3" creationId="{21993224-E8D2-1D67-057E-48C35EDA256D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4" creationId="{AD440956-79E3-6966-3299-5829C19C3C83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5" creationId="{D7DD17D7-D8AC-3846-9551-5433E5B3681C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6" creationId="{579E527F-69AE-FA63-04EF-3ADF7B81110F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7" creationId="{A8A38E02-C8AB-4764-C2A3-5FA72CEA08D5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9" creationId="{432D3B93-237D-3174-7941-BC475780171B}"/>
          </ac:cxnSpMkLst>
        </pc:cxnChg>
        <pc:cxnChg chg="add">
          <ac:chgData name="byron dodd" userId="5f8f3b5ac755099a" providerId="LiveId" clId="{62296B02-FF6D-4E03-834C-A905267B6D21}" dt="2024-03-01T11:06:23.231" v="750" actId="11529"/>
          <ac:cxnSpMkLst>
            <pc:docMk/>
            <pc:sldMk cId="2721401281" sldId="259"/>
            <ac:cxnSpMk id="33" creationId="{12B96AFA-2AE5-4904-DA74-C7A235CDBE7C}"/>
          </ac:cxnSpMkLst>
        </pc:cxnChg>
        <pc:cxnChg chg="add mod">
          <ac:chgData name="byron dodd" userId="5f8f3b5ac755099a" providerId="LiveId" clId="{62296B02-FF6D-4E03-834C-A905267B6D21}" dt="2024-03-01T11:06:27.156" v="752" actId="1076"/>
          <ac:cxnSpMkLst>
            <pc:docMk/>
            <pc:sldMk cId="2721401281" sldId="259"/>
            <ac:cxnSpMk id="34" creationId="{F344EA75-3C6B-A2F7-3063-C0A2308D1C99}"/>
          </ac:cxnSpMkLst>
        </pc:cxnChg>
        <pc:cxnChg chg="add mod">
          <ac:chgData name="byron dodd" userId="5f8f3b5ac755099a" providerId="LiveId" clId="{62296B02-FF6D-4E03-834C-A905267B6D21}" dt="2024-03-01T11:06:35.062" v="754" actId="1076"/>
          <ac:cxnSpMkLst>
            <pc:docMk/>
            <pc:sldMk cId="2721401281" sldId="259"/>
            <ac:cxnSpMk id="35" creationId="{E2467746-3BD7-8C6B-96C8-F5075F67AA48}"/>
          </ac:cxnSpMkLst>
        </pc:cxnChg>
        <pc:cxnChg chg="add">
          <ac:chgData name="byron dodd" userId="5f8f3b5ac755099a" providerId="LiveId" clId="{62296B02-FF6D-4E03-834C-A905267B6D21}" dt="2024-03-01T11:06:42.288" v="755" actId="11529"/>
          <ac:cxnSpMkLst>
            <pc:docMk/>
            <pc:sldMk cId="2721401281" sldId="259"/>
            <ac:cxnSpMk id="37" creationId="{0ED43509-FDF0-B1D9-74DD-7AF0E19DC2FD}"/>
          </ac:cxnSpMkLst>
        </pc:cxnChg>
        <pc:cxnChg chg="add mod">
          <ac:chgData name="byron dodd" userId="5f8f3b5ac755099a" providerId="LiveId" clId="{62296B02-FF6D-4E03-834C-A905267B6D21}" dt="2024-03-01T11:06:46.536" v="757" actId="1076"/>
          <ac:cxnSpMkLst>
            <pc:docMk/>
            <pc:sldMk cId="2721401281" sldId="259"/>
            <ac:cxnSpMk id="38" creationId="{583BFD43-9164-F860-D542-C1303CDC349F}"/>
          </ac:cxnSpMkLst>
        </pc:cxnChg>
        <pc:cxnChg chg="add mod">
          <ac:chgData name="byron dodd" userId="5f8f3b5ac755099a" providerId="LiveId" clId="{62296B02-FF6D-4E03-834C-A905267B6D21}" dt="2024-03-01T11:06:49.599" v="759" actId="1076"/>
          <ac:cxnSpMkLst>
            <pc:docMk/>
            <pc:sldMk cId="2721401281" sldId="259"/>
            <ac:cxnSpMk id="39" creationId="{B7FEC19E-E9E3-1F6C-5079-84EFD611040D}"/>
          </ac:cxnSpMkLst>
        </pc:cxnChg>
        <pc:cxnChg chg="add">
          <ac:chgData name="byron dodd" userId="5f8f3b5ac755099a" providerId="LiveId" clId="{62296B02-FF6D-4E03-834C-A905267B6D21}" dt="2024-03-01T11:07:11.122" v="760" actId="11529"/>
          <ac:cxnSpMkLst>
            <pc:docMk/>
            <pc:sldMk cId="2721401281" sldId="259"/>
            <ac:cxnSpMk id="41" creationId="{477B52F5-040A-7169-C38D-141C085457A1}"/>
          </ac:cxnSpMkLst>
        </pc:cxnChg>
        <pc:cxnChg chg="add del">
          <ac:chgData name="byron dodd" userId="5f8f3b5ac755099a" providerId="LiveId" clId="{62296B02-FF6D-4E03-834C-A905267B6D21}" dt="2024-03-01T11:07:34.019" v="764" actId="478"/>
          <ac:cxnSpMkLst>
            <pc:docMk/>
            <pc:sldMk cId="2721401281" sldId="259"/>
            <ac:cxnSpMk id="43" creationId="{C921B206-12D0-9237-1087-7662CC4A0C3D}"/>
          </ac:cxnSpMkLst>
        </pc:cxnChg>
        <pc:cxnChg chg="add del">
          <ac:chgData name="byron dodd" userId="5f8f3b5ac755099a" providerId="LiveId" clId="{62296B02-FF6D-4E03-834C-A905267B6D21}" dt="2024-03-01T11:07:29.166" v="763" actId="478"/>
          <ac:cxnSpMkLst>
            <pc:docMk/>
            <pc:sldMk cId="2721401281" sldId="259"/>
            <ac:cxnSpMk id="45" creationId="{68BC1C8A-7F29-F929-AE4B-854FC4FE3B7D}"/>
          </ac:cxnSpMkLst>
        </pc:cxnChg>
        <pc:cxnChg chg="add">
          <ac:chgData name="byron dodd" userId="5f8f3b5ac755099a" providerId="LiveId" clId="{62296B02-FF6D-4E03-834C-A905267B6D21}" dt="2024-03-01T11:07:40.289" v="765" actId="11529"/>
          <ac:cxnSpMkLst>
            <pc:docMk/>
            <pc:sldMk cId="2721401281" sldId="259"/>
            <ac:cxnSpMk id="47" creationId="{A90A89CB-3ED4-218C-D4FD-01778238A75F}"/>
          </ac:cxnSpMkLst>
        </pc:cxnChg>
        <pc:cxnChg chg="add">
          <ac:chgData name="byron dodd" userId="5f8f3b5ac755099a" providerId="LiveId" clId="{62296B02-FF6D-4E03-834C-A905267B6D21}" dt="2024-03-01T11:07:46.150" v="766" actId="11529"/>
          <ac:cxnSpMkLst>
            <pc:docMk/>
            <pc:sldMk cId="2721401281" sldId="259"/>
            <ac:cxnSpMk id="49" creationId="{30CA707A-6079-BB54-F86F-CE4CF4A39C08}"/>
          </ac:cxnSpMkLst>
        </pc:cxnChg>
        <pc:cxnChg chg="add">
          <ac:chgData name="byron dodd" userId="5f8f3b5ac755099a" providerId="LiveId" clId="{62296B02-FF6D-4E03-834C-A905267B6D21}" dt="2024-03-01T11:08:03.940" v="767" actId="11529"/>
          <ac:cxnSpMkLst>
            <pc:docMk/>
            <pc:sldMk cId="2721401281" sldId="259"/>
            <ac:cxnSpMk id="51" creationId="{435CA067-DBAE-592E-5CF9-FFC4F1CD7623}"/>
          </ac:cxnSpMkLst>
        </pc:cxnChg>
        <pc:cxnChg chg="add mod">
          <ac:chgData name="byron dodd" userId="5f8f3b5ac755099a" providerId="LiveId" clId="{62296B02-FF6D-4E03-834C-A905267B6D21}" dt="2024-03-01T11:08:28.989" v="770" actId="14100"/>
          <ac:cxnSpMkLst>
            <pc:docMk/>
            <pc:sldMk cId="2721401281" sldId="259"/>
            <ac:cxnSpMk id="53" creationId="{A5516800-68D0-D668-FA0C-FE7CCF44FC1E}"/>
          </ac:cxnSpMkLst>
        </pc:cxnChg>
        <pc:cxnChg chg="add">
          <ac:chgData name="byron dodd" userId="5f8f3b5ac755099a" providerId="LiveId" clId="{62296B02-FF6D-4E03-834C-A905267B6D21}" dt="2024-03-01T11:08:25.557" v="769" actId="11529"/>
          <ac:cxnSpMkLst>
            <pc:docMk/>
            <pc:sldMk cId="2721401281" sldId="259"/>
            <ac:cxnSpMk id="55" creationId="{E489BEC4-5F3C-7629-6F5F-BA695B88CF76}"/>
          </ac:cxnSpMkLst>
        </pc:cxnChg>
        <pc:cxnChg chg="add del mod">
          <ac:chgData name="byron dodd" userId="5f8f3b5ac755099a" providerId="LiveId" clId="{62296B02-FF6D-4E03-834C-A905267B6D21}" dt="2024-03-01T11:08:49.011" v="773" actId="478"/>
          <ac:cxnSpMkLst>
            <pc:docMk/>
            <pc:sldMk cId="2721401281" sldId="259"/>
            <ac:cxnSpMk id="58" creationId="{5B1B95D1-44B9-FDE1-4BF4-643B330CF278}"/>
          </ac:cxnSpMkLst>
        </pc:cxnChg>
        <pc:cxnChg chg="add mod">
          <ac:chgData name="byron dodd" userId="5f8f3b5ac755099a" providerId="LiveId" clId="{62296B02-FF6D-4E03-834C-A905267B6D21}" dt="2024-03-01T11:09:12.237" v="777" actId="14100"/>
          <ac:cxnSpMkLst>
            <pc:docMk/>
            <pc:sldMk cId="2721401281" sldId="259"/>
            <ac:cxnSpMk id="61" creationId="{B98AE542-EE85-49C5-0F59-DBD18C697D1B}"/>
          </ac:cxnSpMkLst>
        </pc:cxnChg>
        <pc:cxnChg chg="add del">
          <ac:chgData name="byron dodd" userId="5f8f3b5ac755099a" providerId="LiveId" clId="{62296B02-FF6D-4E03-834C-A905267B6D21}" dt="2024-03-01T11:09:08.160" v="776" actId="478"/>
          <ac:cxnSpMkLst>
            <pc:docMk/>
            <pc:sldMk cId="2721401281" sldId="259"/>
            <ac:cxnSpMk id="63" creationId="{76081FE0-AFBC-0602-A7DA-5BC2031DD01A}"/>
          </ac:cxnSpMkLst>
        </pc:cxnChg>
        <pc:cxnChg chg="add">
          <ac:chgData name="byron dodd" userId="5f8f3b5ac755099a" providerId="LiveId" clId="{62296B02-FF6D-4E03-834C-A905267B6D21}" dt="2024-03-01T11:09:16.281" v="778" actId="11529"/>
          <ac:cxnSpMkLst>
            <pc:docMk/>
            <pc:sldMk cId="2721401281" sldId="259"/>
            <ac:cxnSpMk id="66" creationId="{D4C9ABA6-66CB-0BD9-3BA1-C32465153229}"/>
          </ac:cxnSpMkLst>
        </pc:cxnChg>
        <pc:cxnChg chg="add del mod">
          <ac:chgData name="byron dodd" userId="5f8f3b5ac755099a" providerId="LiveId" clId="{62296B02-FF6D-4E03-834C-A905267B6D21}" dt="2024-03-01T11:09:47.080" v="783" actId="478"/>
          <ac:cxnSpMkLst>
            <pc:docMk/>
            <pc:sldMk cId="2721401281" sldId="259"/>
            <ac:cxnSpMk id="67" creationId="{35EDDA85-8879-1D48-0DD8-F8B0D8D43E20}"/>
          </ac:cxnSpMkLst>
        </pc:cxnChg>
        <pc:cxnChg chg="add del mod">
          <ac:chgData name="byron dodd" userId="5f8f3b5ac755099a" providerId="LiveId" clId="{62296B02-FF6D-4E03-834C-A905267B6D21}" dt="2024-03-01T11:09:43.556" v="782" actId="478"/>
          <ac:cxnSpMkLst>
            <pc:docMk/>
            <pc:sldMk cId="2721401281" sldId="259"/>
            <ac:cxnSpMk id="68" creationId="{55D9A1C0-4C3B-8317-0825-CE22AFF67424}"/>
          </ac:cxnSpMkLst>
        </pc:cxnChg>
        <pc:cxnChg chg="add">
          <ac:chgData name="byron dodd" userId="5f8f3b5ac755099a" providerId="LiveId" clId="{62296B02-FF6D-4E03-834C-A905267B6D21}" dt="2024-03-01T11:09:55.190" v="784" actId="11529"/>
          <ac:cxnSpMkLst>
            <pc:docMk/>
            <pc:sldMk cId="2721401281" sldId="259"/>
            <ac:cxnSpMk id="70" creationId="{B7BF56AF-2A8A-6685-2CF8-9D15B02D7F53}"/>
          </ac:cxnSpMkLst>
        </pc:cxnChg>
        <pc:cxnChg chg="add mod">
          <ac:chgData name="byron dodd" userId="5f8f3b5ac755099a" providerId="LiveId" clId="{62296B02-FF6D-4E03-834C-A905267B6D21}" dt="2024-03-01T11:10:06.782" v="787" actId="14100"/>
          <ac:cxnSpMkLst>
            <pc:docMk/>
            <pc:sldMk cId="2721401281" sldId="259"/>
            <ac:cxnSpMk id="72" creationId="{EE32DE65-ABF8-3BF1-2B69-486AABEE9CE1}"/>
          </ac:cxnSpMkLst>
        </pc:cxnChg>
        <pc:cxnChg chg="add del mod">
          <ac:chgData name="byron dodd" userId="5f8f3b5ac755099a" providerId="LiveId" clId="{62296B02-FF6D-4E03-834C-A905267B6D21}" dt="2024-03-24T15:50:23.162" v="2184" actId="478"/>
          <ac:cxnSpMkLst>
            <pc:docMk/>
            <pc:sldMk cId="2721401281" sldId="259"/>
            <ac:cxnSpMk id="77" creationId="{CBD9B6E7-A44E-ABFB-2068-2CDB6EC2F6EC}"/>
          </ac:cxnSpMkLst>
        </pc:cxnChg>
        <pc:cxnChg chg="add del mod">
          <ac:chgData name="byron dodd" userId="5f8f3b5ac755099a" providerId="LiveId" clId="{62296B02-FF6D-4E03-834C-A905267B6D21}" dt="2024-03-24T15:50:26.251" v="2185" actId="478"/>
          <ac:cxnSpMkLst>
            <pc:docMk/>
            <pc:sldMk cId="2721401281" sldId="259"/>
            <ac:cxnSpMk id="80" creationId="{C7CB16BF-DB75-4CD2-ACB0-E8250BE955C3}"/>
          </ac:cxnSpMkLst>
        </pc:cxnChg>
      </pc:sldChg>
      <pc:sldChg chg="addSp delSp modSp add mod">
        <pc:chgData name="byron dodd" userId="5f8f3b5ac755099a" providerId="LiveId" clId="{62296B02-FF6D-4E03-834C-A905267B6D21}" dt="2024-03-11T18:59:18.241" v="1025" actId="14100"/>
        <pc:sldMkLst>
          <pc:docMk/>
          <pc:sldMk cId="559934091" sldId="260"/>
        </pc:sldMkLst>
        <pc:spChg chg="add mod">
          <ac:chgData name="byron dodd" userId="5f8f3b5ac755099a" providerId="LiveId" clId="{62296B02-FF6D-4E03-834C-A905267B6D21}" dt="2024-03-11T18:35:20.424" v="988" actId="20577"/>
          <ac:spMkLst>
            <pc:docMk/>
            <pc:sldMk cId="559934091" sldId="260"/>
            <ac:spMk id="2" creationId="{51174590-1E45-1F7F-6586-C09927B4A971}"/>
          </ac:spMkLst>
        </pc:spChg>
        <pc:spChg chg="add mod">
          <ac:chgData name="byron dodd" userId="5f8f3b5ac755099a" providerId="LiveId" clId="{62296B02-FF6D-4E03-834C-A905267B6D21}" dt="2024-03-11T18:36:56.520" v="1001" actId="20577"/>
          <ac:spMkLst>
            <pc:docMk/>
            <pc:sldMk cId="559934091" sldId="260"/>
            <ac:spMk id="11" creationId="{D38AB345-9E23-6F6A-7E35-FEBF688B78AD}"/>
          </ac:spMkLst>
        </pc:spChg>
        <pc:spChg chg="add mod">
          <ac:chgData name="byron dodd" userId="5f8f3b5ac755099a" providerId="LiveId" clId="{62296B02-FF6D-4E03-834C-A905267B6D21}" dt="2024-03-11T18:37:06.261" v="1006" actId="20577"/>
          <ac:spMkLst>
            <pc:docMk/>
            <pc:sldMk cId="559934091" sldId="260"/>
            <ac:spMk id="14" creationId="{F69D3F75-28C3-3D3D-E2D1-32E4C2DD07CD}"/>
          </ac:spMkLst>
        </pc:spChg>
        <pc:spChg chg="mod">
          <ac:chgData name="byron dodd" userId="5f8f3b5ac755099a" providerId="LiveId" clId="{62296B02-FF6D-4E03-834C-A905267B6D21}" dt="2024-03-01T16:29:33.577" v="838" actId="20577"/>
          <ac:spMkLst>
            <pc:docMk/>
            <pc:sldMk cId="559934091" sldId="260"/>
            <ac:spMk id="17" creationId="{0CC0023F-D546-037A-7BB7-667FD9FD70D5}"/>
          </ac:spMkLst>
        </pc:spChg>
        <pc:spChg chg="mod">
          <ac:chgData name="byron dodd" userId="5f8f3b5ac755099a" providerId="LiveId" clId="{62296B02-FF6D-4E03-834C-A905267B6D21}" dt="2024-03-01T16:32:55.070" v="857" actId="20577"/>
          <ac:spMkLst>
            <pc:docMk/>
            <pc:sldMk cId="559934091" sldId="260"/>
            <ac:spMk id="28" creationId="{C4A6F438-835D-762B-C1F2-2E37D7CD5086}"/>
          </ac:spMkLst>
        </pc:spChg>
        <pc:spChg chg="mod">
          <ac:chgData name="byron dodd" userId="5f8f3b5ac755099a" providerId="LiveId" clId="{62296B02-FF6D-4E03-834C-A905267B6D21}" dt="2024-03-01T16:29:42.774" v="847" actId="20577"/>
          <ac:spMkLst>
            <pc:docMk/>
            <pc:sldMk cId="559934091" sldId="260"/>
            <ac:spMk id="30" creationId="{DF45C446-EE10-B21E-1662-0B7DE3571BF9}"/>
          </ac:spMkLst>
        </pc:spChg>
        <pc:spChg chg="mod">
          <ac:chgData name="byron dodd" userId="5f8f3b5ac755099a" providerId="LiveId" clId="{62296B02-FF6D-4E03-834C-A905267B6D21}" dt="2024-03-11T18:16:51.607" v="983" actId="20577"/>
          <ac:spMkLst>
            <pc:docMk/>
            <pc:sldMk cId="559934091" sldId="260"/>
            <ac:spMk id="31" creationId="{BC216585-9EDB-0617-02E8-FDD012A67CE3}"/>
          </ac:spMkLst>
        </pc:spChg>
        <pc:spChg chg="del">
          <ac:chgData name="byron dodd" userId="5f8f3b5ac755099a" providerId="LiveId" clId="{62296B02-FF6D-4E03-834C-A905267B6D21}" dt="2024-03-01T16:28:23.703" v="814" actId="478"/>
          <ac:spMkLst>
            <pc:docMk/>
            <pc:sldMk cId="559934091" sldId="260"/>
            <ac:spMk id="75" creationId="{EEF414F8-D4C2-5C0B-0CFF-2796697A4298}"/>
          </ac:spMkLst>
        </pc:spChg>
        <pc:spChg chg="del">
          <ac:chgData name="byron dodd" userId="5f8f3b5ac755099a" providerId="LiveId" clId="{62296B02-FF6D-4E03-834C-A905267B6D21}" dt="2024-03-01T16:28:23.703" v="814" actId="478"/>
          <ac:spMkLst>
            <pc:docMk/>
            <pc:sldMk cId="559934091" sldId="260"/>
            <ac:spMk id="76" creationId="{57B6E2BF-5F5C-C87F-B4DB-30D2F76BC6F0}"/>
          </ac:spMkLst>
        </pc:spChg>
        <pc:spChg chg="del">
          <ac:chgData name="byron dodd" userId="5f8f3b5ac755099a" providerId="LiveId" clId="{62296B02-FF6D-4E03-834C-A905267B6D21}" dt="2024-03-01T16:28:23.703" v="814" actId="478"/>
          <ac:spMkLst>
            <pc:docMk/>
            <pc:sldMk cId="559934091" sldId="260"/>
            <ac:spMk id="78" creationId="{9161D0F8-8EAC-E67D-BBDC-9AAA82196F0C}"/>
          </ac:spMkLst>
        </pc:spChg>
        <pc:spChg chg="del">
          <ac:chgData name="byron dodd" userId="5f8f3b5ac755099a" providerId="LiveId" clId="{62296B02-FF6D-4E03-834C-A905267B6D21}" dt="2024-03-01T16:28:23.703" v="814" actId="478"/>
          <ac:spMkLst>
            <pc:docMk/>
            <pc:sldMk cId="559934091" sldId="260"/>
            <ac:spMk id="79" creationId="{1A326F35-68A3-8BE2-085F-130496EC8E72}"/>
          </ac:spMkLst>
        </pc:spChg>
        <pc:cxnChg chg="add">
          <ac:chgData name="byron dodd" userId="5f8f3b5ac755099a" providerId="LiveId" clId="{62296B02-FF6D-4E03-834C-A905267B6D21}" dt="2024-03-01T16:30:50.850" v="848" actId="11529"/>
          <ac:cxnSpMkLst>
            <pc:docMk/>
            <pc:sldMk cId="559934091" sldId="260"/>
            <ac:cxnSpMk id="3" creationId="{D7CCDBD8-288E-99CA-BFFB-F6E19CBAA33F}"/>
          </ac:cxnSpMkLst>
        </pc:cxnChg>
        <pc:cxnChg chg="add mod">
          <ac:chgData name="byron dodd" userId="5f8f3b5ac755099a" providerId="LiveId" clId="{62296B02-FF6D-4E03-834C-A905267B6D21}" dt="2024-03-11T18:59:18.241" v="1025" actId="14100"/>
          <ac:cxnSpMkLst>
            <pc:docMk/>
            <pc:sldMk cId="559934091" sldId="260"/>
            <ac:cxnSpMk id="4" creationId="{BD507C62-BD1F-ECD9-EF42-FC267F6546F9}"/>
          </ac:cxnSpMkLst>
        </pc:cxnChg>
        <pc:cxnChg chg="add">
          <ac:chgData name="byron dodd" userId="5f8f3b5ac755099a" providerId="LiveId" clId="{62296B02-FF6D-4E03-834C-A905267B6D21}" dt="2024-03-01T16:31:05.873" v="849" actId="11529"/>
          <ac:cxnSpMkLst>
            <pc:docMk/>
            <pc:sldMk cId="559934091" sldId="260"/>
            <ac:cxnSpMk id="5" creationId="{437E0203-95B0-4651-D490-D2B4C5CC5D8C}"/>
          </ac:cxnSpMkLst>
        </pc:cxnChg>
        <pc:cxnChg chg="add mod">
          <ac:chgData name="byron dodd" userId="5f8f3b5ac755099a" providerId="LiveId" clId="{62296B02-FF6D-4E03-834C-A905267B6D21}" dt="2024-03-01T16:31:12.800" v="852" actId="14100"/>
          <ac:cxnSpMkLst>
            <pc:docMk/>
            <pc:sldMk cId="559934091" sldId="260"/>
            <ac:cxnSpMk id="6" creationId="{2EB2C06C-0038-0CCE-0D30-29E5C87A845B}"/>
          </ac:cxnSpMkLst>
        </pc:cxnChg>
        <pc:cxnChg chg="add mod">
          <ac:chgData name="byron dodd" userId="5f8f3b5ac755099a" providerId="LiveId" clId="{62296B02-FF6D-4E03-834C-A905267B6D21}" dt="2024-03-11T18:59:14.810" v="1024" actId="14100"/>
          <ac:cxnSpMkLst>
            <pc:docMk/>
            <pc:sldMk cId="559934091" sldId="260"/>
            <ac:cxnSpMk id="8" creationId="{5C76AC0D-B5A8-DB80-671D-9BE4FA51ECF3}"/>
          </ac:cxnSpMkLst>
        </pc:cxnChg>
        <pc:cxnChg chg="add mod">
          <ac:chgData name="byron dodd" userId="5f8f3b5ac755099a" providerId="LiveId" clId="{62296B02-FF6D-4E03-834C-A905267B6D21}" dt="2024-03-01T16:31:28.516" v="855" actId="14100"/>
          <ac:cxnSpMkLst>
            <pc:docMk/>
            <pc:sldMk cId="559934091" sldId="260"/>
            <ac:cxnSpMk id="9" creationId="{1106B00C-B2E2-B094-6B82-5EBF4DE7ACEB}"/>
          </ac:cxnSpMkLst>
        </pc:cxnChg>
        <pc:cxnChg chg="add mod">
          <ac:chgData name="byron dodd" userId="5f8f3b5ac755099a" providerId="LiveId" clId="{62296B02-FF6D-4E03-834C-A905267B6D21}" dt="2024-03-01T16:33:22.939" v="862" actId="14100"/>
          <ac:cxnSpMkLst>
            <pc:docMk/>
            <pc:sldMk cId="559934091" sldId="260"/>
            <ac:cxnSpMk id="12" creationId="{B9264382-3AE0-7565-8392-4074A51E9524}"/>
          </ac:cxnSpMkLst>
        </pc:cxnChg>
        <pc:cxnChg chg="add mod">
          <ac:chgData name="byron dodd" userId="5f8f3b5ac755099a" providerId="LiveId" clId="{62296B02-FF6D-4E03-834C-A905267B6D21}" dt="2024-03-07T17:36:38.286" v="896" actId="13822"/>
          <ac:cxnSpMkLst>
            <pc:docMk/>
            <pc:sldMk cId="559934091" sldId="260"/>
            <ac:cxnSpMk id="13" creationId="{9463AFE4-2171-885E-59F7-4785BDAE7CE6}"/>
          </ac:cxnSpMkLst>
        </pc:cxnChg>
        <pc:cxnChg chg="add mod">
          <ac:chgData name="byron dodd" userId="5f8f3b5ac755099a" providerId="LiveId" clId="{62296B02-FF6D-4E03-834C-A905267B6D21}" dt="2024-03-11T18:59:14.463" v="1023" actId="14100"/>
          <ac:cxnSpMkLst>
            <pc:docMk/>
            <pc:sldMk cId="559934091" sldId="260"/>
            <ac:cxnSpMk id="15" creationId="{35DB7D8C-13FA-B5B6-11B0-0909E3C60CFC}"/>
          </ac:cxnSpMkLst>
        </pc:cxnChg>
        <pc:cxnChg chg="add mod">
          <ac:chgData name="byron dodd" userId="5f8f3b5ac755099a" providerId="LiveId" clId="{62296B02-FF6D-4E03-834C-A905267B6D21}" dt="2024-03-11T18:38:47.577" v="1013" actId="14100"/>
          <ac:cxnSpMkLst>
            <pc:docMk/>
            <pc:sldMk cId="559934091" sldId="260"/>
            <ac:cxnSpMk id="19" creationId="{7E792D36-18C4-FD75-BBF9-D50F74895A24}"/>
          </ac:cxnSpMkLst>
        </pc:cxnChg>
        <pc:cxnChg chg="add">
          <ac:chgData name="byron dodd" userId="5f8f3b5ac755099a" providerId="LiveId" clId="{62296B02-FF6D-4E03-834C-A905267B6D21}" dt="2024-03-01T16:33:38.567" v="863" actId="11529"/>
          <ac:cxnSpMkLst>
            <pc:docMk/>
            <pc:sldMk cId="559934091" sldId="260"/>
            <ac:cxnSpMk id="20" creationId="{7A7F22AC-2AB4-F4DB-FBA5-40B2473D6153}"/>
          </ac:cxnSpMkLst>
        </pc:cxnChg>
        <pc:cxnChg chg="add mod">
          <ac:chgData name="byron dodd" userId="5f8f3b5ac755099a" providerId="LiveId" clId="{62296B02-FF6D-4E03-834C-A905267B6D21}" dt="2024-03-01T16:33:49.545" v="867" actId="14100"/>
          <ac:cxnSpMkLst>
            <pc:docMk/>
            <pc:sldMk cId="559934091" sldId="260"/>
            <ac:cxnSpMk id="21" creationId="{5C7B4657-754D-2990-2C45-6BDD329A6EC4}"/>
          </ac:cxnSpMkLst>
        </pc:cxnChg>
        <pc:cxnChg chg="add mod">
          <ac:chgData name="byron dodd" userId="5f8f3b5ac755099a" providerId="LiveId" clId="{62296B02-FF6D-4E03-834C-A905267B6D21}" dt="2024-03-07T17:36:34.761" v="895" actId="13822"/>
          <ac:cxnSpMkLst>
            <pc:docMk/>
            <pc:sldMk cId="559934091" sldId="260"/>
            <ac:cxnSpMk id="25" creationId="{8E8DEEE3-A4BE-A016-D6BA-3C2F2C09BF89}"/>
          </ac:cxnSpMkLst>
        </pc:cxnChg>
        <pc:cxnChg chg="add del mod">
          <ac:chgData name="byron dodd" userId="5f8f3b5ac755099a" providerId="LiveId" clId="{62296B02-FF6D-4E03-834C-A905267B6D21}" dt="2024-03-11T18:52:56.074" v="1015" actId="478"/>
          <ac:cxnSpMkLst>
            <pc:docMk/>
            <pc:sldMk cId="559934091" sldId="260"/>
            <ac:cxnSpMk id="27" creationId="{247D9019-DAF9-5234-E708-C76D0F378251}"/>
          </ac:cxnSpMkLst>
        </pc:cxnChg>
        <pc:cxnChg chg="add del mod">
          <ac:chgData name="byron dodd" userId="5f8f3b5ac755099a" providerId="LiveId" clId="{62296B02-FF6D-4E03-834C-A905267B6D21}" dt="2024-03-11T18:52:54.492" v="1014" actId="478"/>
          <ac:cxnSpMkLst>
            <pc:docMk/>
            <pc:sldMk cId="559934091" sldId="260"/>
            <ac:cxnSpMk id="32" creationId="{575DB756-9219-7B04-0850-6BC20E79C8B9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3" creationId="{12B96AFA-2AE5-4904-DA74-C7A235CDBE7C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4" creationId="{F344EA75-3C6B-A2F7-3063-C0A2308D1C99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5" creationId="{E2467746-3BD7-8C6B-96C8-F5075F67AA48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7" creationId="{0ED43509-FDF0-B1D9-74DD-7AF0E19DC2FD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8" creationId="{583BFD43-9164-F860-D542-C1303CDC349F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9" creationId="{B7FEC19E-E9E3-1F6C-5079-84EFD611040D}"/>
          </ac:cxnSpMkLst>
        </pc:cxnChg>
        <pc:cxnChg chg="add del mod">
          <ac:chgData name="byron dodd" userId="5f8f3b5ac755099a" providerId="LiveId" clId="{62296B02-FF6D-4E03-834C-A905267B6D21}" dt="2024-03-11T18:53:06.950" v="1016" actId="478"/>
          <ac:cxnSpMkLst>
            <pc:docMk/>
            <pc:sldMk cId="559934091" sldId="260"/>
            <ac:cxnSpMk id="40" creationId="{46FC950D-2919-DD1F-180C-40DC34AF6B98}"/>
          </ac:cxnSpMkLst>
        </pc:cxnChg>
        <pc:cxnChg chg="del">
          <ac:chgData name="byron dodd" userId="5f8f3b5ac755099a" providerId="LiveId" clId="{62296B02-FF6D-4E03-834C-A905267B6D21}" dt="2024-03-01T16:29:05.382" v="816" actId="478"/>
          <ac:cxnSpMkLst>
            <pc:docMk/>
            <pc:sldMk cId="559934091" sldId="260"/>
            <ac:cxnSpMk id="41" creationId="{477B52F5-040A-7169-C38D-141C085457A1}"/>
          </ac:cxnSpMkLst>
        </pc:cxnChg>
        <pc:cxnChg chg="add mod">
          <ac:chgData name="byron dodd" userId="5f8f3b5ac755099a" providerId="LiveId" clId="{62296B02-FF6D-4E03-834C-A905267B6D21}" dt="2024-03-07T17:36:34.761" v="895" actId="13822"/>
          <ac:cxnSpMkLst>
            <pc:docMk/>
            <pc:sldMk cId="559934091" sldId="260"/>
            <ac:cxnSpMk id="43" creationId="{A13A174E-083E-C11D-0FEF-7302EC745AF8}"/>
          </ac:cxnSpMkLst>
        </pc:cxnChg>
        <pc:cxnChg chg="del">
          <ac:chgData name="byron dodd" userId="5f8f3b5ac755099a" providerId="LiveId" clId="{62296B02-FF6D-4E03-834C-A905267B6D21}" dt="2024-03-01T16:29:05.382" v="816" actId="478"/>
          <ac:cxnSpMkLst>
            <pc:docMk/>
            <pc:sldMk cId="559934091" sldId="260"/>
            <ac:cxnSpMk id="47" creationId="{A90A89CB-3ED4-218C-D4FD-01778238A75F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49" creationId="{30CA707A-6079-BB54-F86F-CE4CF4A39C08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51" creationId="{435CA067-DBAE-592E-5CF9-FFC4F1CD7623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53" creationId="{A5516800-68D0-D668-FA0C-FE7CCF44FC1E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55" creationId="{E489BEC4-5F3C-7629-6F5F-BA695B88CF76}"/>
          </ac:cxnSpMkLst>
        </pc:cxnChg>
        <pc:cxnChg chg="del">
          <ac:chgData name="byron dodd" userId="5f8f3b5ac755099a" providerId="LiveId" clId="{62296B02-FF6D-4E03-834C-A905267B6D21}" dt="2024-03-01T16:29:05.382" v="816" actId="478"/>
          <ac:cxnSpMkLst>
            <pc:docMk/>
            <pc:sldMk cId="559934091" sldId="260"/>
            <ac:cxnSpMk id="61" creationId="{B98AE542-EE85-49C5-0F59-DBD18C697D1B}"/>
          </ac:cxnSpMkLst>
        </pc:cxnChg>
        <pc:cxnChg chg="del">
          <ac:chgData name="byron dodd" userId="5f8f3b5ac755099a" providerId="LiveId" clId="{62296B02-FF6D-4E03-834C-A905267B6D21}" dt="2024-03-01T16:29:05.382" v="816" actId="478"/>
          <ac:cxnSpMkLst>
            <pc:docMk/>
            <pc:sldMk cId="559934091" sldId="260"/>
            <ac:cxnSpMk id="66" creationId="{D4C9ABA6-66CB-0BD9-3BA1-C32465153229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70" creationId="{B7BF56AF-2A8A-6685-2CF8-9D15B02D7F53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72" creationId="{EE32DE65-ABF8-3BF1-2B69-486AABEE9CE1}"/>
          </ac:cxnSpMkLst>
        </pc:cxnChg>
        <pc:cxnChg chg="del">
          <ac:chgData name="byron dodd" userId="5f8f3b5ac755099a" providerId="LiveId" clId="{62296B02-FF6D-4E03-834C-A905267B6D21}" dt="2024-03-01T16:28:23.703" v="814" actId="478"/>
          <ac:cxnSpMkLst>
            <pc:docMk/>
            <pc:sldMk cId="559934091" sldId="260"/>
            <ac:cxnSpMk id="77" creationId="{CBD9B6E7-A44E-ABFB-2068-2CDB6EC2F6EC}"/>
          </ac:cxnSpMkLst>
        </pc:cxnChg>
        <pc:cxnChg chg="del">
          <ac:chgData name="byron dodd" userId="5f8f3b5ac755099a" providerId="LiveId" clId="{62296B02-FF6D-4E03-834C-A905267B6D21}" dt="2024-03-01T16:28:23.703" v="814" actId="478"/>
          <ac:cxnSpMkLst>
            <pc:docMk/>
            <pc:sldMk cId="559934091" sldId="260"/>
            <ac:cxnSpMk id="80" creationId="{C7CB16BF-DB75-4CD2-ACB0-E8250BE955C3}"/>
          </ac:cxnSpMkLst>
        </pc:cxnChg>
      </pc:sldChg>
      <pc:sldChg chg="addSp delSp modSp new mod">
        <pc:chgData name="byron dodd" userId="5f8f3b5ac755099a" providerId="LiveId" clId="{62296B02-FF6D-4E03-834C-A905267B6D21}" dt="2024-03-11T17:51:58.980" v="920" actId="1076"/>
        <pc:sldMkLst>
          <pc:docMk/>
          <pc:sldMk cId="1695618499" sldId="261"/>
        </pc:sldMkLst>
        <pc:spChg chg="del">
          <ac:chgData name="byron dodd" userId="5f8f3b5ac755099a" providerId="LiveId" clId="{62296B02-FF6D-4E03-834C-A905267B6D21}" dt="2024-03-11T17:51:36.021" v="899" actId="478"/>
          <ac:spMkLst>
            <pc:docMk/>
            <pc:sldMk cId="1695618499" sldId="261"/>
            <ac:spMk id="2" creationId="{A6F5C870-CB5F-033A-52D8-BBC3E923BA99}"/>
          </ac:spMkLst>
        </pc:spChg>
        <pc:spChg chg="del">
          <ac:chgData name="byron dodd" userId="5f8f3b5ac755099a" providerId="LiveId" clId="{62296B02-FF6D-4E03-834C-A905267B6D21}" dt="2024-03-11T17:51:37.774" v="900" actId="478"/>
          <ac:spMkLst>
            <pc:docMk/>
            <pc:sldMk cId="1695618499" sldId="261"/>
            <ac:spMk id="3" creationId="{0EC51C2B-FA93-B47D-0EC4-0E6A445AF5FB}"/>
          </ac:spMkLst>
        </pc:spChg>
        <pc:spChg chg="add mod">
          <ac:chgData name="byron dodd" userId="5f8f3b5ac755099a" providerId="LiveId" clId="{62296B02-FF6D-4E03-834C-A905267B6D21}" dt="2024-03-11T17:51:58.980" v="920" actId="1076"/>
          <ac:spMkLst>
            <pc:docMk/>
            <pc:sldMk cId="1695618499" sldId="261"/>
            <ac:spMk id="4" creationId="{E398BAD2-DB9E-8B00-8733-FC775775F8F3}"/>
          </ac:spMkLst>
        </pc:spChg>
      </pc:sldChg>
      <pc:sldChg chg="modSp add mod">
        <pc:chgData name="byron dodd" userId="5f8f3b5ac755099a" providerId="LiveId" clId="{62296B02-FF6D-4E03-834C-A905267B6D21}" dt="2024-03-11T17:52:33.871" v="943" actId="20577"/>
        <pc:sldMkLst>
          <pc:docMk/>
          <pc:sldMk cId="4232521461" sldId="262"/>
        </pc:sldMkLst>
        <pc:spChg chg="mod">
          <ac:chgData name="byron dodd" userId="5f8f3b5ac755099a" providerId="LiveId" clId="{62296B02-FF6D-4E03-834C-A905267B6D21}" dt="2024-03-11T17:52:33.871" v="943" actId="20577"/>
          <ac:spMkLst>
            <pc:docMk/>
            <pc:sldMk cId="4232521461" sldId="262"/>
            <ac:spMk id="4" creationId="{E398BAD2-DB9E-8B00-8733-FC775775F8F3}"/>
          </ac:spMkLst>
        </pc:spChg>
      </pc:sldChg>
      <pc:sldChg chg="modSp add mod">
        <pc:chgData name="byron dodd" userId="5f8f3b5ac755099a" providerId="LiveId" clId="{62296B02-FF6D-4E03-834C-A905267B6D21}" dt="2024-03-11T17:52:49.440" v="954" actId="20577"/>
        <pc:sldMkLst>
          <pc:docMk/>
          <pc:sldMk cId="953593045" sldId="263"/>
        </pc:sldMkLst>
        <pc:spChg chg="mod">
          <ac:chgData name="byron dodd" userId="5f8f3b5ac755099a" providerId="LiveId" clId="{62296B02-FF6D-4E03-834C-A905267B6D21}" dt="2024-03-11T17:52:49.440" v="954" actId="20577"/>
          <ac:spMkLst>
            <pc:docMk/>
            <pc:sldMk cId="953593045" sldId="263"/>
            <ac:spMk id="4" creationId="{E398BAD2-DB9E-8B00-8733-FC775775F8F3}"/>
          </ac:spMkLst>
        </pc:spChg>
      </pc:sldChg>
      <pc:sldChg chg="modSp add mod">
        <pc:chgData name="byron dodd" userId="5f8f3b5ac755099a" providerId="LiveId" clId="{62296B02-FF6D-4E03-834C-A905267B6D21}" dt="2024-03-11T17:54:30.815" v="965" actId="20577"/>
        <pc:sldMkLst>
          <pc:docMk/>
          <pc:sldMk cId="876943472" sldId="264"/>
        </pc:sldMkLst>
        <pc:spChg chg="mod">
          <ac:chgData name="byron dodd" userId="5f8f3b5ac755099a" providerId="LiveId" clId="{62296B02-FF6D-4E03-834C-A905267B6D21}" dt="2024-03-11T17:54:30.815" v="965" actId="20577"/>
          <ac:spMkLst>
            <pc:docMk/>
            <pc:sldMk cId="876943472" sldId="264"/>
            <ac:spMk id="4" creationId="{E398BAD2-DB9E-8B00-8733-FC775775F8F3}"/>
          </ac:spMkLst>
        </pc:spChg>
      </pc:sldChg>
      <pc:sldChg chg="modSp add mod">
        <pc:chgData name="byron dodd" userId="5f8f3b5ac755099a" providerId="LiveId" clId="{62296B02-FF6D-4E03-834C-A905267B6D21}" dt="2024-03-11T17:54:38.158" v="970" actId="20577"/>
        <pc:sldMkLst>
          <pc:docMk/>
          <pc:sldMk cId="1613699915" sldId="265"/>
        </pc:sldMkLst>
        <pc:spChg chg="mod">
          <ac:chgData name="byron dodd" userId="5f8f3b5ac755099a" providerId="LiveId" clId="{62296B02-FF6D-4E03-834C-A905267B6D21}" dt="2024-03-11T17:54:38.158" v="970" actId="20577"/>
          <ac:spMkLst>
            <pc:docMk/>
            <pc:sldMk cId="1613699915" sldId="265"/>
            <ac:spMk id="4" creationId="{E398BAD2-DB9E-8B00-8733-FC775775F8F3}"/>
          </ac:spMkLst>
        </pc:spChg>
      </pc:sldChg>
      <pc:sldChg chg="addSp delSp modSp new mod">
        <pc:chgData name="byron dodd" userId="5f8f3b5ac755099a" providerId="LiveId" clId="{62296B02-FF6D-4E03-834C-A905267B6D21}" dt="2024-03-12T13:23:44.459" v="1045" actId="20577"/>
        <pc:sldMkLst>
          <pc:docMk/>
          <pc:sldMk cId="2812805550" sldId="266"/>
        </pc:sldMkLst>
        <pc:spChg chg="del">
          <ac:chgData name="byron dodd" userId="5f8f3b5ac755099a" providerId="LiveId" clId="{62296B02-FF6D-4E03-834C-A905267B6D21}" dt="2024-03-12T13:23:37.372" v="1028" actId="478"/>
          <ac:spMkLst>
            <pc:docMk/>
            <pc:sldMk cId="2812805550" sldId="266"/>
            <ac:spMk id="2" creationId="{1B870DA1-69C2-748A-F9F9-D997F803C7A7}"/>
          </ac:spMkLst>
        </pc:spChg>
        <pc:spChg chg="del">
          <ac:chgData name="byron dodd" userId="5f8f3b5ac755099a" providerId="LiveId" clId="{62296B02-FF6D-4E03-834C-A905267B6D21}" dt="2024-03-12T13:23:33.236" v="1027" actId="478"/>
          <ac:spMkLst>
            <pc:docMk/>
            <pc:sldMk cId="2812805550" sldId="266"/>
            <ac:spMk id="3" creationId="{22D7FDCA-D286-2DB0-8262-99E928B3824E}"/>
          </ac:spMkLst>
        </pc:spChg>
        <pc:spChg chg="add mod">
          <ac:chgData name="byron dodd" userId="5f8f3b5ac755099a" providerId="LiveId" clId="{62296B02-FF6D-4E03-834C-A905267B6D21}" dt="2024-03-12T13:23:44.459" v="1045" actId="20577"/>
          <ac:spMkLst>
            <pc:docMk/>
            <pc:sldMk cId="2812805550" sldId="266"/>
            <ac:spMk id="4" creationId="{2991220B-FC51-3C40-E596-FC763D47AF10}"/>
          </ac:spMkLst>
        </pc:spChg>
      </pc:sldChg>
      <pc:sldChg chg="addSp delSp modSp new mod">
        <pc:chgData name="byron dodd" userId="5f8f3b5ac755099a" providerId="LiveId" clId="{62296B02-FF6D-4E03-834C-A905267B6D21}" dt="2024-03-24T13:58:10.177" v="2043" actId="14100"/>
        <pc:sldMkLst>
          <pc:docMk/>
          <pc:sldMk cId="2504913997" sldId="267"/>
        </pc:sldMkLst>
        <pc:spChg chg="del">
          <ac:chgData name="byron dodd" userId="5f8f3b5ac755099a" providerId="LiveId" clId="{62296B02-FF6D-4E03-834C-A905267B6D21}" dt="2024-03-12T13:23:50.293" v="1047" actId="478"/>
          <ac:spMkLst>
            <pc:docMk/>
            <pc:sldMk cId="2504913997" sldId="267"/>
            <ac:spMk id="2" creationId="{FD660AFB-4DC8-5563-88C5-54CAC4C2388F}"/>
          </ac:spMkLst>
        </pc:spChg>
        <pc:spChg chg="del">
          <ac:chgData name="byron dodd" userId="5f8f3b5ac755099a" providerId="LiveId" clId="{62296B02-FF6D-4E03-834C-A905267B6D21}" dt="2024-03-12T13:23:50.293" v="1047" actId="478"/>
          <ac:spMkLst>
            <pc:docMk/>
            <pc:sldMk cId="2504913997" sldId="267"/>
            <ac:spMk id="3" creationId="{499C94ED-715D-7BDA-AA0D-4DA12C3EBB0C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4" creationId="{86978579-2825-CECC-01C7-7C65E9FFBB7C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5" creationId="{36D899DD-6939-9EA5-936C-AC84FBF1A38B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6" creationId="{8C6C7F7C-BEE5-1071-B318-923E8A3A3E91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7" creationId="{9AEF1ED5-5915-7D8F-162E-3452371ED69C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18" creationId="{F7F226C8-BFE2-3E6F-FEAC-9F01B817AA7B}"/>
          </ac:spMkLst>
        </pc:spChg>
        <pc:spChg chg="add del mod">
          <ac:chgData name="byron dodd" userId="5f8f3b5ac755099a" providerId="LiveId" clId="{62296B02-FF6D-4E03-834C-A905267B6D21}" dt="2024-03-12T13:24:30.588" v="1050" actId="478"/>
          <ac:spMkLst>
            <pc:docMk/>
            <pc:sldMk cId="2504913997" sldId="267"/>
            <ac:spMk id="21" creationId="{2750F5CE-8981-9E2B-79C7-306D579BEAC0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22" creationId="{C468AE20-A108-507E-269B-A4EDCB719D76}"/>
          </ac:spMkLst>
        </pc:spChg>
        <pc:spChg chg="add mod">
          <ac:chgData name="byron dodd" userId="5f8f3b5ac755099a" providerId="LiveId" clId="{62296B02-FF6D-4E03-834C-A905267B6D21}" dt="2024-03-12T13:31:55.766" v="1369" actId="1076"/>
          <ac:spMkLst>
            <pc:docMk/>
            <pc:sldMk cId="2504913997" sldId="267"/>
            <ac:spMk id="25" creationId="{462B0F59-FABA-4068-C9EC-FD36DD18B1C1}"/>
          </ac:spMkLst>
        </pc:spChg>
        <pc:spChg chg="add mod">
          <ac:chgData name="byron dodd" userId="5f8f3b5ac755099a" providerId="LiveId" clId="{62296B02-FF6D-4E03-834C-A905267B6D21}" dt="2024-03-12T13:28:24.842" v="1193" actId="1076"/>
          <ac:spMkLst>
            <pc:docMk/>
            <pc:sldMk cId="2504913997" sldId="267"/>
            <ac:spMk id="26" creationId="{04CA2DF5-D8B5-B775-5D8B-43999191C610}"/>
          </ac:spMkLst>
        </pc:spChg>
        <pc:spChg chg="add del mod">
          <ac:chgData name="byron dodd" userId="5f8f3b5ac755099a" providerId="LiveId" clId="{62296B02-FF6D-4E03-834C-A905267B6D21}" dt="2024-03-12T13:27:11.417" v="1166" actId="1076"/>
          <ac:spMkLst>
            <pc:docMk/>
            <pc:sldMk cId="2504913997" sldId="267"/>
            <ac:spMk id="27" creationId="{1F96F13A-4E64-203D-BE70-7D314474F20E}"/>
          </ac:spMkLst>
        </pc:spChg>
        <pc:spChg chg="add mod">
          <ac:chgData name="byron dodd" userId="5f8f3b5ac755099a" providerId="LiveId" clId="{62296B02-FF6D-4E03-834C-A905267B6D21}" dt="2024-03-12T13:26:44.149" v="1155" actId="1076"/>
          <ac:spMkLst>
            <pc:docMk/>
            <pc:sldMk cId="2504913997" sldId="267"/>
            <ac:spMk id="28" creationId="{C2E2CE5C-E58D-1EA7-99CA-501F9C89283B}"/>
          </ac:spMkLst>
        </pc:spChg>
        <pc:spChg chg="add mod">
          <ac:chgData name="byron dodd" userId="5f8f3b5ac755099a" providerId="LiveId" clId="{62296B02-FF6D-4E03-834C-A905267B6D21}" dt="2024-03-12T13:33:16.893" v="1397" actId="1076"/>
          <ac:spMkLst>
            <pc:docMk/>
            <pc:sldMk cId="2504913997" sldId="267"/>
            <ac:spMk id="32" creationId="{AB8F8BFE-8BD5-5B69-7BCF-B4AD00A1CFF0}"/>
          </ac:spMkLst>
        </pc:spChg>
        <pc:spChg chg="add mod">
          <ac:chgData name="byron dodd" userId="5f8f3b5ac755099a" providerId="LiveId" clId="{62296B02-FF6D-4E03-834C-A905267B6D21}" dt="2024-03-12T13:27:34.322" v="1184" actId="20577"/>
          <ac:spMkLst>
            <pc:docMk/>
            <pc:sldMk cId="2504913997" sldId="267"/>
            <ac:spMk id="33" creationId="{91BC4ED6-2D8A-FD18-45EC-ED7662446F99}"/>
          </ac:spMkLst>
        </pc:spChg>
        <pc:spChg chg="add mod">
          <ac:chgData name="byron dodd" userId="5f8f3b5ac755099a" providerId="LiveId" clId="{62296B02-FF6D-4E03-834C-A905267B6D21}" dt="2024-03-12T13:27:21.114" v="1170" actId="20577"/>
          <ac:spMkLst>
            <pc:docMk/>
            <pc:sldMk cId="2504913997" sldId="267"/>
            <ac:spMk id="34" creationId="{E72A24DF-9900-C54E-B27A-73AA9DE6079F}"/>
          </ac:spMkLst>
        </pc:spChg>
        <pc:spChg chg="add mod">
          <ac:chgData name="byron dodd" userId="5f8f3b5ac755099a" providerId="LiveId" clId="{62296B02-FF6D-4E03-834C-A905267B6D21}" dt="2024-03-12T13:28:43.802" v="1205" actId="20577"/>
          <ac:spMkLst>
            <pc:docMk/>
            <pc:sldMk cId="2504913997" sldId="267"/>
            <ac:spMk id="38" creationId="{4F7B2CA1-494F-658D-8825-ADD01639E8B6}"/>
          </ac:spMkLst>
        </pc:spChg>
        <pc:spChg chg="add mod">
          <ac:chgData name="byron dodd" userId="5f8f3b5ac755099a" providerId="LiveId" clId="{62296B02-FF6D-4E03-834C-A905267B6D21}" dt="2024-03-12T13:28:35.772" v="1197" actId="1076"/>
          <ac:spMkLst>
            <pc:docMk/>
            <pc:sldMk cId="2504913997" sldId="267"/>
            <ac:spMk id="39" creationId="{D172E2FC-DBE3-F76E-191E-0DB8376FF05A}"/>
          </ac:spMkLst>
        </pc:spChg>
        <pc:spChg chg="add mod">
          <ac:chgData name="byron dodd" userId="5f8f3b5ac755099a" providerId="LiveId" clId="{62296B02-FF6D-4E03-834C-A905267B6D21}" dt="2024-03-12T13:28:37.823" v="1199" actId="20577"/>
          <ac:spMkLst>
            <pc:docMk/>
            <pc:sldMk cId="2504913997" sldId="267"/>
            <ac:spMk id="40" creationId="{3B2B7C2D-D34B-6E38-FAD9-99A9849A3EDB}"/>
          </ac:spMkLst>
        </pc:spChg>
        <pc:spChg chg="add mod">
          <ac:chgData name="byron dodd" userId="5f8f3b5ac755099a" providerId="LiveId" clId="{62296B02-FF6D-4E03-834C-A905267B6D21}" dt="2024-03-12T13:29:35.985" v="1251" actId="1076"/>
          <ac:spMkLst>
            <pc:docMk/>
            <pc:sldMk cId="2504913997" sldId="267"/>
            <ac:spMk id="42" creationId="{7B04AE67-AA2D-4B40-3930-6C3AE0A26069}"/>
          </ac:spMkLst>
        </pc:spChg>
        <pc:spChg chg="add mod">
          <ac:chgData name="byron dodd" userId="5f8f3b5ac755099a" providerId="LiveId" clId="{62296B02-FF6D-4E03-834C-A905267B6D21}" dt="2024-03-12T13:29:44.518" v="1258" actId="20577"/>
          <ac:spMkLst>
            <pc:docMk/>
            <pc:sldMk cId="2504913997" sldId="267"/>
            <ac:spMk id="43" creationId="{D22F33CD-4A63-7797-1B0F-C0DEFF6DCD35}"/>
          </ac:spMkLst>
        </pc:spChg>
        <pc:spChg chg="add mod">
          <ac:chgData name="byron dodd" userId="5f8f3b5ac755099a" providerId="LiveId" clId="{62296B02-FF6D-4E03-834C-A905267B6D21}" dt="2024-03-12T13:29:33.437" v="1250" actId="1076"/>
          <ac:spMkLst>
            <pc:docMk/>
            <pc:sldMk cId="2504913997" sldId="267"/>
            <ac:spMk id="44" creationId="{AF64E0C7-F21B-4977-613F-FD6C9F5B7537}"/>
          </ac:spMkLst>
        </pc:spChg>
        <pc:spChg chg="add mod">
          <ac:chgData name="byron dodd" userId="5f8f3b5ac755099a" providerId="LiveId" clId="{62296B02-FF6D-4E03-834C-A905267B6D21}" dt="2024-03-12T13:31:06.005" v="1343" actId="1076"/>
          <ac:spMkLst>
            <pc:docMk/>
            <pc:sldMk cId="2504913997" sldId="267"/>
            <ac:spMk id="46" creationId="{C79F8B9C-22D0-42CF-BEF6-04A2D3793A52}"/>
          </ac:spMkLst>
        </pc:spChg>
        <pc:spChg chg="add mod">
          <ac:chgData name="byron dodd" userId="5f8f3b5ac755099a" providerId="LiveId" clId="{62296B02-FF6D-4E03-834C-A905267B6D21}" dt="2024-03-12T13:30:31.400" v="1260" actId="1076"/>
          <ac:spMkLst>
            <pc:docMk/>
            <pc:sldMk cId="2504913997" sldId="267"/>
            <ac:spMk id="47" creationId="{58AD94B6-A8BE-1575-2BEE-EC945FB17CA6}"/>
          </ac:spMkLst>
        </pc:spChg>
        <pc:spChg chg="add mod">
          <ac:chgData name="byron dodd" userId="5f8f3b5ac755099a" providerId="LiveId" clId="{62296B02-FF6D-4E03-834C-A905267B6D21}" dt="2024-03-12T13:30:59.664" v="1342" actId="20577"/>
          <ac:spMkLst>
            <pc:docMk/>
            <pc:sldMk cId="2504913997" sldId="267"/>
            <ac:spMk id="48" creationId="{CDC215CE-2CCF-9D44-1780-B81456D2FCF6}"/>
          </ac:spMkLst>
        </pc:spChg>
        <pc:spChg chg="add mod">
          <ac:chgData name="byron dodd" userId="5f8f3b5ac755099a" providerId="LiveId" clId="{62296B02-FF6D-4E03-834C-A905267B6D21}" dt="2024-03-12T13:31:44.296" v="1366" actId="20577"/>
          <ac:spMkLst>
            <pc:docMk/>
            <pc:sldMk cId="2504913997" sldId="267"/>
            <ac:spMk id="50" creationId="{85142FF3-ADF8-1BC9-B6BF-5605570D30A5}"/>
          </ac:spMkLst>
        </pc:spChg>
        <pc:spChg chg="add mod">
          <ac:chgData name="byron dodd" userId="5f8f3b5ac755099a" providerId="LiveId" clId="{62296B02-FF6D-4E03-834C-A905267B6D21}" dt="2024-03-12T13:31:18.107" v="1345" actId="1076"/>
          <ac:spMkLst>
            <pc:docMk/>
            <pc:sldMk cId="2504913997" sldId="267"/>
            <ac:spMk id="51" creationId="{293EF533-5330-3B93-F1EF-D3601F08509F}"/>
          </ac:spMkLst>
        </pc:spChg>
        <pc:spChg chg="add mod">
          <ac:chgData name="byron dodd" userId="5f8f3b5ac755099a" providerId="LiveId" clId="{62296B02-FF6D-4E03-834C-A905267B6D21}" dt="2024-03-12T13:31:47.904" v="1368" actId="20577"/>
          <ac:spMkLst>
            <pc:docMk/>
            <pc:sldMk cId="2504913997" sldId="267"/>
            <ac:spMk id="52" creationId="{C4E91E7B-B681-27FF-919D-89AC7F8D7D8B}"/>
          </ac:spMkLst>
        </pc:spChg>
        <pc:spChg chg="add mod">
          <ac:chgData name="byron dodd" userId="5f8f3b5ac755099a" providerId="LiveId" clId="{62296B02-FF6D-4E03-834C-A905267B6D21}" dt="2024-03-12T13:33:01.443" v="1392" actId="1076"/>
          <ac:spMkLst>
            <pc:docMk/>
            <pc:sldMk cId="2504913997" sldId="267"/>
            <ac:spMk id="54" creationId="{8C2F828E-6E72-4222-2EAC-32B47248B7E5}"/>
          </ac:spMkLst>
        </pc:spChg>
        <pc:spChg chg="add mod">
          <ac:chgData name="byron dodd" userId="5f8f3b5ac755099a" providerId="LiveId" clId="{62296B02-FF6D-4E03-834C-A905267B6D21}" dt="2024-03-12T13:34:00.674" v="1418" actId="20577"/>
          <ac:spMkLst>
            <pc:docMk/>
            <pc:sldMk cId="2504913997" sldId="267"/>
            <ac:spMk id="55" creationId="{2EDCA0F7-7603-6372-B888-ED30FE717265}"/>
          </ac:spMkLst>
        </pc:spChg>
        <pc:spChg chg="add mod">
          <ac:chgData name="byron dodd" userId="5f8f3b5ac755099a" providerId="LiveId" clId="{62296B02-FF6D-4E03-834C-A905267B6D21}" dt="2024-03-12T13:33:34.763" v="1403" actId="1076"/>
          <ac:spMkLst>
            <pc:docMk/>
            <pc:sldMk cId="2504913997" sldId="267"/>
            <ac:spMk id="56" creationId="{9ECF80DF-D3DF-4120-59A1-E70F9C2D0C0E}"/>
          </ac:spMkLst>
        </pc:spChg>
        <pc:spChg chg="add mod">
          <ac:chgData name="byron dodd" userId="5f8f3b5ac755099a" providerId="LiveId" clId="{62296B02-FF6D-4E03-834C-A905267B6D21}" dt="2024-03-12T13:33:11.370" v="1395" actId="1076"/>
          <ac:spMkLst>
            <pc:docMk/>
            <pc:sldMk cId="2504913997" sldId="267"/>
            <ac:spMk id="59" creationId="{EF3A631A-B75B-8CEE-59A0-74DD1AA24AB8}"/>
          </ac:spMkLst>
        </pc:spChg>
        <pc:spChg chg="add mod">
          <ac:chgData name="byron dodd" userId="5f8f3b5ac755099a" providerId="LiveId" clId="{62296B02-FF6D-4E03-834C-A905267B6D21}" dt="2024-03-12T13:35:31.521" v="1424" actId="20577"/>
          <ac:spMkLst>
            <pc:docMk/>
            <pc:sldMk cId="2504913997" sldId="267"/>
            <ac:spMk id="67" creationId="{4D2F671E-DEDF-3EA2-98C4-532E048302A7}"/>
          </ac:spMkLst>
        </pc:spChg>
        <pc:spChg chg="add mod">
          <ac:chgData name="byron dodd" userId="5f8f3b5ac755099a" providerId="LiveId" clId="{62296B02-FF6D-4E03-834C-A905267B6D21}" dt="2024-03-12T13:35:28.173" v="1420" actId="1076"/>
          <ac:spMkLst>
            <pc:docMk/>
            <pc:sldMk cId="2504913997" sldId="267"/>
            <ac:spMk id="68" creationId="{DB32294A-D897-71E8-463C-A04E93510B01}"/>
          </ac:spMkLst>
        </pc:spChg>
        <pc:spChg chg="add mod">
          <ac:chgData name="byron dodd" userId="5f8f3b5ac755099a" providerId="LiveId" clId="{62296B02-FF6D-4E03-834C-A905267B6D21}" dt="2024-03-12T13:35:42.578" v="1426" actId="20577"/>
          <ac:spMkLst>
            <pc:docMk/>
            <pc:sldMk cId="2504913997" sldId="267"/>
            <ac:spMk id="69" creationId="{C2180443-6A8B-11BC-99C9-8687C36E7231}"/>
          </ac:spMkLst>
        </pc:spChg>
        <pc:spChg chg="add mod">
          <ac:chgData name="byron dodd" userId="5f8f3b5ac755099a" providerId="LiveId" clId="{62296B02-FF6D-4E03-834C-A905267B6D21}" dt="2024-03-12T13:40:29.648" v="1427"/>
          <ac:spMkLst>
            <pc:docMk/>
            <pc:sldMk cId="2504913997" sldId="267"/>
            <ac:spMk id="72" creationId="{76ACCFC8-B2BA-27B8-1969-D4F705D34D49}"/>
          </ac:spMkLst>
        </pc:spChg>
        <pc:spChg chg="add mod">
          <ac:chgData name="byron dodd" userId="5f8f3b5ac755099a" providerId="LiveId" clId="{62296B02-FF6D-4E03-834C-A905267B6D21}" dt="2024-03-12T13:40:53.295" v="1448" actId="20577"/>
          <ac:spMkLst>
            <pc:docMk/>
            <pc:sldMk cId="2504913997" sldId="267"/>
            <ac:spMk id="73" creationId="{EF14E379-4840-DFF3-005B-B16209B8D79D}"/>
          </ac:spMkLst>
        </pc:spChg>
        <pc:spChg chg="add mod">
          <ac:chgData name="byron dodd" userId="5f8f3b5ac755099a" providerId="LiveId" clId="{62296B02-FF6D-4E03-834C-A905267B6D21}" dt="2024-03-12T13:41:10.733" v="1459" actId="20577"/>
          <ac:spMkLst>
            <pc:docMk/>
            <pc:sldMk cId="2504913997" sldId="267"/>
            <ac:spMk id="74" creationId="{6EA5F7E9-AA76-70EF-5A72-69791B8948E1}"/>
          </ac:spMkLst>
        </pc:spChg>
        <pc:spChg chg="add mod">
          <ac:chgData name="byron dodd" userId="5f8f3b5ac755099a" providerId="LiveId" clId="{62296B02-FF6D-4E03-834C-A905267B6D21}" dt="2024-03-12T13:41:25.898" v="1467" actId="14100"/>
          <ac:spMkLst>
            <pc:docMk/>
            <pc:sldMk cId="2504913997" sldId="267"/>
            <ac:spMk id="75" creationId="{4B57AEB8-99B6-96AE-D48E-1FE90E1DEF8E}"/>
          </ac:spMkLst>
        </pc:spChg>
        <pc:spChg chg="add mod">
          <ac:chgData name="byron dodd" userId="5f8f3b5ac755099a" providerId="LiveId" clId="{62296B02-FF6D-4E03-834C-A905267B6D21}" dt="2024-03-12T13:42:45.219" v="1483" actId="20577"/>
          <ac:spMkLst>
            <pc:docMk/>
            <pc:sldMk cId="2504913997" sldId="267"/>
            <ac:spMk id="81" creationId="{E1F696EF-B2C5-D272-357B-C881562E2530}"/>
          </ac:spMkLst>
        </pc:spChg>
        <pc:spChg chg="add del mod">
          <ac:chgData name="byron dodd" userId="5f8f3b5ac755099a" providerId="LiveId" clId="{62296B02-FF6D-4E03-834C-A905267B6D21}" dt="2024-03-12T13:42:58.524" v="1486" actId="478"/>
          <ac:spMkLst>
            <pc:docMk/>
            <pc:sldMk cId="2504913997" sldId="267"/>
            <ac:spMk id="82" creationId="{39D61474-BF82-8C71-280A-F82663C351A2}"/>
          </ac:spMkLst>
        </pc:spChg>
        <pc:spChg chg="add del mod">
          <ac:chgData name="byron dodd" userId="5f8f3b5ac755099a" providerId="LiveId" clId="{62296B02-FF6D-4E03-834C-A905267B6D21}" dt="2024-03-12T13:43:01.469" v="1487" actId="478"/>
          <ac:spMkLst>
            <pc:docMk/>
            <pc:sldMk cId="2504913997" sldId="267"/>
            <ac:spMk id="83" creationId="{40684601-4666-C0B7-FD4C-8D26FB10B589}"/>
          </ac:spMkLst>
        </pc:spChg>
        <pc:spChg chg="add mod">
          <ac:chgData name="byron dodd" userId="5f8f3b5ac755099a" providerId="LiveId" clId="{62296B02-FF6D-4E03-834C-A905267B6D21}" dt="2024-03-12T13:43:10.725" v="1489" actId="1076"/>
          <ac:spMkLst>
            <pc:docMk/>
            <pc:sldMk cId="2504913997" sldId="267"/>
            <ac:spMk id="85" creationId="{521A1962-FC36-F4B4-4507-87B09E4B2A2A}"/>
          </ac:spMkLst>
        </pc:spChg>
        <pc:spChg chg="add mod">
          <ac:chgData name="byron dodd" userId="5f8f3b5ac755099a" providerId="LiveId" clId="{62296B02-FF6D-4E03-834C-A905267B6D21}" dt="2024-03-12T13:43:10.725" v="1489" actId="1076"/>
          <ac:spMkLst>
            <pc:docMk/>
            <pc:sldMk cId="2504913997" sldId="267"/>
            <ac:spMk id="86" creationId="{045BB1F1-8332-EB14-CC83-BC944F93709B}"/>
          </ac:spMkLst>
        </pc:spChg>
        <pc:cxnChg chg="add mod">
          <ac:chgData name="byron dodd" userId="5f8f3b5ac755099a" providerId="LiveId" clId="{62296B02-FF6D-4E03-834C-A905267B6D21}" dt="2024-03-24T13:58:10.177" v="2043" actId="14100"/>
          <ac:cxnSpMkLst>
            <pc:docMk/>
            <pc:sldMk cId="2504913997" sldId="267"/>
            <ac:cxnSpMk id="2" creationId="{7F0435F9-689F-A272-0F3B-7C63F4028B65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8" creationId="{D346ED09-F663-D3FF-789F-98001EA95742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9" creationId="{741DBB1E-0021-B57D-93D1-3CA96B14538F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0" creationId="{D56E50AB-6DB8-5291-FFEB-8804A16D61BC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1" creationId="{D9CCE7CD-44BA-A5F0-DCCC-6971F081FF56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2" creationId="{1881E4F2-6659-3125-DDCF-36A8E87EF920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3" creationId="{39E1B050-D9E7-6C09-E349-F39CB83E6B46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4" creationId="{FD92306E-D6D9-8076-9058-D9FA35A20AA7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5" creationId="{28C9CE31-0C8F-D13D-69F9-641E3ACB6316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6" creationId="{4AE61D60-307E-8341-3D17-F9A01C88886F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7" creationId="{B7B2B1FB-9C14-B3E4-3814-8B2B624863F4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9" creationId="{DE7BFDCF-20DB-CF42-C3B1-73149B11C90E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20" creationId="{DB78DEDE-0AF2-04F9-0F76-CB9FC8DCFE67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23" creationId="{C792EA9D-3A15-6B91-94BB-17502965AB27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24" creationId="{F1B75336-6F47-1031-705C-72C526D0ADF2}"/>
          </ac:cxnSpMkLst>
        </pc:cxnChg>
        <pc:cxnChg chg="add mod">
          <ac:chgData name="byron dodd" userId="5f8f3b5ac755099a" providerId="LiveId" clId="{62296B02-FF6D-4E03-834C-A905267B6D21}" dt="2024-03-12T13:26:55.976" v="1158" actId="14100"/>
          <ac:cxnSpMkLst>
            <pc:docMk/>
            <pc:sldMk cId="2504913997" sldId="267"/>
            <ac:cxnSpMk id="30" creationId="{F325A4BA-7478-15F0-4D71-A3E59F51ED3A}"/>
          </ac:cxnSpMkLst>
        </pc:cxnChg>
        <pc:cxnChg chg="add mod">
          <ac:chgData name="byron dodd" userId="5f8f3b5ac755099a" providerId="LiveId" clId="{62296B02-FF6D-4E03-834C-A905267B6D21}" dt="2024-03-12T13:27:17.760" v="1168" actId="1076"/>
          <ac:cxnSpMkLst>
            <pc:docMk/>
            <pc:sldMk cId="2504913997" sldId="267"/>
            <ac:cxnSpMk id="35" creationId="{E636B01C-A1EF-D70B-5A25-A35143977115}"/>
          </ac:cxnSpMkLst>
        </pc:cxnChg>
        <pc:cxnChg chg="add mod">
          <ac:chgData name="byron dodd" userId="5f8f3b5ac755099a" providerId="LiveId" clId="{62296B02-FF6D-4E03-834C-A905267B6D21}" dt="2024-03-12T13:27:41.981" v="1187" actId="14100"/>
          <ac:cxnSpMkLst>
            <pc:docMk/>
            <pc:sldMk cId="2504913997" sldId="267"/>
            <ac:cxnSpMk id="36" creationId="{3C5BE584-2997-CFC7-C42E-4829143AFC07}"/>
          </ac:cxnSpMkLst>
        </pc:cxnChg>
        <pc:cxnChg chg="add mod">
          <ac:chgData name="byron dodd" userId="5f8f3b5ac755099a" providerId="LiveId" clId="{62296B02-FF6D-4E03-834C-A905267B6D21}" dt="2024-03-12T13:28:35.772" v="1197" actId="1076"/>
          <ac:cxnSpMkLst>
            <pc:docMk/>
            <pc:sldMk cId="2504913997" sldId="267"/>
            <ac:cxnSpMk id="41" creationId="{F1378EB4-F64B-8365-8851-0C382083526B}"/>
          </ac:cxnSpMkLst>
        </pc:cxnChg>
        <pc:cxnChg chg="add mod">
          <ac:chgData name="byron dodd" userId="5f8f3b5ac755099a" providerId="LiveId" clId="{62296B02-FF6D-4E03-834C-A905267B6D21}" dt="2024-03-12T13:29:33.437" v="1250" actId="1076"/>
          <ac:cxnSpMkLst>
            <pc:docMk/>
            <pc:sldMk cId="2504913997" sldId="267"/>
            <ac:cxnSpMk id="45" creationId="{E837D108-9D9E-F7CD-A5D0-24AB11DDC2FD}"/>
          </ac:cxnSpMkLst>
        </pc:cxnChg>
        <pc:cxnChg chg="add mod">
          <ac:chgData name="byron dodd" userId="5f8f3b5ac755099a" providerId="LiveId" clId="{62296B02-FF6D-4E03-834C-A905267B6D21}" dt="2024-03-12T13:30:31.400" v="1260" actId="1076"/>
          <ac:cxnSpMkLst>
            <pc:docMk/>
            <pc:sldMk cId="2504913997" sldId="267"/>
            <ac:cxnSpMk id="49" creationId="{119B54F1-18D8-2E8C-7EFC-D5FED8A88C80}"/>
          </ac:cxnSpMkLst>
        </pc:cxnChg>
        <pc:cxnChg chg="add mod">
          <ac:chgData name="byron dodd" userId="5f8f3b5ac755099a" providerId="LiveId" clId="{62296B02-FF6D-4E03-834C-A905267B6D21}" dt="2024-03-12T13:31:18.107" v="1345" actId="1076"/>
          <ac:cxnSpMkLst>
            <pc:docMk/>
            <pc:sldMk cId="2504913997" sldId="267"/>
            <ac:cxnSpMk id="53" creationId="{06D6C561-AA03-479B-0936-769097FA4B45}"/>
          </ac:cxnSpMkLst>
        </pc:cxnChg>
        <pc:cxnChg chg="add mod">
          <ac:chgData name="byron dodd" userId="5f8f3b5ac755099a" providerId="LiveId" clId="{62296B02-FF6D-4E03-834C-A905267B6D21}" dt="2024-03-12T13:33:49.398" v="1409" actId="14100"/>
          <ac:cxnSpMkLst>
            <pc:docMk/>
            <pc:sldMk cId="2504913997" sldId="267"/>
            <ac:cxnSpMk id="57" creationId="{E23F9E94-595A-90FC-C3A1-D3FD900778C8}"/>
          </ac:cxnSpMkLst>
        </pc:cxnChg>
        <pc:cxnChg chg="add mod">
          <ac:chgData name="byron dodd" userId="5f8f3b5ac755099a" providerId="LiveId" clId="{62296B02-FF6D-4E03-834C-A905267B6D21}" dt="2024-03-12T13:33:52.211" v="1410" actId="14100"/>
          <ac:cxnSpMkLst>
            <pc:docMk/>
            <pc:sldMk cId="2504913997" sldId="267"/>
            <ac:cxnSpMk id="58" creationId="{5D469093-042A-8509-1156-693F7D107A1B}"/>
          </ac:cxnSpMkLst>
        </pc:cxnChg>
        <pc:cxnChg chg="add mod">
          <ac:chgData name="byron dodd" userId="5f8f3b5ac755099a" providerId="LiveId" clId="{62296B02-FF6D-4E03-834C-A905267B6D21}" dt="2024-03-12T13:33:11.370" v="1395" actId="1076"/>
          <ac:cxnSpMkLst>
            <pc:docMk/>
            <pc:sldMk cId="2504913997" sldId="267"/>
            <ac:cxnSpMk id="60" creationId="{1085038F-A8C3-70AE-091D-AB810963FCAC}"/>
          </ac:cxnSpMkLst>
        </pc:cxnChg>
        <pc:cxnChg chg="add mod">
          <ac:chgData name="byron dodd" userId="5f8f3b5ac755099a" providerId="LiveId" clId="{62296B02-FF6D-4E03-834C-A905267B6D21}" dt="2024-03-12T13:33:11.370" v="1395" actId="1076"/>
          <ac:cxnSpMkLst>
            <pc:docMk/>
            <pc:sldMk cId="2504913997" sldId="267"/>
            <ac:cxnSpMk id="61" creationId="{4203278A-4992-F4B1-F796-0D69BAFF1A85}"/>
          </ac:cxnSpMkLst>
        </pc:cxnChg>
        <pc:cxnChg chg="add mod">
          <ac:chgData name="byron dodd" userId="5f8f3b5ac755099a" providerId="LiveId" clId="{62296B02-FF6D-4E03-834C-A905267B6D21}" dt="2024-03-12T13:41:47.325" v="1472" actId="14100"/>
          <ac:cxnSpMkLst>
            <pc:docMk/>
            <pc:sldMk cId="2504913997" sldId="267"/>
            <ac:cxnSpMk id="70" creationId="{BA9E723B-93BA-3898-F43F-DF901F7BA551}"/>
          </ac:cxnSpMkLst>
        </pc:cxnChg>
        <pc:cxnChg chg="add mod">
          <ac:chgData name="byron dodd" userId="5f8f3b5ac755099a" providerId="LiveId" clId="{62296B02-FF6D-4E03-834C-A905267B6D21}" dt="2024-03-12T13:41:32.953" v="1468" actId="14100"/>
          <ac:cxnSpMkLst>
            <pc:docMk/>
            <pc:sldMk cId="2504913997" sldId="267"/>
            <ac:cxnSpMk id="71" creationId="{BE81B834-DEAF-B263-2AE9-4F9F38C1E27B}"/>
          </ac:cxnSpMkLst>
        </pc:cxnChg>
        <pc:cxnChg chg="add mod">
          <ac:chgData name="byron dodd" userId="5f8f3b5ac755099a" providerId="LiveId" clId="{62296B02-FF6D-4E03-834C-A905267B6D21}" dt="2024-03-12T13:41:52.858" v="1475" actId="14100"/>
          <ac:cxnSpMkLst>
            <pc:docMk/>
            <pc:sldMk cId="2504913997" sldId="267"/>
            <ac:cxnSpMk id="79" creationId="{815EF30E-16F9-6766-6030-31F9155FD8F8}"/>
          </ac:cxnSpMkLst>
        </pc:cxnChg>
        <pc:cxnChg chg="add del mod">
          <ac:chgData name="byron dodd" userId="5f8f3b5ac755099a" providerId="LiveId" clId="{62296B02-FF6D-4E03-834C-A905267B6D21}" dt="2024-03-12T13:43:01.469" v="1487" actId="478"/>
          <ac:cxnSpMkLst>
            <pc:docMk/>
            <pc:sldMk cId="2504913997" sldId="267"/>
            <ac:cxnSpMk id="84" creationId="{314AF560-DD09-EE04-3B6E-0D40A577D097}"/>
          </ac:cxnSpMkLst>
        </pc:cxnChg>
        <pc:cxnChg chg="add mod">
          <ac:chgData name="byron dodd" userId="5f8f3b5ac755099a" providerId="LiveId" clId="{62296B02-FF6D-4E03-834C-A905267B6D21}" dt="2024-03-12T13:43:10.725" v="1489" actId="1076"/>
          <ac:cxnSpMkLst>
            <pc:docMk/>
            <pc:sldMk cId="2504913997" sldId="267"/>
            <ac:cxnSpMk id="87" creationId="{265F9CC0-9B7B-F1A6-160F-A8652423DA33}"/>
          </ac:cxnSpMkLst>
        </pc:cxnChg>
        <pc:cxnChg chg="add mod">
          <ac:chgData name="byron dodd" userId="5f8f3b5ac755099a" providerId="LiveId" clId="{62296B02-FF6D-4E03-834C-A905267B6D21}" dt="2024-03-12T13:43:10.725" v="1489" actId="1076"/>
          <ac:cxnSpMkLst>
            <pc:docMk/>
            <pc:sldMk cId="2504913997" sldId="267"/>
            <ac:cxnSpMk id="88" creationId="{EC2DB351-8AF8-C701-7BBB-F9DE56147020}"/>
          </ac:cxnSpMkLst>
        </pc:cxnChg>
      </pc:sldChg>
      <pc:sldChg chg="addSp delSp modSp new mod">
        <pc:chgData name="byron dodd" userId="5f8f3b5ac755099a" providerId="LiveId" clId="{62296B02-FF6D-4E03-834C-A905267B6D21}" dt="2024-03-24T13:05:29.866" v="1622" actId="11529"/>
        <pc:sldMkLst>
          <pc:docMk/>
          <pc:sldMk cId="416268104" sldId="268"/>
        </pc:sldMkLst>
        <pc:spChg chg="add mod">
          <ac:chgData name="byron dodd" userId="5f8f3b5ac755099a" providerId="LiveId" clId="{62296B02-FF6D-4E03-834C-A905267B6D21}" dt="2024-03-24T13:03:34.183" v="1578" actId="20577"/>
          <ac:spMkLst>
            <pc:docMk/>
            <pc:sldMk cId="416268104" sldId="268"/>
            <ac:spMk id="2" creationId="{B7A12954-7D35-8755-902F-1A85B45F300C}"/>
          </ac:spMkLst>
        </pc:spChg>
        <pc:spChg chg="del">
          <ac:chgData name="byron dodd" userId="5f8f3b5ac755099a" providerId="LiveId" clId="{62296B02-FF6D-4E03-834C-A905267B6D21}" dt="2024-03-13T18:33:19.654" v="1492" actId="478"/>
          <ac:spMkLst>
            <pc:docMk/>
            <pc:sldMk cId="416268104" sldId="268"/>
            <ac:spMk id="2" creationId="{DC19B053-0CAE-180B-E293-D981AE240176}"/>
          </ac:spMkLst>
        </pc:spChg>
        <pc:spChg chg="add mod">
          <ac:chgData name="byron dodd" userId="5f8f3b5ac755099a" providerId="LiveId" clId="{62296B02-FF6D-4E03-834C-A905267B6D21}" dt="2024-03-24T13:03:43.693" v="1601" actId="20577"/>
          <ac:spMkLst>
            <pc:docMk/>
            <pc:sldMk cId="416268104" sldId="268"/>
            <ac:spMk id="3" creationId="{363A7D98-ED3B-B1A5-93E5-B6BB2DC9E106}"/>
          </ac:spMkLst>
        </pc:spChg>
        <pc:spChg chg="del">
          <ac:chgData name="byron dodd" userId="5f8f3b5ac755099a" providerId="LiveId" clId="{62296B02-FF6D-4E03-834C-A905267B6D21}" dt="2024-03-13T18:33:16.202" v="1491" actId="478"/>
          <ac:spMkLst>
            <pc:docMk/>
            <pc:sldMk cId="416268104" sldId="268"/>
            <ac:spMk id="3" creationId="{D75DE9F8-7F4E-D765-2BE5-D151CD2DCD25}"/>
          </ac:spMkLst>
        </pc:spChg>
        <pc:spChg chg="add mod">
          <ac:chgData name="byron dodd" userId="5f8f3b5ac755099a" providerId="LiveId" clId="{62296B02-FF6D-4E03-834C-A905267B6D21}" dt="2024-03-24T13:01:09.701" v="1548" actId="14100"/>
          <ac:spMkLst>
            <pc:docMk/>
            <pc:sldMk cId="416268104" sldId="268"/>
            <ac:spMk id="4" creationId="{03CC48CC-4805-1CED-FFFD-411CCF68737C}"/>
          </ac:spMkLst>
        </pc:spChg>
        <pc:spChg chg="add mod">
          <ac:chgData name="byron dodd" userId="5f8f3b5ac755099a" providerId="LiveId" clId="{62296B02-FF6D-4E03-834C-A905267B6D21}" dt="2024-03-24T13:04:11.734" v="1614" actId="1076"/>
          <ac:spMkLst>
            <pc:docMk/>
            <pc:sldMk cId="416268104" sldId="268"/>
            <ac:spMk id="5" creationId="{67ACF857-897D-5B76-73DF-5F28B9A03C09}"/>
          </ac:spMkLst>
        </pc:spChg>
        <pc:cxnChg chg="add">
          <ac:chgData name="byron dodd" userId="5f8f3b5ac755099a" providerId="LiveId" clId="{62296B02-FF6D-4E03-834C-A905267B6D21}" dt="2024-03-24T13:04:21.322" v="1615" actId="11529"/>
          <ac:cxnSpMkLst>
            <pc:docMk/>
            <pc:sldMk cId="416268104" sldId="268"/>
            <ac:cxnSpMk id="7" creationId="{73C60EC8-D1A8-9482-0C77-53AC020DD1AB}"/>
          </ac:cxnSpMkLst>
        </pc:cxnChg>
        <pc:cxnChg chg="add">
          <ac:chgData name="byron dodd" userId="5f8f3b5ac755099a" providerId="LiveId" clId="{62296B02-FF6D-4E03-834C-A905267B6D21}" dt="2024-03-24T13:04:31.024" v="1616" actId="11529"/>
          <ac:cxnSpMkLst>
            <pc:docMk/>
            <pc:sldMk cId="416268104" sldId="268"/>
            <ac:cxnSpMk id="9" creationId="{DD10D43A-6379-B3ED-E1EA-D80F3BBBB098}"/>
          </ac:cxnSpMkLst>
        </pc:cxnChg>
        <pc:cxnChg chg="add mod">
          <ac:chgData name="byron dodd" userId="5f8f3b5ac755099a" providerId="LiveId" clId="{62296B02-FF6D-4E03-834C-A905267B6D21}" dt="2024-03-24T13:05:06.287" v="1618" actId="1076"/>
          <ac:cxnSpMkLst>
            <pc:docMk/>
            <pc:sldMk cId="416268104" sldId="268"/>
            <ac:cxnSpMk id="10" creationId="{6AE6E463-F137-1E7F-B7A9-E8E0D1782402}"/>
          </ac:cxnSpMkLst>
        </pc:cxnChg>
        <pc:cxnChg chg="add">
          <ac:chgData name="byron dodd" userId="5f8f3b5ac755099a" providerId="LiveId" clId="{62296B02-FF6D-4E03-834C-A905267B6D21}" dt="2024-03-24T13:05:12.203" v="1619" actId="11529"/>
          <ac:cxnSpMkLst>
            <pc:docMk/>
            <pc:sldMk cId="416268104" sldId="268"/>
            <ac:cxnSpMk id="12" creationId="{8379ED2B-19A1-D5F7-C2F4-F329B4F996C9}"/>
          </ac:cxnSpMkLst>
        </pc:cxnChg>
        <pc:cxnChg chg="add del">
          <ac:chgData name="byron dodd" userId="5f8f3b5ac755099a" providerId="LiveId" clId="{62296B02-FF6D-4E03-834C-A905267B6D21}" dt="2024-03-24T13:05:22.148" v="1621" actId="478"/>
          <ac:cxnSpMkLst>
            <pc:docMk/>
            <pc:sldMk cId="416268104" sldId="268"/>
            <ac:cxnSpMk id="14" creationId="{20972A9E-1003-DFAA-B112-A442B3541B6E}"/>
          </ac:cxnSpMkLst>
        </pc:cxnChg>
        <pc:cxnChg chg="add">
          <ac:chgData name="byron dodd" userId="5f8f3b5ac755099a" providerId="LiveId" clId="{62296B02-FF6D-4E03-834C-A905267B6D21}" dt="2024-03-24T13:05:29.866" v="1622" actId="11529"/>
          <ac:cxnSpMkLst>
            <pc:docMk/>
            <pc:sldMk cId="416268104" sldId="268"/>
            <ac:cxnSpMk id="16" creationId="{CCEE3DE2-0AAB-3AE1-157B-026EDD2B791D}"/>
          </ac:cxnSpMkLst>
        </pc:cxnChg>
      </pc:sldChg>
      <pc:sldChg chg="delSp new del mod">
        <pc:chgData name="byron dodd" userId="5f8f3b5ac755099a" providerId="LiveId" clId="{62296B02-FF6D-4E03-834C-A905267B6D21}" dt="2024-03-24T13:01:00.025" v="1532" actId="47"/>
        <pc:sldMkLst>
          <pc:docMk/>
          <pc:sldMk cId="3495054644" sldId="269"/>
        </pc:sldMkLst>
        <pc:spChg chg="del">
          <ac:chgData name="byron dodd" userId="5f8f3b5ac755099a" providerId="LiveId" clId="{62296B02-FF6D-4E03-834C-A905267B6D21}" dt="2024-03-24T13:00:45.105" v="1511" actId="478"/>
          <ac:spMkLst>
            <pc:docMk/>
            <pc:sldMk cId="3495054644" sldId="269"/>
            <ac:spMk id="2" creationId="{492A7949-F649-014F-A2EE-14C08256C3B5}"/>
          </ac:spMkLst>
        </pc:spChg>
        <pc:spChg chg="del">
          <ac:chgData name="byron dodd" userId="5f8f3b5ac755099a" providerId="LiveId" clId="{62296B02-FF6D-4E03-834C-A905267B6D21}" dt="2024-03-24T13:00:45.105" v="1511" actId="478"/>
          <ac:spMkLst>
            <pc:docMk/>
            <pc:sldMk cId="3495054644" sldId="269"/>
            <ac:spMk id="3" creationId="{7276626B-D0A6-2EB8-A75D-4F92057E4ADB}"/>
          </ac:spMkLst>
        </pc:spChg>
      </pc:sldChg>
      <pc:sldChg chg="new del">
        <pc:chgData name="byron dodd" userId="5f8f3b5ac755099a" providerId="LiveId" clId="{62296B02-FF6D-4E03-834C-A905267B6D21}" dt="2024-03-24T13:00:39.720" v="1509" actId="47"/>
        <pc:sldMkLst>
          <pc:docMk/>
          <pc:sldMk cId="3991515901" sldId="269"/>
        </pc:sldMkLst>
      </pc:sldChg>
      <pc:sldChg chg="modSp add mod">
        <pc:chgData name="byron dodd" userId="5f8f3b5ac755099a" providerId="LiveId" clId="{62296B02-FF6D-4E03-834C-A905267B6D21}" dt="2024-03-24T13:00:54.191" v="1531" actId="20577"/>
        <pc:sldMkLst>
          <pc:docMk/>
          <pc:sldMk cId="1667024621" sldId="270"/>
        </pc:sldMkLst>
        <pc:spChg chg="mod">
          <ac:chgData name="byron dodd" userId="5f8f3b5ac755099a" providerId="LiveId" clId="{62296B02-FF6D-4E03-834C-A905267B6D21}" dt="2024-03-24T13:00:54.191" v="1531" actId="20577"/>
          <ac:spMkLst>
            <pc:docMk/>
            <pc:sldMk cId="1667024621" sldId="270"/>
            <ac:spMk id="4" creationId="{2991220B-FC51-3C40-E596-FC763D47AF10}"/>
          </ac:spMkLst>
        </pc:spChg>
      </pc:sldChg>
      <pc:sldChg chg="addSp delSp modSp new mod">
        <pc:chgData name="byron dodd" userId="5f8f3b5ac755099a" providerId="LiveId" clId="{62296B02-FF6D-4E03-834C-A905267B6D21}" dt="2024-03-24T14:42:58.744" v="2180" actId="14100"/>
        <pc:sldMkLst>
          <pc:docMk/>
          <pc:sldMk cId="1148910802" sldId="271"/>
        </pc:sldMkLst>
        <pc:spChg chg="del">
          <ac:chgData name="byron dodd" userId="5f8f3b5ac755099a" providerId="LiveId" clId="{62296B02-FF6D-4E03-834C-A905267B6D21}" dt="2024-03-24T13:05:47.164" v="1624" actId="478"/>
          <ac:spMkLst>
            <pc:docMk/>
            <pc:sldMk cId="1148910802" sldId="271"/>
            <ac:spMk id="2" creationId="{922D83CE-E12D-29DE-5585-6AFDCC53A98D}"/>
          </ac:spMkLst>
        </pc:spChg>
        <pc:spChg chg="del">
          <ac:chgData name="byron dodd" userId="5f8f3b5ac755099a" providerId="LiveId" clId="{62296B02-FF6D-4E03-834C-A905267B6D21}" dt="2024-03-24T13:05:51.388" v="1625" actId="478"/>
          <ac:spMkLst>
            <pc:docMk/>
            <pc:sldMk cId="1148910802" sldId="271"/>
            <ac:spMk id="3" creationId="{8EDFD3A1-161F-4228-ECCC-9E13D7C697DD}"/>
          </ac:spMkLst>
        </pc:spChg>
        <pc:spChg chg="add mod">
          <ac:chgData name="byron dodd" userId="5f8f3b5ac755099a" providerId="LiveId" clId="{62296B02-FF6D-4E03-834C-A905267B6D21}" dt="2024-03-24T13:16:11.860" v="1837" actId="20577"/>
          <ac:spMkLst>
            <pc:docMk/>
            <pc:sldMk cId="1148910802" sldId="271"/>
            <ac:spMk id="4" creationId="{0FC03B4C-1DFA-E49A-360A-408EC8C9BCF4}"/>
          </ac:spMkLst>
        </pc:spChg>
        <pc:spChg chg="add mod">
          <ac:chgData name="byron dodd" userId="5f8f3b5ac755099a" providerId="LiveId" clId="{62296B02-FF6D-4E03-834C-A905267B6D21}" dt="2024-03-24T13:09:40.403" v="1691" actId="1076"/>
          <ac:spMkLst>
            <pc:docMk/>
            <pc:sldMk cId="1148910802" sldId="271"/>
            <ac:spMk id="5" creationId="{8ECAAAC3-A086-E8E7-8085-E3A1D4019E91}"/>
          </ac:spMkLst>
        </pc:spChg>
        <pc:spChg chg="add mod">
          <ac:chgData name="byron dodd" userId="5f8f3b5ac755099a" providerId="LiveId" clId="{62296B02-FF6D-4E03-834C-A905267B6D21}" dt="2024-03-24T13:14:33.680" v="1806" actId="20577"/>
          <ac:spMkLst>
            <pc:docMk/>
            <pc:sldMk cId="1148910802" sldId="271"/>
            <ac:spMk id="6" creationId="{D362B4BE-AA48-C931-1484-4EC8BDDCC1AB}"/>
          </ac:spMkLst>
        </pc:spChg>
        <pc:spChg chg="add mod">
          <ac:chgData name="byron dodd" userId="5f8f3b5ac755099a" providerId="LiveId" clId="{62296B02-FF6D-4E03-834C-A905267B6D21}" dt="2024-03-24T13:09:55.977" v="1700" actId="1076"/>
          <ac:spMkLst>
            <pc:docMk/>
            <pc:sldMk cId="1148910802" sldId="271"/>
            <ac:spMk id="20" creationId="{4A927AF0-9B37-5EF7-E86C-A41924686BAD}"/>
          </ac:spMkLst>
        </pc:spChg>
        <pc:spChg chg="add mod">
          <ac:chgData name="byron dodd" userId="5f8f3b5ac755099a" providerId="LiveId" clId="{62296B02-FF6D-4E03-834C-A905267B6D21}" dt="2024-03-24T13:16:00.588" v="1834" actId="1076"/>
          <ac:spMkLst>
            <pc:docMk/>
            <pc:sldMk cId="1148910802" sldId="271"/>
            <ac:spMk id="23" creationId="{F6BCE33F-433A-0225-F274-CD20EE390F2C}"/>
          </ac:spMkLst>
        </pc:spChg>
        <pc:spChg chg="add mod">
          <ac:chgData name="byron dodd" userId="5f8f3b5ac755099a" providerId="LiveId" clId="{62296B02-FF6D-4E03-834C-A905267B6D21}" dt="2024-03-24T13:15:53.597" v="1833" actId="1076"/>
          <ac:spMkLst>
            <pc:docMk/>
            <pc:sldMk cId="1148910802" sldId="271"/>
            <ac:spMk id="28" creationId="{E07DA3DA-4307-94C1-1AF1-E08422B8AEB1}"/>
          </ac:spMkLst>
        </pc:spChg>
        <pc:spChg chg="add mod">
          <ac:chgData name="byron dodd" userId="5f8f3b5ac755099a" providerId="LiveId" clId="{62296B02-FF6D-4E03-834C-A905267B6D21}" dt="2024-03-24T13:15:53.597" v="1833" actId="1076"/>
          <ac:spMkLst>
            <pc:docMk/>
            <pc:sldMk cId="1148910802" sldId="271"/>
            <ac:spMk id="29" creationId="{20AC8B69-4764-E7DF-73A9-0FB4B5F40AAC}"/>
          </ac:spMkLst>
        </pc:spChg>
        <pc:spChg chg="add mod">
          <ac:chgData name="byron dodd" userId="5f8f3b5ac755099a" providerId="LiveId" clId="{62296B02-FF6D-4E03-834C-A905267B6D21}" dt="2024-03-24T13:15:53.597" v="1833" actId="1076"/>
          <ac:spMkLst>
            <pc:docMk/>
            <pc:sldMk cId="1148910802" sldId="271"/>
            <ac:spMk id="30" creationId="{8F97C6A7-A233-EF15-B062-D82E60830F77}"/>
          </ac:spMkLst>
        </pc:spChg>
        <pc:spChg chg="add mod">
          <ac:chgData name="byron dodd" userId="5f8f3b5ac755099a" providerId="LiveId" clId="{62296B02-FF6D-4E03-834C-A905267B6D21}" dt="2024-03-24T13:15:53.597" v="1833" actId="1076"/>
          <ac:spMkLst>
            <pc:docMk/>
            <pc:sldMk cId="1148910802" sldId="271"/>
            <ac:spMk id="31" creationId="{1232EACC-3D25-7625-F295-AA76E5D46FCF}"/>
          </ac:spMkLst>
        </pc:spChg>
        <pc:spChg chg="add mod">
          <ac:chgData name="byron dodd" userId="5f8f3b5ac755099a" providerId="LiveId" clId="{62296B02-FF6D-4E03-834C-A905267B6D21}" dt="2024-03-24T13:17:26.805" v="1843" actId="1076"/>
          <ac:spMkLst>
            <pc:docMk/>
            <pc:sldMk cId="1148910802" sldId="271"/>
            <ac:spMk id="32" creationId="{A80E79CE-8021-E9D6-6C91-382C93242E6A}"/>
          </ac:spMkLst>
        </pc:spChg>
        <pc:spChg chg="add mod">
          <ac:chgData name="byron dodd" userId="5f8f3b5ac755099a" providerId="LiveId" clId="{62296B02-FF6D-4E03-834C-A905267B6D21}" dt="2024-03-24T13:17:53.270" v="1851" actId="20577"/>
          <ac:spMkLst>
            <pc:docMk/>
            <pc:sldMk cId="1148910802" sldId="271"/>
            <ac:spMk id="56" creationId="{BE8C561F-0F7B-2886-4559-C5A460B87952}"/>
          </ac:spMkLst>
        </pc:spChg>
        <pc:spChg chg="add mod">
          <ac:chgData name="byron dodd" userId="5f8f3b5ac755099a" providerId="LiveId" clId="{62296B02-FF6D-4E03-834C-A905267B6D21}" dt="2024-03-24T13:21:08.706" v="1915" actId="1076"/>
          <ac:spMkLst>
            <pc:docMk/>
            <pc:sldMk cId="1148910802" sldId="271"/>
            <ac:spMk id="57" creationId="{DF2E920F-E729-E5D5-F47F-524185E004BB}"/>
          </ac:spMkLst>
        </pc:spChg>
        <pc:spChg chg="add del mod">
          <ac:chgData name="byron dodd" userId="5f8f3b5ac755099a" providerId="LiveId" clId="{62296B02-FF6D-4E03-834C-A905267B6D21}" dt="2024-03-24T13:21:03.322" v="1914" actId="478"/>
          <ac:spMkLst>
            <pc:docMk/>
            <pc:sldMk cId="1148910802" sldId="271"/>
            <ac:spMk id="58" creationId="{C01D6ACD-C5F1-9665-7462-A2A113C304E2}"/>
          </ac:spMkLst>
        </pc:spChg>
        <pc:spChg chg="add mod">
          <ac:chgData name="byron dodd" userId="5f8f3b5ac755099a" providerId="LiveId" clId="{62296B02-FF6D-4E03-834C-A905267B6D21}" dt="2024-03-24T13:21:08.706" v="1915" actId="1076"/>
          <ac:spMkLst>
            <pc:docMk/>
            <pc:sldMk cId="1148910802" sldId="271"/>
            <ac:spMk id="59" creationId="{32B942D2-E5B5-51B1-EB3D-54028B7D8B44}"/>
          </ac:spMkLst>
        </pc:spChg>
        <pc:spChg chg="add mod">
          <ac:chgData name="byron dodd" userId="5f8f3b5ac755099a" providerId="LiveId" clId="{62296B02-FF6D-4E03-834C-A905267B6D21}" dt="2024-03-24T13:21:08.706" v="1915" actId="1076"/>
          <ac:spMkLst>
            <pc:docMk/>
            <pc:sldMk cId="1148910802" sldId="271"/>
            <ac:spMk id="60" creationId="{AFF3F93F-801D-C5BE-BDD7-7FFB96FACB28}"/>
          </ac:spMkLst>
        </pc:spChg>
        <pc:spChg chg="add mod">
          <ac:chgData name="byron dodd" userId="5f8f3b5ac755099a" providerId="LiveId" clId="{62296B02-FF6D-4E03-834C-A905267B6D21}" dt="2024-03-24T13:21:08.706" v="1915" actId="1076"/>
          <ac:spMkLst>
            <pc:docMk/>
            <pc:sldMk cId="1148910802" sldId="271"/>
            <ac:spMk id="66" creationId="{58344319-60CB-D581-E90B-A2B353D8707F}"/>
          </ac:spMkLst>
        </pc:spChg>
        <pc:spChg chg="add mod">
          <ac:chgData name="byron dodd" userId="5f8f3b5ac755099a" providerId="LiveId" clId="{62296B02-FF6D-4E03-834C-A905267B6D21}" dt="2024-03-24T13:21:11.722" v="1916" actId="1076"/>
          <ac:spMkLst>
            <pc:docMk/>
            <pc:sldMk cId="1148910802" sldId="271"/>
            <ac:spMk id="72" creationId="{B5626447-F07F-B7F7-5C7F-E4E914866165}"/>
          </ac:spMkLst>
        </pc:spChg>
        <pc:spChg chg="add mod">
          <ac:chgData name="byron dodd" userId="5f8f3b5ac755099a" providerId="LiveId" clId="{62296B02-FF6D-4E03-834C-A905267B6D21}" dt="2024-03-24T13:21:56.007" v="1952" actId="20577"/>
          <ac:spMkLst>
            <pc:docMk/>
            <pc:sldMk cId="1148910802" sldId="271"/>
            <ac:spMk id="73" creationId="{ECD73BBC-9E19-8958-93A4-11C102C6701D}"/>
          </ac:spMkLst>
        </pc:spChg>
        <pc:spChg chg="add mod">
          <ac:chgData name="byron dodd" userId="5f8f3b5ac755099a" providerId="LiveId" clId="{62296B02-FF6D-4E03-834C-A905267B6D21}" dt="2024-03-24T13:38:31.888" v="2018" actId="1076"/>
          <ac:spMkLst>
            <pc:docMk/>
            <pc:sldMk cId="1148910802" sldId="271"/>
            <ac:spMk id="74" creationId="{FB9DCE32-8CB7-6785-F480-1BF2A7534831}"/>
          </ac:spMkLst>
        </pc:spChg>
        <pc:spChg chg="add mod">
          <ac:chgData name="byron dodd" userId="5f8f3b5ac755099a" providerId="LiveId" clId="{62296B02-FF6D-4E03-834C-A905267B6D21}" dt="2024-03-24T13:38:31.888" v="2018" actId="1076"/>
          <ac:spMkLst>
            <pc:docMk/>
            <pc:sldMk cId="1148910802" sldId="271"/>
            <ac:spMk id="75" creationId="{27E4B88E-C343-E9F3-F820-7A3A5D788E05}"/>
          </ac:spMkLst>
        </pc:spChg>
        <pc:spChg chg="add mod">
          <ac:chgData name="byron dodd" userId="5f8f3b5ac755099a" providerId="LiveId" clId="{62296B02-FF6D-4E03-834C-A905267B6D21}" dt="2024-03-24T13:38:50.519" v="2038" actId="20577"/>
          <ac:spMkLst>
            <pc:docMk/>
            <pc:sldMk cId="1148910802" sldId="271"/>
            <ac:spMk id="76" creationId="{EB79F545-8EF5-E797-DF2D-C262C64249F9}"/>
          </ac:spMkLst>
        </pc:spChg>
        <pc:spChg chg="add mod">
          <ac:chgData name="byron dodd" userId="5f8f3b5ac755099a" providerId="LiveId" clId="{62296B02-FF6D-4E03-834C-A905267B6D21}" dt="2024-03-24T14:15:20.132" v="2111" actId="1076"/>
          <ac:spMkLst>
            <pc:docMk/>
            <pc:sldMk cId="1148910802" sldId="271"/>
            <ac:spMk id="89" creationId="{A5DB48B7-BC60-24FE-DB55-48E134D8894F}"/>
          </ac:spMkLst>
        </pc:spChg>
        <pc:spChg chg="add mod">
          <ac:chgData name="byron dodd" userId="5f8f3b5ac755099a" providerId="LiveId" clId="{62296B02-FF6D-4E03-834C-A905267B6D21}" dt="2024-03-24T14:14:39.136" v="2083" actId="20577"/>
          <ac:spMkLst>
            <pc:docMk/>
            <pc:sldMk cId="1148910802" sldId="271"/>
            <ac:spMk id="90" creationId="{2E47C568-AF2F-3A15-CFAE-E5C37E6D82C6}"/>
          </ac:spMkLst>
        </pc:spChg>
        <pc:spChg chg="add mod">
          <ac:chgData name="byron dodd" userId="5f8f3b5ac755099a" providerId="LiveId" clId="{62296B02-FF6D-4E03-834C-A905267B6D21}" dt="2024-03-24T14:15:48.945" v="2157" actId="5793"/>
          <ac:spMkLst>
            <pc:docMk/>
            <pc:sldMk cId="1148910802" sldId="271"/>
            <ac:spMk id="91" creationId="{7862F4D3-EE0D-5859-E3E1-0B0A7F61F6DF}"/>
          </ac:spMkLst>
        </pc:spChg>
        <pc:spChg chg="add mod">
          <ac:chgData name="byron dodd" userId="5f8f3b5ac755099a" providerId="LiveId" clId="{62296B02-FF6D-4E03-834C-A905267B6D21}" dt="2024-03-24T14:42:39.898" v="2174" actId="1076"/>
          <ac:spMkLst>
            <pc:docMk/>
            <pc:sldMk cId="1148910802" sldId="271"/>
            <ac:spMk id="110" creationId="{E617E735-E1C3-79DB-C5BD-2957C8A3E67C}"/>
          </ac:spMkLst>
        </pc:spChg>
        <pc:spChg chg="add mod">
          <ac:chgData name="byron dodd" userId="5f8f3b5ac755099a" providerId="LiveId" clId="{62296B02-FF6D-4E03-834C-A905267B6D21}" dt="2024-03-24T14:42:53.189" v="2177" actId="1076"/>
          <ac:spMkLst>
            <pc:docMk/>
            <pc:sldMk cId="1148910802" sldId="271"/>
            <ac:spMk id="112" creationId="{806D8DD3-D019-30CC-F010-BABD710E4B3B}"/>
          </ac:spMkLst>
        </pc:spChg>
        <pc:cxnChg chg="add mod">
          <ac:chgData name="byron dodd" userId="5f8f3b5ac755099a" providerId="LiveId" clId="{62296B02-FF6D-4E03-834C-A905267B6D21}" dt="2024-03-24T13:09:40.403" v="1691" actId="1076"/>
          <ac:cxnSpMkLst>
            <pc:docMk/>
            <pc:sldMk cId="1148910802" sldId="271"/>
            <ac:cxnSpMk id="8" creationId="{0502E72E-D8C5-C41E-403C-4F1EBB4347F6}"/>
          </ac:cxnSpMkLst>
        </pc:cxnChg>
        <pc:cxnChg chg="add mod">
          <ac:chgData name="byron dodd" userId="5f8f3b5ac755099a" providerId="LiveId" clId="{62296B02-FF6D-4E03-834C-A905267B6D21}" dt="2024-03-24T13:09:40.403" v="1691" actId="1076"/>
          <ac:cxnSpMkLst>
            <pc:docMk/>
            <pc:sldMk cId="1148910802" sldId="271"/>
            <ac:cxnSpMk id="10" creationId="{743DB54D-4351-BE22-2305-A9ECC0EAB8C6}"/>
          </ac:cxnSpMkLst>
        </pc:cxnChg>
        <pc:cxnChg chg="add mod">
          <ac:chgData name="byron dodd" userId="5f8f3b5ac755099a" providerId="LiveId" clId="{62296B02-FF6D-4E03-834C-A905267B6D21}" dt="2024-03-24T13:09:40.403" v="1691" actId="1076"/>
          <ac:cxnSpMkLst>
            <pc:docMk/>
            <pc:sldMk cId="1148910802" sldId="271"/>
            <ac:cxnSpMk id="12" creationId="{105C5D18-4AD0-BDD3-B955-93FF621E2880}"/>
          </ac:cxnSpMkLst>
        </pc:cxnChg>
        <pc:cxnChg chg="add mod">
          <ac:chgData name="byron dodd" userId="5f8f3b5ac755099a" providerId="LiveId" clId="{62296B02-FF6D-4E03-834C-A905267B6D21}" dt="2024-03-24T13:09:40.403" v="1691" actId="1076"/>
          <ac:cxnSpMkLst>
            <pc:docMk/>
            <pc:sldMk cId="1148910802" sldId="271"/>
            <ac:cxnSpMk id="17" creationId="{F8B4946C-5274-20F4-A510-99BD151F1467}"/>
          </ac:cxnSpMkLst>
        </pc:cxnChg>
        <pc:cxnChg chg="add">
          <ac:chgData name="byron dodd" userId="5f8f3b5ac755099a" providerId="LiveId" clId="{62296B02-FF6D-4E03-834C-A905267B6D21}" dt="2024-03-24T13:10:06.176" v="1701" actId="11529"/>
          <ac:cxnSpMkLst>
            <pc:docMk/>
            <pc:sldMk cId="1148910802" sldId="271"/>
            <ac:cxnSpMk id="22" creationId="{A9467053-A2CC-C299-EED8-56D194F5297D}"/>
          </ac:cxnSpMkLst>
        </pc:cxnChg>
        <pc:cxnChg chg="add mod">
          <ac:chgData name="byron dodd" userId="5f8f3b5ac755099a" providerId="LiveId" clId="{62296B02-FF6D-4E03-834C-A905267B6D21}" dt="2024-03-24T13:16:03.541" v="1835" actId="14100"/>
          <ac:cxnSpMkLst>
            <pc:docMk/>
            <pc:sldMk cId="1148910802" sldId="271"/>
            <ac:cxnSpMk id="25" creationId="{E19E4586-B766-EAB3-FBEF-AB7469F886BC}"/>
          </ac:cxnSpMkLst>
        </pc:cxnChg>
        <pc:cxnChg chg="add mod">
          <ac:chgData name="byron dodd" userId="5f8f3b5ac755099a" providerId="LiveId" clId="{62296B02-FF6D-4E03-834C-A905267B6D21}" dt="2024-03-24T13:16:07.483" v="1836" actId="14100"/>
          <ac:cxnSpMkLst>
            <pc:docMk/>
            <pc:sldMk cId="1148910802" sldId="271"/>
            <ac:cxnSpMk id="27" creationId="{B13A83CA-0ACE-6151-EFED-A8FF0B337020}"/>
          </ac:cxnSpMkLst>
        </pc:cxnChg>
        <pc:cxnChg chg="add mod">
          <ac:chgData name="byron dodd" userId="5f8f3b5ac755099a" providerId="LiveId" clId="{62296B02-FF6D-4E03-834C-A905267B6D21}" dt="2024-03-24T13:15:53.597" v="1833" actId="1076"/>
          <ac:cxnSpMkLst>
            <pc:docMk/>
            <pc:sldMk cId="1148910802" sldId="271"/>
            <ac:cxnSpMk id="33" creationId="{99667446-2DB7-025D-3BD0-5A552662AFAB}"/>
          </ac:cxnSpMkLst>
        </pc:cxnChg>
        <pc:cxnChg chg="add mod">
          <ac:chgData name="byron dodd" userId="5f8f3b5ac755099a" providerId="LiveId" clId="{62296B02-FF6D-4E03-834C-A905267B6D21}" dt="2024-03-24T13:15:53.597" v="1833" actId="1076"/>
          <ac:cxnSpMkLst>
            <pc:docMk/>
            <pc:sldMk cId="1148910802" sldId="271"/>
            <ac:cxnSpMk id="34" creationId="{AC64D075-70D1-D232-793F-786C54FA9837}"/>
          </ac:cxnSpMkLst>
        </pc:cxnChg>
        <pc:cxnChg chg="add mod">
          <ac:chgData name="byron dodd" userId="5f8f3b5ac755099a" providerId="LiveId" clId="{62296B02-FF6D-4E03-834C-A905267B6D21}" dt="2024-03-24T13:16:50.602" v="1841" actId="14100"/>
          <ac:cxnSpMkLst>
            <pc:docMk/>
            <pc:sldMk cId="1148910802" sldId="271"/>
            <ac:cxnSpMk id="35" creationId="{9C1B7565-F309-9B65-74E7-9A2C8C9DE6CA}"/>
          </ac:cxnSpMkLst>
        </pc:cxnChg>
        <pc:cxnChg chg="add del mod">
          <ac:chgData name="byron dodd" userId="5f8f3b5ac755099a" providerId="LiveId" clId="{62296B02-FF6D-4E03-834C-A905267B6D21}" dt="2024-03-24T13:13:43.568" v="1791" actId="478"/>
          <ac:cxnSpMkLst>
            <pc:docMk/>
            <pc:sldMk cId="1148910802" sldId="271"/>
            <ac:cxnSpMk id="36" creationId="{9CA49D33-4E21-968B-F87D-F95B12447521}"/>
          </ac:cxnSpMkLst>
        </pc:cxnChg>
        <pc:cxnChg chg="add mod">
          <ac:chgData name="byron dodd" userId="5f8f3b5ac755099a" providerId="LiveId" clId="{62296B02-FF6D-4E03-834C-A905267B6D21}" dt="2024-03-24T13:15:53.597" v="1833" actId="1076"/>
          <ac:cxnSpMkLst>
            <pc:docMk/>
            <pc:sldMk cId="1148910802" sldId="271"/>
            <ac:cxnSpMk id="40" creationId="{3C9B8B74-EDCA-D5B8-C7DB-5471F389BCA1}"/>
          </ac:cxnSpMkLst>
        </pc:cxnChg>
        <pc:cxnChg chg="add mod">
          <ac:chgData name="byron dodd" userId="5f8f3b5ac755099a" providerId="LiveId" clId="{62296B02-FF6D-4E03-834C-A905267B6D21}" dt="2024-03-24T13:14:41.671" v="1810" actId="14100"/>
          <ac:cxnSpMkLst>
            <pc:docMk/>
            <pc:sldMk cId="1148910802" sldId="271"/>
            <ac:cxnSpMk id="41" creationId="{9A61841D-A631-B16A-F88F-EC4069F3A084}"/>
          </ac:cxnSpMkLst>
        </pc:cxnChg>
        <pc:cxnChg chg="add">
          <ac:chgData name="byron dodd" userId="5f8f3b5ac755099a" providerId="LiveId" clId="{62296B02-FF6D-4E03-834C-A905267B6D21}" dt="2024-03-24T13:16:25.135" v="1838" actId="11529"/>
          <ac:cxnSpMkLst>
            <pc:docMk/>
            <pc:sldMk cId="1148910802" sldId="271"/>
            <ac:cxnSpMk id="50" creationId="{B792EEA0-BB1C-3EC2-E938-1ED97BA27A86}"/>
          </ac:cxnSpMkLst>
        </pc:cxnChg>
        <pc:cxnChg chg="add">
          <ac:chgData name="byron dodd" userId="5f8f3b5ac755099a" providerId="LiveId" clId="{62296B02-FF6D-4E03-834C-A905267B6D21}" dt="2024-03-24T13:16:29.440" v="1839" actId="11529"/>
          <ac:cxnSpMkLst>
            <pc:docMk/>
            <pc:sldMk cId="1148910802" sldId="271"/>
            <ac:cxnSpMk id="52" creationId="{DF06F2F2-7FF9-5274-9D60-918290D1053C}"/>
          </ac:cxnSpMkLst>
        </pc:cxnChg>
        <pc:cxnChg chg="add">
          <ac:chgData name="byron dodd" userId="5f8f3b5ac755099a" providerId="LiveId" clId="{62296B02-FF6D-4E03-834C-A905267B6D21}" dt="2024-03-24T13:16:57.193" v="1842" actId="11529"/>
          <ac:cxnSpMkLst>
            <pc:docMk/>
            <pc:sldMk cId="1148910802" sldId="271"/>
            <ac:cxnSpMk id="55" creationId="{AB03A1D7-460A-0059-654F-86CCC526FAF6}"/>
          </ac:cxnSpMkLst>
        </pc:cxnChg>
        <pc:cxnChg chg="add mod">
          <ac:chgData name="byron dodd" userId="5f8f3b5ac755099a" providerId="LiveId" clId="{62296B02-FF6D-4E03-834C-A905267B6D21}" dt="2024-03-24T13:21:08.706" v="1915" actId="1076"/>
          <ac:cxnSpMkLst>
            <pc:docMk/>
            <pc:sldMk cId="1148910802" sldId="271"/>
            <ac:cxnSpMk id="61" creationId="{C2338A78-CA7A-A025-388D-716B67775B42}"/>
          </ac:cxnSpMkLst>
        </pc:cxnChg>
        <pc:cxnChg chg="add mod">
          <ac:chgData name="byron dodd" userId="5f8f3b5ac755099a" providerId="LiveId" clId="{62296B02-FF6D-4E03-834C-A905267B6D21}" dt="2024-03-24T13:21:08.706" v="1915" actId="1076"/>
          <ac:cxnSpMkLst>
            <pc:docMk/>
            <pc:sldMk cId="1148910802" sldId="271"/>
            <ac:cxnSpMk id="62" creationId="{E33CB9F4-404C-E03B-48D3-98D9E9587452}"/>
          </ac:cxnSpMkLst>
        </pc:cxnChg>
        <pc:cxnChg chg="add mod">
          <ac:chgData name="byron dodd" userId="5f8f3b5ac755099a" providerId="LiveId" clId="{62296B02-FF6D-4E03-834C-A905267B6D21}" dt="2024-03-24T13:21:08.706" v="1915" actId="1076"/>
          <ac:cxnSpMkLst>
            <pc:docMk/>
            <pc:sldMk cId="1148910802" sldId="271"/>
            <ac:cxnSpMk id="63" creationId="{B17D238F-7913-112C-2E19-39E5BA6C22D0}"/>
          </ac:cxnSpMkLst>
        </pc:cxnChg>
        <pc:cxnChg chg="add del mod">
          <ac:chgData name="byron dodd" userId="5f8f3b5ac755099a" providerId="LiveId" clId="{62296B02-FF6D-4E03-834C-A905267B6D21}" dt="2024-03-24T13:21:01.203" v="1913" actId="478"/>
          <ac:cxnSpMkLst>
            <pc:docMk/>
            <pc:sldMk cId="1148910802" sldId="271"/>
            <ac:cxnSpMk id="64" creationId="{E19E809D-4B98-E486-7B63-BB908FF7EC94}"/>
          </ac:cxnSpMkLst>
        </pc:cxnChg>
        <pc:cxnChg chg="add mod">
          <ac:chgData name="byron dodd" userId="5f8f3b5ac755099a" providerId="LiveId" clId="{62296B02-FF6D-4E03-834C-A905267B6D21}" dt="2024-03-24T13:21:08.706" v="1915" actId="1076"/>
          <ac:cxnSpMkLst>
            <pc:docMk/>
            <pc:sldMk cId="1148910802" sldId="271"/>
            <ac:cxnSpMk id="65" creationId="{499F66C1-DEFA-F9E8-5BD9-F085B5C7B428}"/>
          </ac:cxnSpMkLst>
        </pc:cxnChg>
        <pc:cxnChg chg="add mod">
          <ac:chgData name="byron dodd" userId="5f8f3b5ac755099a" providerId="LiveId" clId="{62296B02-FF6D-4E03-834C-A905267B6D21}" dt="2024-03-24T13:21:08.706" v="1915" actId="1076"/>
          <ac:cxnSpMkLst>
            <pc:docMk/>
            <pc:sldMk cId="1148910802" sldId="271"/>
            <ac:cxnSpMk id="67" creationId="{A419E059-758F-B99D-0561-6A245342CCE8}"/>
          </ac:cxnSpMkLst>
        </pc:cxnChg>
        <pc:cxnChg chg="add mod">
          <ac:chgData name="byron dodd" userId="5f8f3b5ac755099a" providerId="LiveId" clId="{62296B02-FF6D-4E03-834C-A905267B6D21}" dt="2024-03-24T13:21:08.706" v="1915" actId="1076"/>
          <ac:cxnSpMkLst>
            <pc:docMk/>
            <pc:sldMk cId="1148910802" sldId="271"/>
            <ac:cxnSpMk id="68" creationId="{BB8583EB-DA5B-70D4-FA3B-8BB6A73CC975}"/>
          </ac:cxnSpMkLst>
        </pc:cxnChg>
        <pc:cxnChg chg="add mod">
          <ac:chgData name="byron dodd" userId="5f8f3b5ac755099a" providerId="LiveId" clId="{62296B02-FF6D-4E03-834C-A905267B6D21}" dt="2024-03-24T13:21:08.706" v="1915" actId="1076"/>
          <ac:cxnSpMkLst>
            <pc:docMk/>
            <pc:sldMk cId="1148910802" sldId="271"/>
            <ac:cxnSpMk id="69" creationId="{53BC106B-7525-D1EF-39CD-BAAB69108755}"/>
          </ac:cxnSpMkLst>
        </pc:cxnChg>
        <pc:cxnChg chg="add mod">
          <ac:chgData name="byron dodd" userId="5f8f3b5ac755099a" providerId="LiveId" clId="{62296B02-FF6D-4E03-834C-A905267B6D21}" dt="2024-03-24T13:38:31.888" v="2018" actId="1076"/>
          <ac:cxnSpMkLst>
            <pc:docMk/>
            <pc:sldMk cId="1148910802" sldId="271"/>
            <ac:cxnSpMk id="78" creationId="{1D30E20D-7E82-5458-6911-A6A8AB0C3164}"/>
          </ac:cxnSpMkLst>
        </pc:cxnChg>
        <pc:cxnChg chg="add mod">
          <ac:chgData name="byron dodd" userId="5f8f3b5ac755099a" providerId="LiveId" clId="{62296B02-FF6D-4E03-834C-A905267B6D21}" dt="2024-03-24T13:38:31.888" v="2018" actId="1076"/>
          <ac:cxnSpMkLst>
            <pc:docMk/>
            <pc:sldMk cId="1148910802" sldId="271"/>
            <ac:cxnSpMk id="80" creationId="{12A48F5F-80A3-21FB-C98C-FA7C6407DD0A}"/>
          </ac:cxnSpMkLst>
        </pc:cxnChg>
        <pc:cxnChg chg="add mod">
          <ac:chgData name="byron dodd" userId="5f8f3b5ac755099a" providerId="LiveId" clId="{62296B02-FF6D-4E03-834C-A905267B6D21}" dt="2024-03-24T13:38:31.888" v="2018" actId="1076"/>
          <ac:cxnSpMkLst>
            <pc:docMk/>
            <pc:sldMk cId="1148910802" sldId="271"/>
            <ac:cxnSpMk id="82" creationId="{8F2C22B8-31FF-5801-6C07-1251B40E2A2D}"/>
          </ac:cxnSpMkLst>
        </pc:cxnChg>
        <pc:cxnChg chg="add mod">
          <ac:chgData name="byron dodd" userId="5f8f3b5ac755099a" providerId="LiveId" clId="{62296B02-FF6D-4E03-834C-A905267B6D21}" dt="2024-03-24T13:38:31.888" v="2018" actId="1076"/>
          <ac:cxnSpMkLst>
            <pc:docMk/>
            <pc:sldMk cId="1148910802" sldId="271"/>
            <ac:cxnSpMk id="84" creationId="{92D4A13F-8ACF-0559-CF02-8126EEC2BD2C}"/>
          </ac:cxnSpMkLst>
        </pc:cxnChg>
        <pc:cxnChg chg="add">
          <ac:chgData name="byron dodd" userId="5f8f3b5ac755099a" providerId="LiveId" clId="{62296B02-FF6D-4E03-834C-A905267B6D21}" dt="2024-03-24T13:38:57.689" v="2039" actId="11529"/>
          <ac:cxnSpMkLst>
            <pc:docMk/>
            <pc:sldMk cId="1148910802" sldId="271"/>
            <ac:cxnSpMk id="86" creationId="{48315883-292E-59FC-8E8B-47EACAB542DC}"/>
          </ac:cxnSpMkLst>
        </pc:cxnChg>
        <pc:cxnChg chg="add">
          <ac:chgData name="byron dodd" userId="5f8f3b5ac755099a" providerId="LiveId" clId="{62296B02-FF6D-4E03-834C-A905267B6D21}" dt="2024-03-24T13:39:02.420" v="2040" actId="11529"/>
          <ac:cxnSpMkLst>
            <pc:docMk/>
            <pc:sldMk cId="1148910802" sldId="271"/>
            <ac:cxnSpMk id="88" creationId="{7AFF5187-6B64-BC04-3A5A-BE8FB9C50D02}"/>
          </ac:cxnSpMkLst>
        </pc:cxnChg>
        <pc:cxnChg chg="add">
          <ac:chgData name="byron dodd" userId="5f8f3b5ac755099a" providerId="LiveId" clId="{62296B02-FF6D-4E03-834C-A905267B6D21}" dt="2024-03-24T14:16:00.670" v="2158" actId="11529"/>
          <ac:cxnSpMkLst>
            <pc:docMk/>
            <pc:sldMk cId="1148910802" sldId="271"/>
            <ac:cxnSpMk id="93" creationId="{5E06B807-603C-8D95-AC39-3175549A9678}"/>
          </ac:cxnSpMkLst>
        </pc:cxnChg>
        <pc:cxnChg chg="add">
          <ac:chgData name="byron dodd" userId="5f8f3b5ac755099a" providerId="LiveId" clId="{62296B02-FF6D-4E03-834C-A905267B6D21}" dt="2024-03-24T14:16:06.625" v="2159" actId="11529"/>
          <ac:cxnSpMkLst>
            <pc:docMk/>
            <pc:sldMk cId="1148910802" sldId="271"/>
            <ac:cxnSpMk id="95" creationId="{39E3B15B-B944-E6D4-D848-6170FA4C6B1C}"/>
          </ac:cxnSpMkLst>
        </pc:cxnChg>
        <pc:cxnChg chg="add">
          <ac:chgData name="byron dodd" userId="5f8f3b5ac755099a" providerId="LiveId" clId="{62296B02-FF6D-4E03-834C-A905267B6D21}" dt="2024-03-24T14:16:13.927" v="2160" actId="11529"/>
          <ac:cxnSpMkLst>
            <pc:docMk/>
            <pc:sldMk cId="1148910802" sldId="271"/>
            <ac:cxnSpMk id="97" creationId="{BFD6AD9F-D7B3-711A-7063-E2C6EFECB9B3}"/>
          </ac:cxnSpMkLst>
        </pc:cxnChg>
        <pc:cxnChg chg="add">
          <ac:chgData name="byron dodd" userId="5f8f3b5ac755099a" providerId="LiveId" clId="{62296B02-FF6D-4E03-834C-A905267B6D21}" dt="2024-03-24T14:16:18.515" v="2161" actId="11529"/>
          <ac:cxnSpMkLst>
            <pc:docMk/>
            <pc:sldMk cId="1148910802" sldId="271"/>
            <ac:cxnSpMk id="99" creationId="{988E151A-42C3-03FB-00F3-A994FCDFF9CA}"/>
          </ac:cxnSpMkLst>
        </pc:cxnChg>
        <pc:cxnChg chg="add del">
          <ac:chgData name="byron dodd" userId="5f8f3b5ac755099a" providerId="LiveId" clId="{62296B02-FF6D-4E03-834C-A905267B6D21}" dt="2024-03-24T14:16:22.177" v="2163" actId="478"/>
          <ac:cxnSpMkLst>
            <pc:docMk/>
            <pc:sldMk cId="1148910802" sldId="271"/>
            <ac:cxnSpMk id="101" creationId="{E255A598-5BBD-74AA-673D-205216D92304}"/>
          </ac:cxnSpMkLst>
        </pc:cxnChg>
        <pc:cxnChg chg="add">
          <ac:chgData name="byron dodd" userId="5f8f3b5ac755099a" providerId="LiveId" clId="{62296B02-FF6D-4E03-834C-A905267B6D21}" dt="2024-03-24T14:16:30.412" v="2164" actId="11529"/>
          <ac:cxnSpMkLst>
            <pc:docMk/>
            <pc:sldMk cId="1148910802" sldId="271"/>
            <ac:cxnSpMk id="103" creationId="{A0733CD2-370E-3327-5C0F-40DC89498755}"/>
          </ac:cxnSpMkLst>
        </pc:cxnChg>
        <pc:cxnChg chg="add mod">
          <ac:chgData name="byron dodd" userId="5f8f3b5ac755099a" providerId="LiveId" clId="{62296B02-FF6D-4E03-834C-A905267B6D21}" dt="2024-03-24T14:37:00.762" v="2171" actId="14100"/>
          <ac:cxnSpMkLst>
            <pc:docMk/>
            <pc:sldMk cId="1148910802" sldId="271"/>
            <ac:cxnSpMk id="104" creationId="{5279ACB2-B0FC-B453-8ACC-935D7F902EC5}"/>
          </ac:cxnSpMkLst>
        </pc:cxnChg>
        <pc:cxnChg chg="add del">
          <ac:chgData name="byron dodd" userId="5f8f3b5ac755099a" providerId="LiveId" clId="{62296B02-FF6D-4E03-834C-A905267B6D21}" dt="2024-03-24T14:36:05.660" v="2169" actId="11529"/>
          <ac:cxnSpMkLst>
            <pc:docMk/>
            <pc:sldMk cId="1148910802" sldId="271"/>
            <ac:cxnSpMk id="108" creationId="{9638DF27-8A82-7103-4BF3-4DF47FA0B024}"/>
          </ac:cxnSpMkLst>
        </pc:cxnChg>
        <pc:cxnChg chg="add mod">
          <ac:chgData name="byron dodd" userId="5f8f3b5ac755099a" providerId="LiveId" clId="{62296B02-FF6D-4E03-834C-A905267B6D21}" dt="2024-03-24T14:42:58.744" v="2180" actId="14100"/>
          <ac:cxnSpMkLst>
            <pc:docMk/>
            <pc:sldMk cId="1148910802" sldId="271"/>
            <ac:cxnSpMk id="113" creationId="{217F3CC7-30E5-607B-0F7A-B59578E257BF}"/>
          </ac:cxnSpMkLst>
        </pc:cxnChg>
      </pc:sldChg>
      <pc:sldChg chg="new del">
        <pc:chgData name="byron dodd" userId="5f8f3b5ac755099a" providerId="LiveId" clId="{62296B02-FF6D-4E03-834C-A905267B6D21}" dt="2024-03-26T20:56:01.283" v="2188" actId="47"/>
        <pc:sldMkLst>
          <pc:docMk/>
          <pc:sldMk cId="4035424054" sldId="272"/>
        </pc:sldMkLst>
      </pc:sldChg>
      <pc:sldChg chg="modSp add mod">
        <pc:chgData name="byron dodd" userId="5f8f3b5ac755099a" providerId="LiveId" clId="{62296B02-FF6D-4E03-834C-A905267B6D21}" dt="2024-03-26T20:57:06.915" v="2202" actId="14100"/>
        <pc:sldMkLst>
          <pc:docMk/>
          <pc:sldMk cId="1931581640" sldId="273"/>
        </pc:sldMkLst>
        <pc:spChg chg="mod">
          <ac:chgData name="byron dodd" userId="5f8f3b5ac755099a" providerId="LiveId" clId="{62296B02-FF6D-4E03-834C-A905267B6D21}" dt="2024-03-26T20:57:03.953" v="2201" actId="1076"/>
          <ac:spMkLst>
            <pc:docMk/>
            <pc:sldMk cId="1931581640" sldId="273"/>
            <ac:spMk id="9" creationId="{A34FC2E9-791B-1BCA-8DF7-852BB9A7FC94}"/>
          </ac:spMkLst>
        </pc:spChg>
        <pc:spChg chg="mod">
          <ac:chgData name="byron dodd" userId="5f8f3b5ac755099a" providerId="LiveId" clId="{62296B02-FF6D-4E03-834C-A905267B6D21}" dt="2024-03-26T20:56:11.896" v="2190" actId="20577"/>
          <ac:spMkLst>
            <pc:docMk/>
            <pc:sldMk cId="1931581640" sldId="273"/>
            <ac:spMk id="50" creationId="{5B513961-8217-C0C3-D6AA-05C54A7E0A83}"/>
          </ac:spMkLst>
        </pc:spChg>
        <pc:cxnChg chg="mod">
          <ac:chgData name="byron dodd" userId="5f8f3b5ac755099a" providerId="LiveId" clId="{62296B02-FF6D-4E03-834C-A905267B6D21}" dt="2024-03-26T20:56:59.290" v="2200" actId="14100"/>
          <ac:cxnSpMkLst>
            <pc:docMk/>
            <pc:sldMk cId="1931581640" sldId="273"/>
            <ac:cxnSpMk id="3" creationId="{61C55F86-6F97-83A4-689A-58112C96EBB3}"/>
          </ac:cxnSpMkLst>
        </pc:cxnChg>
        <pc:cxnChg chg="mod">
          <ac:chgData name="byron dodd" userId="5f8f3b5ac755099a" providerId="LiveId" clId="{62296B02-FF6D-4E03-834C-A905267B6D21}" dt="2024-03-26T20:57:06.915" v="2202" actId="14100"/>
          <ac:cxnSpMkLst>
            <pc:docMk/>
            <pc:sldMk cId="1931581640" sldId="273"/>
            <ac:cxnSpMk id="24" creationId="{7991D60F-90D1-2778-0ACB-3FF27B8376EE}"/>
          </ac:cxnSpMkLst>
        </pc:cxnChg>
      </pc:sldChg>
      <pc:sldChg chg="addSp delSp modSp add mod">
        <pc:chgData name="byron dodd" userId="5f8f3b5ac755099a" providerId="LiveId" clId="{62296B02-FF6D-4E03-834C-A905267B6D21}" dt="2024-03-26T20:59:25.042" v="2218" actId="11529"/>
        <pc:sldMkLst>
          <pc:docMk/>
          <pc:sldMk cId="1694503147" sldId="274"/>
        </pc:sldMkLst>
        <pc:spChg chg="mod">
          <ac:chgData name="byron dodd" userId="5f8f3b5ac755099a" providerId="LiveId" clId="{62296B02-FF6D-4E03-834C-A905267B6D21}" dt="2024-03-26T20:58:02.600" v="2205" actId="20577"/>
          <ac:spMkLst>
            <pc:docMk/>
            <pc:sldMk cId="1694503147" sldId="274"/>
            <ac:spMk id="4" creationId="{A48D7CBE-5AD5-4B7E-A0AD-03646A8A1A30}"/>
          </ac:spMkLst>
        </pc:spChg>
        <pc:spChg chg="mod">
          <ac:chgData name="byron dodd" userId="5f8f3b5ac755099a" providerId="LiveId" clId="{62296B02-FF6D-4E03-834C-A905267B6D21}" dt="2024-03-26T20:58:25.796" v="2211" actId="1076"/>
          <ac:spMkLst>
            <pc:docMk/>
            <pc:sldMk cId="1694503147" sldId="274"/>
            <ac:spMk id="5" creationId="{F91B2C44-4419-F36F-4DEC-42C574EA251E}"/>
          </ac:spMkLst>
        </pc:spChg>
        <pc:spChg chg="mod">
          <ac:chgData name="byron dodd" userId="5f8f3b5ac755099a" providerId="LiveId" clId="{62296B02-FF6D-4E03-834C-A905267B6D21}" dt="2024-03-26T20:58:17.495" v="2208" actId="1076"/>
          <ac:spMkLst>
            <pc:docMk/>
            <pc:sldMk cId="1694503147" sldId="274"/>
            <ac:spMk id="10" creationId="{A2A4CEA4-37D6-27EB-513D-5DB433892F9F}"/>
          </ac:spMkLst>
        </pc:spChg>
        <pc:cxnChg chg="mod">
          <ac:chgData name="byron dodd" userId="5f8f3b5ac755099a" providerId="LiveId" clId="{62296B02-FF6D-4E03-834C-A905267B6D21}" dt="2024-03-26T20:58:29.470" v="2212" actId="14100"/>
          <ac:cxnSpMkLst>
            <pc:docMk/>
            <pc:sldMk cId="1694503147" sldId="274"/>
            <ac:cxnSpMk id="18" creationId="{B0018FC7-8A98-9FE9-9CF5-277A28D662E0}"/>
          </ac:cxnSpMkLst>
        </pc:cxnChg>
        <pc:cxnChg chg="add mod">
          <ac:chgData name="byron dodd" userId="5f8f3b5ac755099a" providerId="LiveId" clId="{62296B02-FF6D-4E03-834C-A905267B6D21}" dt="2024-03-26T20:58:43.245" v="2217" actId="14100"/>
          <ac:cxnSpMkLst>
            <pc:docMk/>
            <pc:sldMk cId="1694503147" sldId="274"/>
            <ac:cxnSpMk id="19" creationId="{CA3A6401-24A8-2DBB-3F09-BF521D81FF63}"/>
          </ac:cxnSpMkLst>
        </pc:cxnChg>
        <pc:cxnChg chg="add">
          <ac:chgData name="byron dodd" userId="5f8f3b5ac755099a" providerId="LiveId" clId="{62296B02-FF6D-4E03-834C-A905267B6D21}" dt="2024-03-26T20:59:25.042" v="2218" actId="11529"/>
          <ac:cxnSpMkLst>
            <pc:docMk/>
            <pc:sldMk cId="1694503147" sldId="274"/>
            <ac:cxnSpMk id="24" creationId="{F98EBD67-D49C-4BE9-8DA7-05218AA0F3FD}"/>
          </ac:cxnSpMkLst>
        </pc:cxnChg>
        <pc:cxnChg chg="mod">
          <ac:chgData name="byron dodd" userId="5f8f3b5ac755099a" providerId="LiveId" clId="{62296B02-FF6D-4E03-834C-A905267B6D21}" dt="2024-03-26T20:58:37.657" v="2214" actId="14100"/>
          <ac:cxnSpMkLst>
            <pc:docMk/>
            <pc:sldMk cId="1694503147" sldId="274"/>
            <ac:cxnSpMk id="26" creationId="{FAE58AB7-EEBE-3F1D-CFC1-B2F8B3D9DC85}"/>
          </ac:cxnSpMkLst>
        </pc:cxnChg>
        <pc:cxnChg chg="del mod">
          <ac:chgData name="byron dodd" userId="5f8f3b5ac755099a" providerId="LiveId" clId="{62296B02-FF6D-4E03-834C-A905267B6D21}" dt="2024-03-26T20:58:13.260" v="2207" actId="478"/>
          <ac:cxnSpMkLst>
            <pc:docMk/>
            <pc:sldMk cId="1694503147" sldId="274"/>
            <ac:cxnSpMk id="39" creationId="{7A379C2D-6199-A262-C77A-00F6C80A4F50}"/>
          </ac:cxnSpMkLst>
        </pc:cxnChg>
        <pc:cxnChg chg="del mod">
          <ac:chgData name="byron dodd" userId="5f8f3b5ac755099a" providerId="LiveId" clId="{62296B02-FF6D-4E03-834C-A905267B6D21}" dt="2024-03-26T20:58:19.624" v="2209" actId="478"/>
          <ac:cxnSpMkLst>
            <pc:docMk/>
            <pc:sldMk cId="1694503147" sldId="274"/>
            <ac:cxnSpMk id="41" creationId="{05859186-4CFC-A836-948F-DC2DB179F7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51B7-E88C-B937-C22C-453A888D9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A218C-594A-83B1-DC41-19B8D8158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7D6A-BB4C-31C4-8967-6D625B8D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B8BF-AC3D-48CD-8A39-36F37F4D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8478A-D8A7-6357-CAB2-394B04B0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89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FA54-5CDD-B752-0569-5398A844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84873-2F2F-706D-CC47-F6FB834BD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054CF-E488-195C-4BBF-04BEA425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BB694-E953-D9B4-7FCC-98ED85DF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4979E-FB98-4F2A-A8CC-A1F62832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07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7A91B-0928-90D4-9AB6-DB495DCD1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9843-829E-7B66-5EDA-7B636871F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E9D67-3511-F047-5A5C-DFF69567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FECD-094F-B350-EBB9-C8835A22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54782-8370-A95F-68E1-858CDCBB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69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2DD3-D513-D47A-88D8-7B087280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B8D1-24BC-4A2F-F9C1-F1A1B3BE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B05F-087A-A888-990D-6FBD191D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668-3532-019A-073E-9B58BCE8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3F13-BDE5-B95F-C982-039EA0EF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D2B7-7036-B28D-6FE6-14AA8FC3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A1E86-F628-D2D6-7A1A-8FB965552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6138-6541-A23E-8BCD-2E0786CD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C7203-EC10-466F-5DAE-19A8E888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FB9A-DBA8-8F1A-009D-5552F33F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5007-50A1-C183-D2E4-A76B11F3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68EF-C9F3-7654-FF1A-78D7881C0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9292D-6E05-FBCF-D343-6D1A566A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A199-BC43-B2FE-4BC2-8E0D330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96977-5075-92E9-53ED-BC1B803E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B0F68-9C90-37FC-AD4D-BE8325B8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19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EBC7-311D-6022-DCAF-31C966EA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E4081-B108-FCE8-B7DE-72CC481E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A65CE-C81F-679B-0D26-940931FD2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198A2-24AE-2BD6-4E5F-D5ED9C13F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3D9C4-3663-5127-EDC4-4A139BDAE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F072C-3B55-0F7F-3DA5-554A4385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8BF42-D82C-FC86-CB41-92DCEE07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F96A8-CB3C-0616-873A-E5DAA618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9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887D-2BC9-AC7D-573A-BEBE792E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97CF3-BEE0-B95A-2945-4AE0D4D2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EF901-A8CF-B1AE-E488-5AA934CD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6782-B087-9FA4-AA09-6B8C458D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44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FF6B7-1F16-3B25-1377-D5BEA0E8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A1C27-A711-7665-9559-866E507B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D2D30-01E8-E716-C52B-B5F6B254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54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3915-21B0-C8C5-1389-85255F6F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AC12-5EDB-3B74-5CC3-6689261E2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7D147-7FB1-FA87-E009-B31762DAB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3FF1-B8C3-02A7-F9C6-8F5FB4BA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64AED-05CC-E797-0AC0-684FD960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D7679-9C75-7E1A-4A0D-13C5F05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6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88E4-C072-EE00-F286-E1D0F5B9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F9D23-395A-D969-FF67-F0479D0D1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AB95C-324B-BCC1-DCAF-60E4FB3CD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30507-C557-C76A-5E94-F9D74A3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619F6-8B63-5B5D-229E-9380D893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5BB3C-8A99-9BF9-8CEB-19385ACB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AC82-4F3E-E530-4C65-E441B046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FEF3C-A65A-424A-A192-28B0A792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DE850-9316-618B-8B5D-83380BC61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65BAF8-CD10-4897-980A-0A7E77145E05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C6DF-2471-50A1-8BFD-1F08E4E68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BE898-C6B8-411C-F174-44968BF2B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9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8BAD2-DB9E-8B00-8733-FC775775F8F3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Compressor </a:t>
            </a:r>
          </a:p>
        </p:txBody>
      </p:sp>
    </p:spTree>
    <p:extLst>
      <p:ext uri="{BB962C8B-B14F-4D97-AF65-F5344CB8AC3E}">
        <p14:creationId xmlns:p14="http://schemas.microsoft.com/office/powerpoint/2010/main" val="169561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1EC3734-0E68-F1D3-6429-CB621E6E3579}"/>
              </a:ext>
            </a:extLst>
          </p:cNvPr>
          <p:cNvSpPr txBox="1"/>
          <p:nvPr/>
        </p:nvSpPr>
        <p:spPr>
          <a:xfrm>
            <a:off x="1100831" y="2015230"/>
            <a:ext cx="7723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in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in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in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0023F-D546-037A-7BB7-667FD9FD70D5}"/>
              </a:ext>
            </a:extLst>
          </p:cNvPr>
          <p:cNvSpPr txBox="1"/>
          <p:nvPr/>
        </p:nvSpPr>
        <p:spPr>
          <a:xfrm>
            <a:off x="6304624" y="2015230"/>
            <a:ext cx="868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out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out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out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A6F438-835D-762B-C1F2-2E37D7CD5086}"/>
              </a:ext>
            </a:extLst>
          </p:cNvPr>
          <p:cNvSpPr txBox="1"/>
          <p:nvPr/>
        </p:nvSpPr>
        <p:spPr>
          <a:xfrm>
            <a:off x="2608551" y="1275723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</a:t>
            </a:r>
            <a:r>
              <a:rPr lang="en-GB" dirty="0" err="1"/>
              <a:t>uin</a:t>
            </a:r>
            <a:r>
              <a:rPr lang="en-GB" dirty="0"/>
              <a:t>	   P </a:t>
            </a:r>
            <a:r>
              <a:rPr lang="en-GB" dirty="0" err="1"/>
              <a:t>uin</a:t>
            </a:r>
            <a:r>
              <a:rPr lang="en-GB" dirty="0"/>
              <a:t>	       F </a:t>
            </a:r>
            <a:r>
              <a:rPr lang="en-GB" dirty="0" err="1"/>
              <a:t>uin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5C446-EE10-B21E-1662-0B7DE3571BF9}"/>
              </a:ext>
            </a:extLst>
          </p:cNvPr>
          <p:cNvSpPr txBox="1"/>
          <p:nvPr/>
        </p:nvSpPr>
        <p:spPr>
          <a:xfrm>
            <a:off x="2608551" y="4837149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</a:t>
            </a:r>
            <a:r>
              <a:rPr lang="en-GB" dirty="0" err="1"/>
              <a:t>uout</a:t>
            </a:r>
            <a:r>
              <a:rPr lang="en-GB" dirty="0"/>
              <a:t>	   P </a:t>
            </a:r>
            <a:r>
              <a:rPr lang="en-GB" dirty="0" err="1"/>
              <a:t>uout</a:t>
            </a:r>
            <a:r>
              <a:rPr lang="en-GB" dirty="0"/>
              <a:t>	       F </a:t>
            </a:r>
            <a:r>
              <a:rPr lang="en-GB" dirty="0" err="1"/>
              <a:t>uout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216585-9EDB-0617-02E8-FDD012A67CE3}"/>
              </a:ext>
            </a:extLst>
          </p:cNvPr>
          <p:cNvSpPr txBox="1"/>
          <p:nvPr/>
        </p:nvSpPr>
        <p:spPr>
          <a:xfrm>
            <a:off x="8478175" y="675495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B96AFA-2AE5-4904-DA74-C7A235CDBE7C}"/>
              </a:ext>
            </a:extLst>
          </p:cNvPr>
          <p:cNvCxnSpPr/>
          <p:nvPr/>
        </p:nvCxnSpPr>
        <p:spPr>
          <a:xfrm>
            <a:off x="2982897" y="1645055"/>
            <a:ext cx="0" cy="3060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44EA75-3C6B-A2F7-3063-C0A2308D1C99}"/>
              </a:ext>
            </a:extLst>
          </p:cNvPr>
          <p:cNvCxnSpPr/>
          <p:nvPr/>
        </p:nvCxnSpPr>
        <p:spPr>
          <a:xfrm>
            <a:off x="4094086" y="1645055"/>
            <a:ext cx="0" cy="3060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467746-3BD7-8C6B-96C8-F5075F67AA48}"/>
              </a:ext>
            </a:extLst>
          </p:cNvPr>
          <p:cNvCxnSpPr/>
          <p:nvPr/>
        </p:nvCxnSpPr>
        <p:spPr>
          <a:xfrm>
            <a:off x="5160886" y="1645055"/>
            <a:ext cx="0" cy="3060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D43509-FDF0-B1D9-74DD-7AF0E19DC2FD}"/>
              </a:ext>
            </a:extLst>
          </p:cNvPr>
          <p:cNvCxnSpPr/>
          <p:nvPr/>
        </p:nvCxnSpPr>
        <p:spPr>
          <a:xfrm>
            <a:off x="1873189" y="2175029"/>
            <a:ext cx="443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3BFD43-9164-F860-D542-C1303CDC349F}"/>
              </a:ext>
            </a:extLst>
          </p:cNvPr>
          <p:cNvCxnSpPr/>
          <p:nvPr/>
        </p:nvCxnSpPr>
        <p:spPr>
          <a:xfrm>
            <a:off x="1873189" y="3303972"/>
            <a:ext cx="443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FEC19E-E9E3-1F6C-5079-84EFD611040D}"/>
              </a:ext>
            </a:extLst>
          </p:cNvPr>
          <p:cNvCxnSpPr/>
          <p:nvPr/>
        </p:nvCxnSpPr>
        <p:spPr>
          <a:xfrm>
            <a:off x="1873189" y="4397405"/>
            <a:ext cx="443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7B52F5-040A-7169-C38D-141C085457A1}"/>
              </a:ext>
            </a:extLst>
          </p:cNvPr>
          <p:cNvCxnSpPr/>
          <p:nvPr/>
        </p:nvCxnSpPr>
        <p:spPr>
          <a:xfrm>
            <a:off x="1740023" y="2343705"/>
            <a:ext cx="1145220" cy="2423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0A89CB-3ED4-218C-D4FD-01778238A75F}"/>
              </a:ext>
            </a:extLst>
          </p:cNvPr>
          <p:cNvCxnSpPr/>
          <p:nvPr/>
        </p:nvCxnSpPr>
        <p:spPr>
          <a:xfrm>
            <a:off x="1740023" y="4474346"/>
            <a:ext cx="868528" cy="362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CA707A-6079-BB54-F86F-CE4CF4A39C08}"/>
              </a:ext>
            </a:extLst>
          </p:cNvPr>
          <p:cNvCxnSpPr/>
          <p:nvPr/>
        </p:nvCxnSpPr>
        <p:spPr>
          <a:xfrm flipH="1">
            <a:off x="3178206" y="1651519"/>
            <a:ext cx="1828803" cy="3115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5CA067-DBAE-592E-5CF9-FFC4F1CD7623}"/>
              </a:ext>
            </a:extLst>
          </p:cNvPr>
          <p:cNvCxnSpPr/>
          <p:nvPr/>
        </p:nvCxnSpPr>
        <p:spPr>
          <a:xfrm>
            <a:off x="5495278" y="1645055"/>
            <a:ext cx="809346" cy="370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516800-68D0-D668-FA0C-FE7CCF44FC1E}"/>
              </a:ext>
            </a:extLst>
          </p:cNvPr>
          <p:cNvCxnSpPr>
            <a:cxnSpLocks/>
          </p:cNvCxnSpPr>
          <p:nvPr/>
        </p:nvCxnSpPr>
        <p:spPr>
          <a:xfrm>
            <a:off x="3136775" y="1645055"/>
            <a:ext cx="3167849" cy="45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89BEC4-5F3C-7629-6F5F-BA695B88CF76}"/>
              </a:ext>
            </a:extLst>
          </p:cNvPr>
          <p:cNvCxnSpPr/>
          <p:nvPr/>
        </p:nvCxnSpPr>
        <p:spPr>
          <a:xfrm flipV="1">
            <a:off x="1740018" y="2281561"/>
            <a:ext cx="4469910" cy="2041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8AE542-EE85-49C5-0F59-DBD18C697D1B}"/>
              </a:ext>
            </a:extLst>
          </p:cNvPr>
          <p:cNvCxnSpPr>
            <a:cxnSpLocks/>
          </p:cNvCxnSpPr>
          <p:nvPr/>
        </p:nvCxnSpPr>
        <p:spPr>
          <a:xfrm>
            <a:off x="3136775" y="5206481"/>
            <a:ext cx="378782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4C9ABA6-66CB-0BD9-3BA1-C32465153229}"/>
              </a:ext>
            </a:extLst>
          </p:cNvPr>
          <p:cNvCxnSpPr/>
          <p:nvPr/>
        </p:nvCxnSpPr>
        <p:spPr>
          <a:xfrm flipV="1">
            <a:off x="3524435" y="5212945"/>
            <a:ext cx="470516" cy="362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7BF56AF-2A8A-6685-2CF8-9D15B02D7F53}"/>
              </a:ext>
            </a:extLst>
          </p:cNvPr>
          <p:cNvCxnSpPr/>
          <p:nvPr/>
        </p:nvCxnSpPr>
        <p:spPr>
          <a:xfrm>
            <a:off x="7004482" y="2281561"/>
            <a:ext cx="550415" cy="479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E32DE65-ABF8-3BF1-2B69-486AABEE9CE1}"/>
              </a:ext>
            </a:extLst>
          </p:cNvPr>
          <p:cNvCxnSpPr>
            <a:cxnSpLocks/>
          </p:cNvCxnSpPr>
          <p:nvPr/>
        </p:nvCxnSpPr>
        <p:spPr>
          <a:xfrm flipH="1">
            <a:off x="7004482" y="2760955"/>
            <a:ext cx="550415" cy="543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F414F8-D4C2-5C0B-0CFF-2796697A4298}"/>
              </a:ext>
            </a:extLst>
          </p:cNvPr>
          <p:cNvSpPr txBox="1"/>
          <p:nvPr/>
        </p:nvSpPr>
        <p:spPr>
          <a:xfrm>
            <a:off x="8035770" y="4105014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</a:t>
            </a:r>
            <a:r>
              <a:rPr lang="en-GB" dirty="0" err="1"/>
              <a:t>uout</a:t>
            </a:r>
            <a:r>
              <a:rPr lang="en-GB" dirty="0"/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B6E2BF-5F5C-C87F-B4DB-30D2F76BC6F0}"/>
              </a:ext>
            </a:extLst>
          </p:cNvPr>
          <p:cNvSpPr txBox="1"/>
          <p:nvPr/>
        </p:nvSpPr>
        <p:spPr>
          <a:xfrm>
            <a:off x="10389831" y="4092094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</a:t>
            </a:r>
            <a:r>
              <a:rPr lang="en-GB" dirty="0" err="1"/>
              <a:t>uin</a:t>
            </a:r>
            <a:r>
              <a:rPr lang="en-GB" dirty="0"/>
              <a:t>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61D0F8-8EAC-E67D-BBDC-9AAA82196F0C}"/>
              </a:ext>
            </a:extLst>
          </p:cNvPr>
          <p:cNvSpPr txBox="1"/>
          <p:nvPr/>
        </p:nvSpPr>
        <p:spPr>
          <a:xfrm>
            <a:off x="8052048" y="4958750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out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326F35-68A3-8BE2-085F-130496EC8E72}"/>
              </a:ext>
            </a:extLst>
          </p:cNvPr>
          <p:cNvSpPr txBox="1"/>
          <p:nvPr/>
        </p:nvSpPr>
        <p:spPr>
          <a:xfrm>
            <a:off x="10406109" y="4945830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in </a:t>
            </a:r>
          </a:p>
        </p:txBody>
      </p:sp>
    </p:spTree>
    <p:extLst>
      <p:ext uri="{BB962C8B-B14F-4D97-AF65-F5344CB8AC3E}">
        <p14:creationId xmlns:p14="http://schemas.microsoft.com/office/powerpoint/2010/main" val="272140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8BAD2-DB9E-8B00-8733-FC775775F8F3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Flash</a:t>
            </a:r>
          </a:p>
        </p:txBody>
      </p:sp>
    </p:spTree>
    <p:extLst>
      <p:ext uri="{BB962C8B-B14F-4D97-AF65-F5344CB8AC3E}">
        <p14:creationId xmlns:p14="http://schemas.microsoft.com/office/powerpoint/2010/main" val="161369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1EC3734-0E68-F1D3-6429-CB621E6E3579}"/>
              </a:ext>
            </a:extLst>
          </p:cNvPr>
          <p:cNvSpPr txBox="1"/>
          <p:nvPr/>
        </p:nvSpPr>
        <p:spPr>
          <a:xfrm>
            <a:off x="1100831" y="2015230"/>
            <a:ext cx="7723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in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in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in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0023F-D546-037A-7BB7-667FD9FD70D5}"/>
              </a:ext>
            </a:extLst>
          </p:cNvPr>
          <p:cNvSpPr txBox="1"/>
          <p:nvPr/>
        </p:nvSpPr>
        <p:spPr>
          <a:xfrm>
            <a:off x="6304624" y="2015230"/>
            <a:ext cx="868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gas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gas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gas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A6F438-835D-762B-C1F2-2E37D7CD5086}"/>
              </a:ext>
            </a:extLst>
          </p:cNvPr>
          <p:cNvSpPr txBox="1"/>
          <p:nvPr/>
        </p:nvSpPr>
        <p:spPr>
          <a:xfrm>
            <a:off x="2608551" y="1275723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	   P unit	       L unit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5C446-EE10-B21E-1662-0B7DE3571BF9}"/>
              </a:ext>
            </a:extLst>
          </p:cNvPr>
          <p:cNvSpPr txBox="1"/>
          <p:nvPr/>
        </p:nvSpPr>
        <p:spPr>
          <a:xfrm>
            <a:off x="2608551" y="4837149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</a:t>
            </a:r>
            <a:r>
              <a:rPr lang="en-GB" dirty="0" err="1"/>
              <a:t>liq</a:t>
            </a:r>
            <a:r>
              <a:rPr lang="en-GB" dirty="0"/>
              <a:t>	   P </a:t>
            </a:r>
            <a:r>
              <a:rPr lang="en-GB" dirty="0" err="1"/>
              <a:t>liq</a:t>
            </a:r>
            <a:r>
              <a:rPr lang="en-GB" dirty="0"/>
              <a:t>	       F </a:t>
            </a:r>
            <a:r>
              <a:rPr lang="en-GB" dirty="0" err="1"/>
              <a:t>liq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216585-9EDB-0617-02E8-FDD012A67CE3}"/>
              </a:ext>
            </a:extLst>
          </p:cNvPr>
          <p:cNvSpPr txBox="1"/>
          <p:nvPr/>
        </p:nvSpPr>
        <p:spPr>
          <a:xfrm>
            <a:off x="8478175" y="675495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CCDBD8-288E-99CA-BFFB-F6E19CBAA33F}"/>
              </a:ext>
            </a:extLst>
          </p:cNvPr>
          <p:cNvCxnSpPr/>
          <p:nvPr/>
        </p:nvCxnSpPr>
        <p:spPr>
          <a:xfrm flipV="1">
            <a:off x="1713390" y="1645055"/>
            <a:ext cx="1091954" cy="574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7E0203-95B0-4651-D490-D2B4C5CC5D8C}"/>
              </a:ext>
            </a:extLst>
          </p:cNvPr>
          <p:cNvCxnSpPr/>
          <p:nvPr/>
        </p:nvCxnSpPr>
        <p:spPr>
          <a:xfrm>
            <a:off x="3009530" y="1645055"/>
            <a:ext cx="0" cy="3192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B2C06C-0038-0CCE-0D30-29E5C87A845B}"/>
              </a:ext>
            </a:extLst>
          </p:cNvPr>
          <p:cNvCxnSpPr>
            <a:cxnSpLocks/>
          </p:cNvCxnSpPr>
          <p:nvPr/>
        </p:nvCxnSpPr>
        <p:spPr>
          <a:xfrm>
            <a:off x="3187083" y="1651519"/>
            <a:ext cx="3117541" cy="567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06B00C-B2E2-B094-6B82-5EBF4DE7ACEB}"/>
              </a:ext>
            </a:extLst>
          </p:cNvPr>
          <p:cNvCxnSpPr>
            <a:cxnSpLocks/>
          </p:cNvCxnSpPr>
          <p:nvPr/>
        </p:nvCxnSpPr>
        <p:spPr>
          <a:xfrm flipV="1">
            <a:off x="1668261" y="1651519"/>
            <a:ext cx="2442839" cy="1651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264382-3AE0-7565-8392-4074A51E9524}"/>
              </a:ext>
            </a:extLst>
          </p:cNvPr>
          <p:cNvCxnSpPr>
            <a:cxnSpLocks/>
          </p:cNvCxnSpPr>
          <p:nvPr/>
        </p:nvCxnSpPr>
        <p:spPr>
          <a:xfrm flipH="1">
            <a:off x="4111100" y="1651519"/>
            <a:ext cx="860395" cy="318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63AFE4-2171-885E-59F7-4785BDAE7CE6}"/>
              </a:ext>
            </a:extLst>
          </p:cNvPr>
          <p:cNvCxnSpPr>
            <a:cxnSpLocks/>
          </p:cNvCxnSpPr>
          <p:nvPr/>
        </p:nvCxnSpPr>
        <p:spPr>
          <a:xfrm flipH="1">
            <a:off x="5157926" y="1645055"/>
            <a:ext cx="106532" cy="3192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7F22AC-2AB4-F4DB-FBA5-40B2473D6153}"/>
              </a:ext>
            </a:extLst>
          </p:cNvPr>
          <p:cNvCxnSpPr>
            <a:stCxn id="28" idx="2"/>
          </p:cNvCxnSpPr>
          <p:nvPr/>
        </p:nvCxnSpPr>
        <p:spPr>
          <a:xfrm>
            <a:off x="4242044" y="1645055"/>
            <a:ext cx="2062580" cy="1542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7B4657-754D-2990-2C45-6BDD329A6E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242044" y="1645055"/>
            <a:ext cx="2034472" cy="2605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8DEEE3-A4BE-A016-D6BA-3C2F2C09BF89}"/>
              </a:ext>
            </a:extLst>
          </p:cNvPr>
          <p:cNvCxnSpPr/>
          <p:nvPr/>
        </p:nvCxnSpPr>
        <p:spPr>
          <a:xfrm flipV="1">
            <a:off x="1713390" y="1651519"/>
            <a:ext cx="2237173" cy="2698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3A174E-083E-C11D-0FEF-7302EC745AF8}"/>
              </a:ext>
            </a:extLst>
          </p:cNvPr>
          <p:cNvCxnSpPr/>
          <p:nvPr/>
        </p:nvCxnSpPr>
        <p:spPr>
          <a:xfrm flipV="1">
            <a:off x="1713390" y="1645055"/>
            <a:ext cx="3471169" cy="270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174590-1E45-1F7F-6586-C09927B4A971}"/>
              </a:ext>
            </a:extLst>
          </p:cNvPr>
          <p:cNvSpPr txBox="1"/>
          <p:nvPr/>
        </p:nvSpPr>
        <p:spPr>
          <a:xfrm>
            <a:off x="763480" y="310718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in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507C62-BD1F-ECD9-EF42-FC267F6546F9}"/>
              </a:ext>
            </a:extLst>
          </p:cNvPr>
          <p:cNvCxnSpPr>
            <a:cxnSpLocks/>
          </p:cNvCxnSpPr>
          <p:nvPr/>
        </p:nvCxnSpPr>
        <p:spPr>
          <a:xfrm>
            <a:off x="1327212" y="630177"/>
            <a:ext cx="2454675" cy="652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76AC0D-B5A8-DB80-671D-9BE4FA51ECF3}"/>
              </a:ext>
            </a:extLst>
          </p:cNvPr>
          <p:cNvCxnSpPr>
            <a:cxnSpLocks/>
          </p:cNvCxnSpPr>
          <p:nvPr/>
        </p:nvCxnSpPr>
        <p:spPr>
          <a:xfrm>
            <a:off x="1277646" y="507261"/>
            <a:ext cx="3625047" cy="815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8AB345-9E23-6F6A-7E35-FEBF688B78AD}"/>
              </a:ext>
            </a:extLst>
          </p:cNvPr>
          <p:cNvSpPr txBox="1"/>
          <p:nvPr/>
        </p:nvSpPr>
        <p:spPr>
          <a:xfrm>
            <a:off x="6526567" y="137929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gas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D3F75-28C3-3D3D-E2D1-32E4C2DD07CD}"/>
              </a:ext>
            </a:extLst>
          </p:cNvPr>
          <p:cNvSpPr txBox="1"/>
          <p:nvPr/>
        </p:nvSpPr>
        <p:spPr>
          <a:xfrm>
            <a:off x="6526567" y="750974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</a:t>
            </a:r>
            <a:r>
              <a:rPr lang="en-GB" dirty="0" err="1"/>
              <a:t>liq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DB7D8C-13FA-B5B6-11B0-0909E3C60CFC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242044" y="985310"/>
            <a:ext cx="2126944" cy="290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792D36-18C4-FD75-BBF9-D50F74895A2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099266" y="322595"/>
            <a:ext cx="2427301" cy="984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3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1220B-FC51-3C40-E596-FC763D47AF10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Reactor</a:t>
            </a:r>
          </a:p>
        </p:txBody>
      </p:sp>
    </p:spTree>
    <p:extLst>
      <p:ext uri="{BB962C8B-B14F-4D97-AF65-F5344CB8AC3E}">
        <p14:creationId xmlns:p14="http://schemas.microsoft.com/office/powerpoint/2010/main" val="281280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462B0F59-FABA-4068-C9EC-FD36DD18B1C1}"/>
              </a:ext>
            </a:extLst>
          </p:cNvPr>
          <p:cNvSpPr txBox="1"/>
          <p:nvPr/>
        </p:nvSpPr>
        <p:spPr>
          <a:xfrm>
            <a:off x="8893811" y="121497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SV1 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CA2DF5-D8B5-B775-5D8B-43999191C610}"/>
              </a:ext>
            </a:extLst>
          </p:cNvPr>
          <p:cNvSpPr txBox="1"/>
          <p:nvPr/>
        </p:nvSpPr>
        <p:spPr>
          <a:xfrm>
            <a:off x="682102" y="306163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stream with a liquid or solid component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96F13A-4E64-203D-BE70-7D314474F20E}"/>
              </a:ext>
            </a:extLst>
          </p:cNvPr>
          <p:cNvSpPr txBox="1"/>
          <p:nvPr/>
        </p:nvSpPr>
        <p:spPr>
          <a:xfrm>
            <a:off x="914400" y="860161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in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E2CE5C-E58D-1EA7-99CA-501F9C89283B}"/>
              </a:ext>
            </a:extLst>
          </p:cNvPr>
          <p:cNvSpPr txBox="1"/>
          <p:nvPr/>
        </p:nvSpPr>
        <p:spPr>
          <a:xfrm>
            <a:off x="2647025" y="848545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 unit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25A4BA-7478-15F0-4D71-A3E59F51ED3A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669002" y="1033211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8F8BFE-8BD5-5B69-7BCF-B4AD00A1CFF0}"/>
              </a:ext>
            </a:extLst>
          </p:cNvPr>
          <p:cNvSpPr txBox="1"/>
          <p:nvPr/>
        </p:nvSpPr>
        <p:spPr>
          <a:xfrm>
            <a:off x="665826" y="1328574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stream with a gas component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BC4ED6-2D8A-FD18-45EC-ED7662446F99}"/>
              </a:ext>
            </a:extLst>
          </p:cNvPr>
          <p:cNvSpPr txBox="1"/>
          <p:nvPr/>
        </p:nvSpPr>
        <p:spPr>
          <a:xfrm>
            <a:off x="914400" y="1917954"/>
            <a:ext cx="90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in </a:t>
            </a:r>
            <a:r>
              <a:rPr lang="en-GB" dirty="0" err="1"/>
              <a:t>i</a:t>
            </a:r>
            <a:endParaRPr lang="en-GB" dirty="0"/>
          </a:p>
          <a:p>
            <a:endParaRPr lang="en-GB" dirty="0"/>
          </a:p>
          <a:p>
            <a:r>
              <a:rPr lang="en-GB" dirty="0"/>
              <a:t>P in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2A24DF-9900-C54E-B27A-73AA9DE6079F}"/>
              </a:ext>
            </a:extLst>
          </p:cNvPr>
          <p:cNvSpPr txBox="1"/>
          <p:nvPr/>
        </p:nvSpPr>
        <p:spPr>
          <a:xfrm>
            <a:off x="2647025" y="190633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36B01C-A1EF-D70B-5A25-A3514397711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669002" y="2091004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5BE584-2997-CFC7-C42E-4829143AFC07}"/>
              </a:ext>
            </a:extLst>
          </p:cNvPr>
          <p:cNvCxnSpPr>
            <a:cxnSpLocks/>
          </p:cNvCxnSpPr>
          <p:nvPr/>
        </p:nvCxnSpPr>
        <p:spPr>
          <a:xfrm flipV="1">
            <a:off x="1599460" y="2287286"/>
            <a:ext cx="1134862" cy="39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7B2CA1-494F-658D-8825-ADD01639E8B6}"/>
              </a:ext>
            </a:extLst>
          </p:cNvPr>
          <p:cNvSpPr txBox="1"/>
          <p:nvPr/>
        </p:nvSpPr>
        <p:spPr>
          <a:xfrm>
            <a:off x="682102" y="2870775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72E2FC-DBE3-F76E-191E-0DB8376FF05A}"/>
              </a:ext>
            </a:extLst>
          </p:cNvPr>
          <p:cNvSpPr txBox="1"/>
          <p:nvPr/>
        </p:nvSpPr>
        <p:spPr>
          <a:xfrm>
            <a:off x="914400" y="3307539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in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2B7C2D-D34B-6E38-FAD9-99A9849A3EDB}"/>
              </a:ext>
            </a:extLst>
          </p:cNvPr>
          <p:cNvSpPr txBox="1"/>
          <p:nvPr/>
        </p:nvSpPr>
        <p:spPr>
          <a:xfrm>
            <a:off x="2647025" y="3295923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378EB4-F64B-8365-8851-0C382083526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669002" y="3480589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04AE67-AA2D-4B40-3930-6C3AE0A26069}"/>
              </a:ext>
            </a:extLst>
          </p:cNvPr>
          <p:cNvSpPr txBox="1"/>
          <p:nvPr/>
        </p:nvSpPr>
        <p:spPr>
          <a:xfrm>
            <a:off x="665826" y="3771574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measured component which is a reactant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2F33CD-4A63-7797-1B0F-C0DEFF6DCD35}"/>
              </a:ext>
            </a:extLst>
          </p:cNvPr>
          <p:cNvSpPr txBox="1"/>
          <p:nvPr/>
        </p:nvSpPr>
        <p:spPr>
          <a:xfrm>
            <a:off x="914400" y="4325572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</a:t>
            </a:r>
            <a:r>
              <a:rPr lang="en-GB" dirty="0" err="1"/>
              <a:t>inA</a:t>
            </a:r>
            <a:r>
              <a:rPr lang="en-GB" dirty="0"/>
              <a:t>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64E0C7-F21B-4977-613F-FD6C9F5B7537}"/>
              </a:ext>
            </a:extLst>
          </p:cNvPr>
          <p:cNvSpPr txBox="1"/>
          <p:nvPr/>
        </p:nvSpPr>
        <p:spPr>
          <a:xfrm>
            <a:off x="2647025" y="431395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37D108-9D9E-F7CD-A5D0-24AB11DDC2FD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1669002" y="4498622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9F8B9C-22D0-42CF-BEF6-04A2D3793A52}"/>
              </a:ext>
            </a:extLst>
          </p:cNvPr>
          <p:cNvSpPr txBox="1"/>
          <p:nvPr/>
        </p:nvSpPr>
        <p:spPr>
          <a:xfrm>
            <a:off x="665826" y="4808277"/>
            <a:ext cx="606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 is no gas element to any stream, then for every stream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AD94B6-A8BE-1575-2BEE-EC945FB17CA6}"/>
              </a:ext>
            </a:extLst>
          </p:cNvPr>
          <p:cNvSpPr txBox="1"/>
          <p:nvPr/>
        </p:nvSpPr>
        <p:spPr>
          <a:xfrm>
            <a:off x="914400" y="5362275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in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215CE-2CCF-9D44-1780-B81456D2FCF6}"/>
              </a:ext>
            </a:extLst>
          </p:cNvPr>
          <p:cNvSpPr txBox="1"/>
          <p:nvPr/>
        </p:nvSpPr>
        <p:spPr>
          <a:xfrm>
            <a:off x="2647025" y="5350659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9B54F1-18D8-2E8C-7EFC-D5FED8A88C80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1669002" y="5535325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5142FF3-ADF8-1BC9-B6BF-5605570D30A5}"/>
              </a:ext>
            </a:extLst>
          </p:cNvPr>
          <p:cNvSpPr txBox="1"/>
          <p:nvPr/>
        </p:nvSpPr>
        <p:spPr>
          <a:xfrm>
            <a:off x="665826" y="5797913"/>
            <a:ext cx="606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 is only pure gas in every stream, then for every stream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3EF533-5330-3B93-F1EF-D3601F08509F}"/>
              </a:ext>
            </a:extLst>
          </p:cNvPr>
          <p:cNvSpPr txBox="1"/>
          <p:nvPr/>
        </p:nvSpPr>
        <p:spPr>
          <a:xfrm>
            <a:off x="914400" y="6351911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in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E91E7B-B681-27FF-919D-89AC7F8D7D8B}"/>
              </a:ext>
            </a:extLst>
          </p:cNvPr>
          <p:cNvSpPr txBox="1"/>
          <p:nvPr/>
        </p:nvSpPr>
        <p:spPr>
          <a:xfrm>
            <a:off x="2647025" y="6340295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 unit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D6C561-AA03-479B-0936-769097FA4B45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1669002" y="6524961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C2F828E-6E72-4222-2EAC-32B47248B7E5}"/>
              </a:ext>
            </a:extLst>
          </p:cNvPr>
          <p:cNvSpPr txBox="1"/>
          <p:nvPr/>
        </p:nvSpPr>
        <p:spPr>
          <a:xfrm>
            <a:off x="6513251" y="827689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pure gas stream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DCA0F7-7603-6372-B888-ED30FE717265}"/>
              </a:ext>
            </a:extLst>
          </p:cNvPr>
          <p:cNvSpPr txBox="1"/>
          <p:nvPr/>
        </p:nvSpPr>
        <p:spPr>
          <a:xfrm>
            <a:off x="8489428" y="1324736"/>
            <a:ext cx="90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out </a:t>
            </a:r>
            <a:r>
              <a:rPr lang="en-GB" dirty="0" err="1"/>
              <a:t>i</a:t>
            </a:r>
            <a:endParaRPr lang="en-GB" dirty="0"/>
          </a:p>
          <a:p>
            <a:endParaRPr lang="en-GB" dirty="0"/>
          </a:p>
          <a:p>
            <a:r>
              <a:rPr lang="en-GB" dirty="0"/>
              <a:t>P out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CF80DF-D3DF-4120-59A1-E70F9C2D0C0E}"/>
              </a:ext>
            </a:extLst>
          </p:cNvPr>
          <p:cNvSpPr txBox="1"/>
          <p:nvPr/>
        </p:nvSpPr>
        <p:spPr>
          <a:xfrm>
            <a:off x="6541363" y="1405453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3F9E94-595A-90FC-C3A1-D3FD900778C8}"/>
              </a:ext>
            </a:extLst>
          </p:cNvPr>
          <p:cNvCxnSpPr>
            <a:cxnSpLocks/>
          </p:cNvCxnSpPr>
          <p:nvPr/>
        </p:nvCxnSpPr>
        <p:spPr>
          <a:xfrm flipV="1">
            <a:off x="7318204" y="1513240"/>
            <a:ext cx="1171224" cy="2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469093-042A-8509-1156-693F7D107A1B}"/>
              </a:ext>
            </a:extLst>
          </p:cNvPr>
          <p:cNvCxnSpPr>
            <a:cxnSpLocks/>
          </p:cNvCxnSpPr>
          <p:nvPr/>
        </p:nvCxnSpPr>
        <p:spPr>
          <a:xfrm>
            <a:off x="7204364" y="1697906"/>
            <a:ext cx="1318198" cy="285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D2F671E-DEDF-3EA2-98C4-532E048302A7}"/>
              </a:ext>
            </a:extLst>
          </p:cNvPr>
          <p:cNvSpPr txBox="1"/>
          <p:nvPr/>
        </p:nvSpPr>
        <p:spPr>
          <a:xfrm>
            <a:off x="6541363" y="2281256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non pure gas stream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32294A-D897-71E8-463C-A04E93510B01}"/>
              </a:ext>
            </a:extLst>
          </p:cNvPr>
          <p:cNvSpPr txBox="1"/>
          <p:nvPr/>
        </p:nvSpPr>
        <p:spPr>
          <a:xfrm>
            <a:off x="8517540" y="2778303"/>
            <a:ext cx="90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out </a:t>
            </a:r>
            <a:r>
              <a:rPr lang="en-GB" dirty="0" err="1"/>
              <a:t>i</a:t>
            </a:r>
            <a:endParaRPr lang="en-GB" dirty="0"/>
          </a:p>
          <a:p>
            <a:endParaRPr lang="en-GB" dirty="0"/>
          </a:p>
          <a:p>
            <a:r>
              <a:rPr lang="en-GB" dirty="0"/>
              <a:t>P out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180443-6A8B-11BC-99C9-8687C36E7231}"/>
              </a:ext>
            </a:extLst>
          </p:cNvPr>
          <p:cNvSpPr txBox="1"/>
          <p:nvPr/>
        </p:nvSpPr>
        <p:spPr>
          <a:xfrm>
            <a:off x="6569475" y="2859020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 unit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9E723B-93BA-3898-F43F-DF901F7BA551}"/>
              </a:ext>
            </a:extLst>
          </p:cNvPr>
          <p:cNvCxnSpPr>
            <a:cxnSpLocks/>
          </p:cNvCxnSpPr>
          <p:nvPr/>
        </p:nvCxnSpPr>
        <p:spPr>
          <a:xfrm>
            <a:off x="7318204" y="4641606"/>
            <a:ext cx="675152" cy="119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81B834-DEAF-B263-2AE9-4F9F38C1E27B}"/>
              </a:ext>
            </a:extLst>
          </p:cNvPr>
          <p:cNvCxnSpPr>
            <a:cxnSpLocks/>
          </p:cNvCxnSpPr>
          <p:nvPr/>
        </p:nvCxnSpPr>
        <p:spPr>
          <a:xfrm>
            <a:off x="7379450" y="3172114"/>
            <a:ext cx="1171224" cy="264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F14E379-4840-DFF3-005B-B16209B8D79D}"/>
              </a:ext>
            </a:extLst>
          </p:cNvPr>
          <p:cNvSpPr txBox="1"/>
          <p:nvPr/>
        </p:nvSpPr>
        <p:spPr>
          <a:xfrm>
            <a:off x="6569475" y="3815995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measured component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A5F7E9-AA76-70EF-5A72-69791B8948E1}"/>
              </a:ext>
            </a:extLst>
          </p:cNvPr>
          <p:cNvSpPr txBox="1"/>
          <p:nvPr/>
        </p:nvSpPr>
        <p:spPr>
          <a:xfrm>
            <a:off x="6572525" y="4437622"/>
            <a:ext cx="90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</a:t>
            </a:r>
          </a:p>
          <a:p>
            <a:endParaRPr lang="en-GB" dirty="0"/>
          </a:p>
          <a:p>
            <a:r>
              <a:rPr lang="en-GB" dirty="0"/>
              <a:t>T unit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57AEB8-99B6-96AE-D48E-1FE90E1DEF8E}"/>
              </a:ext>
            </a:extLst>
          </p:cNvPr>
          <p:cNvSpPr txBox="1"/>
          <p:nvPr/>
        </p:nvSpPr>
        <p:spPr>
          <a:xfrm>
            <a:off x="7993356" y="4714621"/>
            <a:ext cx="99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</a:t>
            </a:r>
            <a:r>
              <a:rPr lang="en-GB" dirty="0" err="1"/>
              <a:t>outA</a:t>
            </a:r>
            <a:r>
              <a:rPr lang="en-GB" dirty="0"/>
              <a:t> </a:t>
            </a:r>
            <a:r>
              <a:rPr lang="en-GB" dirty="0" err="1"/>
              <a:t>i</a:t>
            </a:r>
            <a:endParaRPr lang="en-GB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15EF30E-16F9-6766-6030-31F9155FD8F8}"/>
              </a:ext>
            </a:extLst>
          </p:cNvPr>
          <p:cNvCxnSpPr>
            <a:cxnSpLocks/>
          </p:cNvCxnSpPr>
          <p:nvPr/>
        </p:nvCxnSpPr>
        <p:spPr>
          <a:xfrm flipV="1">
            <a:off x="7289910" y="5013510"/>
            <a:ext cx="703446" cy="203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1F696EF-B2C5-D272-357B-C881562E2530}"/>
              </a:ext>
            </a:extLst>
          </p:cNvPr>
          <p:cNvSpPr txBox="1"/>
          <p:nvPr/>
        </p:nvSpPr>
        <p:spPr>
          <a:xfrm>
            <a:off x="6286154" y="5359417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 is no pure gas stream, then for every stream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1A1962-FC36-F4B4-4507-87B09E4B2A2A}"/>
              </a:ext>
            </a:extLst>
          </p:cNvPr>
          <p:cNvSpPr txBox="1"/>
          <p:nvPr/>
        </p:nvSpPr>
        <p:spPr>
          <a:xfrm>
            <a:off x="8526419" y="5736514"/>
            <a:ext cx="90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out </a:t>
            </a:r>
            <a:r>
              <a:rPr lang="en-GB" dirty="0" err="1"/>
              <a:t>i</a:t>
            </a:r>
            <a:endParaRPr lang="en-GB" dirty="0"/>
          </a:p>
          <a:p>
            <a:endParaRPr lang="en-GB" dirty="0"/>
          </a:p>
          <a:p>
            <a:r>
              <a:rPr lang="en-GB" dirty="0"/>
              <a:t>P out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5BB1F1-8332-EB14-CC83-BC944F93709B}"/>
              </a:ext>
            </a:extLst>
          </p:cNvPr>
          <p:cNvSpPr txBox="1"/>
          <p:nvPr/>
        </p:nvSpPr>
        <p:spPr>
          <a:xfrm>
            <a:off x="6578354" y="5817231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5F9CC0-9B7B-F1A6-160F-A8652423DA33}"/>
              </a:ext>
            </a:extLst>
          </p:cNvPr>
          <p:cNvCxnSpPr>
            <a:cxnSpLocks/>
          </p:cNvCxnSpPr>
          <p:nvPr/>
        </p:nvCxnSpPr>
        <p:spPr>
          <a:xfrm flipV="1">
            <a:off x="7355195" y="5925018"/>
            <a:ext cx="1171224" cy="2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2DB351-8AF8-C701-7BBB-F9DE56147020}"/>
              </a:ext>
            </a:extLst>
          </p:cNvPr>
          <p:cNvCxnSpPr>
            <a:cxnSpLocks/>
          </p:cNvCxnSpPr>
          <p:nvPr/>
        </p:nvCxnSpPr>
        <p:spPr>
          <a:xfrm>
            <a:off x="7241355" y="6109684"/>
            <a:ext cx="1318198" cy="285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F0435F9-689F-A272-0F3B-7C63F4028B65}"/>
              </a:ext>
            </a:extLst>
          </p:cNvPr>
          <p:cNvCxnSpPr>
            <a:cxnSpLocks/>
          </p:cNvCxnSpPr>
          <p:nvPr/>
        </p:nvCxnSpPr>
        <p:spPr>
          <a:xfrm flipV="1">
            <a:off x="7289910" y="2975845"/>
            <a:ext cx="1260764" cy="47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1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CC48CC-4805-1CED-FFFD-411CCF68737C}"/>
              </a:ext>
            </a:extLst>
          </p:cNvPr>
          <p:cNvSpPr txBox="1"/>
          <p:nvPr/>
        </p:nvSpPr>
        <p:spPr>
          <a:xfrm>
            <a:off x="1482571" y="603681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jacketed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12954-7D35-8755-902F-1A85B45F300C}"/>
              </a:ext>
            </a:extLst>
          </p:cNvPr>
          <p:cNvSpPr txBox="1"/>
          <p:nvPr/>
        </p:nvSpPr>
        <p:spPr>
          <a:xfrm>
            <a:off x="1162975" y="1269507"/>
            <a:ext cx="1402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</a:t>
            </a:r>
            <a:r>
              <a:rPr lang="en-GB" dirty="0" err="1"/>
              <a:t>uin</a:t>
            </a:r>
            <a:endParaRPr lang="en-GB" dirty="0"/>
          </a:p>
          <a:p>
            <a:endParaRPr lang="en-GB" dirty="0"/>
          </a:p>
          <a:p>
            <a:r>
              <a:rPr lang="en-GB" dirty="0"/>
              <a:t>T </a:t>
            </a:r>
            <a:r>
              <a:rPr lang="en-GB" dirty="0" err="1"/>
              <a:t>uin</a:t>
            </a:r>
            <a:endParaRPr lang="en-GB" dirty="0"/>
          </a:p>
          <a:p>
            <a:endParaRPr lang="en-GB" dirty="0"/>
          </a:p>
          <a:p>
            <a:r>
              <a:rPr lang="en-GB" dirty="0"/>
              <a:t>P </a:t>
            </a:r>
            <a:r>
              <a:rPr lang="en-GB" dirty="0" err="1"/>
              <a:t>uin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A7D98-ED3B-B1A5-93E5-B6BB2DC9E106}"/>
              </a:ext>
            </a:extLst>
          </p:cNvPr>
          <p:cNvSpPr txBox="1"/>
          <p:nvPr/>
        </p:nvSpPr>
        <p:spPr>
          <a:xfrm>
            <a:off x="4271639" y="1269507"/>
            <a:ext cx="1402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</a:t>
            </a:r>
            <a:r>
              <a:rPr lang="en-GB" dirty="0" err="1"/>
              <a:t>uout</a:t>
            </a:r>
            <a:endParaRPr lang="en-GB" dirty="0"/>
          </a:p>
          <a:p>
            <a:endParaRPr lang="en-GB" dirty="0"/>
          </a:p>
          <a:p>
            <a:r>
              <a:rPr lang="en-GB" dirty="0"/>
              <a:t>T </a:t>
            </a:r>
            <a:r>
              <a:rPr lang="en-GB" dirty="0" err="1"/>
              <a:t>uout</a:t>
            </a:r>
            <a:endParaRPr lang="en-GB" dirty="0"/>
          </a:p>
          <a:p>
            <a:endParaRPr lang="en-GB" dirty="0"/>
          </a:p>
          <a:p>
            <a:r>
              <a:rPr lang="en-GB" dirty="0"/>
              <a:t>P </a:t>
            </a:r>
            <a:r>
              <a:rPr lang="en-GB" dirty="0" err="1"/>
              <a:t>uout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CF857-897D-5B76-73DF-5F28B9A03C09}"/>
              </a:ext>
            </a:extLst>
          </p:cNvPr>
          <p:cNvSpPr txBox="1"/>
          <p:nvPr/>
        </p:nvSpPr>
        <p:spPr>
          <a:xfrm>
            <a:off x="2654425" y="30263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C60EC8-D1A8-9482-0C77-53AC020DD1AB}"/>
              </a:ext>
            </a:extLst>
          </p:cNvPr>
          <p:cNvCxnSpPr/>
          <p:nvPr/>
        </p:nvCxnSpPr>
        <p:spPr>
          <a:xfrm>
            <a:off x="1793289" y="1473693"/>
            <a:ext cx="2478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10D43A-6379-B3ED-E1EA-D80F3BBBB098}"/>
              </a:ext>
            </a:extLst>
          </p:cNvPr>
          <p:cNvCxnSpPr/>
          <p:nvPr/>
        </p:nvCxnSpPr>
        <p:spPr>
          <a:xfrm>
            <a:off x="1864311" y="2008171"/>
            <a:ext cx="1074198" cy="1018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E6E463-F137-1E7F-B7A9-E8E0D1782402}"/>
              </a:ext>
            </a:extLst>
          </p:cNvPr>
          <p:cNvCxnSpPr/>
          <p:nvPr/>
        </p:nvCxnSpPr>
        <p:spPr>
          <a:xfrm>
            <a:off x="1793289" y="2517274"/>
            <a:ext cx="2478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79ED2B-19A1-D5F7-C2F4-F329B4F996C9}"/>
              </a:ext>
            </a:extLst>
          </p:cNvPr>
          <p:cNvCxnSpPr>
            <a:stCxn id="5" idx="0"/>
            <a:endCxn id="3" idx="1"/>
          </p:cNvCxnSpPr>
          <p:nvPr/>
        </p:nvCxnSpPr>
        <p:spPr>
          <a:xfrm flipV="1">
            <a:off x="3111625" y="2008171"/>
            <a:ext cx="1160014" cy="1018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EE3DE2-0AAB-3AE1-157B-026EDD2B791D}"/>
              </a:ext>
            </a:extLst>
          </p:cNvPr>
          <p:cNvCxnSpPr/>
          <p:nvPr/>
        </p:nvCxnSpPr>
        <p:spPr>
          <a:xfrm>
            <a:off x="4722920" y="2112885"/>
            <a:ext cx="0" cy="328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1220B-FC51-3C40-E596-FC763D47AF10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Distillation column</a:t>
            </a:r>
          </a:p>
        </p:txBody>
      </p:sp>
    </p:spTree>
    <p:extLst>
      <p:ext uri="{BB962C8B-B14F-4D97-AF65-F5344CB8AC3E}">
        <p14:creationId xmlns:p14="http://schemas.microsoft.com/office/powerpoint/2010/main" val="166702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C03B4C-1DFA-E49A-360A-408EC8C9BCF4}"/>
              </a:ext>
            </a:extLst>
          </p:cNvPr>
          <p:cNvSpPr txBox="1"/>
          <p:nvPr/>
        </p:nvSpPr>
        <p:spPr>
          <a:xfrm>
            <a:off x="1269506" y="97654"/>
            <a:ext cx="932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feed</a:t>
            </a:r>
          </a:p>
          <a:p>
            <a:endParaRPr lang="en-GB" dirty="0"/>
          </a:p>
          <a:p>
            <a:r>
              <a:rPr lang="en-GB" dirty="0"/>
              <a:t>P feed</a:t>
            </a:r>
          </a:p>
          <a:p>
            <a:endParaRPr lang="en-GB" dirty="0"/>
          </a:p>
          <a:p>
            <a:r>
              <a:rPr lang="en-GB" dirty="0"/>
              <a:t>X feed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AAAC3-A086-E8E7-8085-E3A1D4019E91}"/>
              </a:ext>
            </a:extLst>
          </p:cNvPr>
          <p:cNvSpPr txBox="1"/>
          <p:nvPr/>
        </p:nvSpPr>
        <p:spPr>
          <a:xfrm>
            <a:off x="2380694" y="374653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2B4BE-AA48-C931-1484-4EC8BDDCC1AB}"/>
              </a:ext>
            </a:extLst>
          </p:cNvPr>
          <p:cNvSpPr txBox="1"/>
          <p:nvPr/>
        </p:nvSpPr>
        <p:spPr>
          <a:xfrm>
            <a:off x="3491882" y="88828"/>
            <a:ext cx="932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top</a:t>
            </a:r>
          </a:p>
          <a:p>
            <a:endParaRPr lang="en-GB" dirty="0"/>
          </a:p>
          <a:p>
            <a:r>
              <a:rPr lang="en-GB" dirty="0"/>
              <a:t>F top</a:t>
            </a:r>
          </a:p>
          <a:p>
            <a:endParaRPr lang="en-GB" dirty="0"/>
          </a:p>
          <a:p>
            <a:r>
              <a:rPr lang="en-GB" dirty="0"/>
              <a:t>X top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02E72E-D8C5-C41E-403C-4F1EBB4347F6}"/>
              </a:ext>
            </a:extLst>
          </p:cNvPr>
          <p:cNvCxnSpPr/>
          <p:nvPr/>
        </p:nvCxnSpPr>
        <p:spPr>
          <a:xfrm flipV="1">
            <a:off x="2077374" y="674703"/>
            <a:ext cx="408373" cy="15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3DB54D-4351-BE22-2305-A9ECC0EAB8C6}"/>
              </a:ext>
            </a:extLst>
          </p:cNvPr>
          <p:cNvCxnSpPr/>
          <p:nvPr/>
        </p:nvCxnSpPr>
        <p:spPr>
          <a:xfrm>
            <a:off x="1988597" y="301841"/>
            <a:ext cx="532660" cy="150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5C5D18-4AD0-BDD3-B955-93FF621E2880}"/>
              </a:ext>
            </a:extLst>
          </p:cNvPr>
          <p:cNvCxnSpPr>
            <a:cxnSpLocks/>
          </p:cNvCxnSpPr>
          <p:nvPr/>
        </p:nvCxnSpPr>
        <p:spPr>
          <a:xfrm flipV="1">
            <a:off x="3195961" y="273494"/>
            <a:ext cx="295921" cy="179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B4946C-5274-20F4-A510-99BD151F1467}"/>
              </a:ext>
            </a:extLst>
          </p:cNvPr>
          <p:cNvCxnSpPr>
            <a:cxnSpLocks/>
          </p:cNvCxnSpPr>
          <p:nvPr/>
        </p:nvCxnSpPr>
        <p:spPr>
          <a:xfrm>
            <a:off x="3098306" y="674703"/>
            <a:ext cx="393576" cy="142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927AF0-9B37-5EF7-E86C-A41924686BAD}"/>
              </a:ext>
            </a:extLst>
          </p:cNvPr>
          <p:cNvSpPr txBox="1"/>
          <p:nvPr/>
        </p:nvSpPr>
        <p:spPr>
          <a:xfrm>
            <a:off x="261891" y="385270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 unit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467053-A2CC-C299-EED8-56D194F5297D}"/>
              </a:ext>
            </a:extLst>
          </p:cNvPr>
          <p:cNvCxnSpPr/>
          <p:nvPr/>
        </p:nvCxnSpPr>
        <p:spPr>
          <a:xfrm flipH="1">
            <a:off x="932155" y="273494"/>
            <a:ext cx="337351" cy="179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BCE33F-433A-0225-F274-CD20EE390F2C}"/>
              </a:ext>
            </a:extLst>
          </p:cNvPr>
          <p:cNvSpPr txBox="1"/>
          <p:nvPr/>
        </p:nvSpPr>
        <p:spPr>
          <a:xfrm>
            <a:off x="102090" y="1686575"/>
            <a:ext cx="163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bot	P bot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9E4586-B766-EAB3-FBEF-AB7469F886BC}"/>
              </a:ext>
            </a:extLst>
          </p:cNvPr>
          <p:cNvCxnSpPr>
            <a:cxnSpLocks/>
          </p:cNvCxnSpPr>
          <p:nvPr/>
        </p:nvCxnSpPr>
        <p:spPr>
          <a:xfrm flipH="1">
            <a:off x="393574" y="764323"/>
            <a:ext cx="32554" cy="967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3A83CA-0ACE-6151-EFED-A8FF0B33702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27969" y="754602"/>
            <a:ext cx="326994" cy="1056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7DA3DA-4307-94C1-1AF1-E08422B8AEB1}"/>
              </a:ext>
            </a:extLst>
          </p:cNvPr>
          <p:cNvSpPr txBox="1"/>
          <p:nvPr/>
        </p:nvSpPr>
        <p:spPr>
          <a:xfrm>
            <a:off x="261889" y="2135806"/>
            <a:ext cx="313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there's a reflux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C8B69-4764-E7DF-73A9-0FB4B5F40AAC}"/>
              </a:ext>
            </a:extLst>
          </p:cNvPr>
          <p:cNvSpPr txBox="1"/>
          <p:nvPr/>
        </p:nvSpPr>
        <p:spPr>
          <a:xfrm>
            <a:off x="1194044" y="2623740"/>
            <a:ext cx="93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reflux</a:t>
            </a:r>
          </a:p>
          <a:p>
            <a:endParaRPr lang="en-GB" dirty="0"/>
          </a:p>
          <a:p>
            <a:r>
              <a:rPr lang="en-GB" dirty="0"/>
              <a:t>T reflux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97C6A7-A233-EF15-B062-D82E60830F77}"/>
              </a:ext>
            </a:extLst>
          </p:cNvPr>
          <p:cNvSpPr txBox="1"/>
          <p:nvPr/>
        </p:nvSpPr>
        <p:spPr>
          <a:xfrm>
            <a:off x="186429" y="2900739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 unit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2EACC-3D25-7625-F295-AA76E5D46FCF}"/>
              </a:ext>
            </a:extLst>
          </p:cNvPr>
          <p:cNvSpPr txBox="1"/>
          <p:nvPr/>
        </p:nvSpPr>
        <p:spPr>
          <a:xfrm>
            <a:off x="2436915" y="2909565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0E79CE-8021-E9D6-6C91-382C93242E6A}"/>
              </a:ext>
            </a:extLst>
          </p:cNvPr>
          <p:cNvSpPr txBox="1"/>
          <p:nvPr/>
        </p:nvSpPr>
        <p:spPr>
          <a:xfrm>
            <a:off x="3548103" y="2623740"/>
            <a:ext cx="93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bot</a:t>
            </a:r>
          </a:p>
          <a:p>
            <a:endParaRPr lang="en-GB" dirty="0"/>
          </a:p>
          <a:p>
            <a:r>
              <a:rPr lang="en-GB" dirty="0"/>
              <a:t>X bot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667446-2DB7-025D-3BD0-5A552662AFAB}"/>
              </a:ext>
            </a:extLst>
          </p:cNvPr>
          <p:cNvCxnSpPr/>
          <p:nvPr/>
        </p:nvCxnSpPr>
        <p:spPr>
          <a:xfrm flipV="1">
            <a:off x="2133595" y="3209615"/>
            <a:ext cx="408373" cy="15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64D075-70D1-D232-793F-786C54FA9837}"/>
              </a:ext>
            </a:extLst>
          </p:cNvPr>
          <p:cNvCxnSpPr/>
          <p:nvPr/>
        </p:nvCxnSpPr>
        <p:spPr>
          <a:xfrm>
            <a:off x="2044818" y="2836753"/>
            <a:ext cx="532660" cy="150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1B7565-F309-9B65-74E7-9A2C8C9DE6CA}"/>
              </a:ext>
            </a:extLst>
          </p:cNvPr>
          <p:cNvCxnSpPr>
            <a:cxnSpLocks/>
          </p:cNvCxnSpPr>
          <p:nvPr/>
        </p:nvCxnSpPr>
        <p:spPr>
          <a:xfrm>
            <a:off x="3231466" y="3220361"/>
            <a:ext cx="316637" cy="208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9B8B74-EDCA-D5B8-C7DB-5471F389BCA1}"/>
              </a:ext>
            </a:extLst>
          </p:cNvPr>
          <p:cNvCxnSpPr/>
          <p:nvPr/>
        </p:nvCxnSpPr>
        <p:spPr>
          <a:xfrm flipH="1">
            <a:off x="852254" y="2836753"/>
            <a:ext cx="341790" cy="150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61841D-A631-B16A-F88F-EC4069F3A084}"/>
              </a:ext>
            </a:extLst>
          </p:cNvPr>
          <p:cNvCxnSpPr>
            <a:cxnSpLocks/>
          </p:cNvCxnSpPr>
          <p:nvPr/>
        </p:nvCxnSpPr>
        <p:spPr>
          <a:xfrm>
            <a:off x="3009529" y="658660"/>
            <a:ext cx="538576" cy="655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792EEA0-BB1C-3EC2-E938-1ED97BA27A86}"/>
              </a:ext>
            </a:extLst>
          </p:cNvPr>
          <p:cNvCxnSpPr/>
          <p:nvPr/>
        </p:nvCxnSpPr>
        <p:spPr>
          <a:xfrm flipV="1">
            <a:off x="1988597" y="674703"/>
            <a:ext cx="719092" cy="701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06F2F2-7FF9-5274-9D60-918290D1053C}"/>
              </a:ext>
            </a:extLst>
          </p:cNvPr>
          <p:cNvCxnSpPr/>
          <p:nvPr/>
        </p:nvCxnSpPr>
        <p:spPr>
          <a:xfrm flipH="1" flipV="1">
            <a:off x="891466" y="687864"/>
            <a:ext cx="391357" cy="616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03A1D7-460A-0059-654F-86CCC526FAF6}"/>
              </a:ext>
            </a:extLst>
          </p:cNvPr>
          <p:cNvCxnSpPr/>
          <p:nvPr/>
        </p:nvCxnSpPr>
        <p:spPr>
          <a:xfrm flipV="1">
            <a:off x="3278817" y="2909565"/>
            <a:ext cx="393573" cy="78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E8C561F-0F7B-2886-4559-C5A460B87952}"/>
              </a:ext>
            </a:extLst>
          </p:cNvPr>
          <p:cNvSpPr txBox="1"/>
          <p:nvPr/>
        </p:nvSpPr>
        <p:spPr>
          <a:xfrm>
            <a:off x="261889" y="3769063"/>
            <a:ext cx="313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there's a </a:t>
            </a:r>
            <a:r>
              <a:rPr lang="en-GB" dirty="0" err="1"/>
              <a:t>reboil</a:t>
            </a:r>
            <a:r>
              <a:rPr lang="en-GB" dirty="0"/>
              <a:t> system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2E920F-E729-E5D5-F47F-524185E004BB}"/>
              </a:ext>
            </a:extLst>
          </p:cNvPr>
          <p:cNvSpPr txBox="1"/>
          <p:nvPr/>
        </p:nvSpPr>
        <p:spPr>
          <a:xfrm>
            <a:off x="261889" y="4360388"/>
            <a:ext cx="932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</a:t>
            </a:r>
            <a:r>
              <a:rPr lang="en-GB" dirty="0" err="1"/>
              <a:t>reboil</a:t>
            </a:r>
            <a:endParaRPr lang="en-GB" dirty="0"/>
          </a:p>
          <a:p>
            <a:endParaRPr lang="en-GB" dirty="0"/>
          </a:p>
          <a:p>
            <a:r>
              <a:rPr lang="en-GB" dirty="0"/>
              <a:t>F </a:t>
            </a:r>
            <a:r>
              <a:rPr lang="en-GB" dirty="0" err="1"/>
              <a:t>reboil</a:t>
            </a:r>
            <a:endParaRPr lang="en-GB" dirty="0"/>
          </a:p>
          <a:p>
            <a:endParaRPr lang="en-GB" dirty="0"/>
          </a:p>
          <a:p>
            <a:r>
              <a:rPr lang="en-GB" dirty="0"/>
              <a:t>T </a:t>
            </a:r>
            <a:r>
              <a:rPr lang="en-GB" dirty="0" err="1"/>
              <a:t>reboil</a:t>
            </a: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B942D2-E5B5-51B1-EB3D-54028B7D8B44}"/>
              </a:ext>
            </a:extLst>
          </p:cNvPr>
          <p:cNvSpPr txBox="1"/>
          <p:nvPr/>
        </p:nvSpPr>
        <p:spPr>
          <a:xfrm>
            <a:off x="1538792" y="5133033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F3F93F-801D-C5BE-BDD7-7FFB96FACB28}"/>
              </a:ext>
            </a:extLst>
          </p:cNvPr>
          <p:cNvSpPr txBox="1"/>
          <p:nvPr/>
        </p:nvSpPr>
        <p:spPr>
          <a:xfrm>
            <a:off x="2719520" y="4971418"/>
            <a:ext cx="93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top</a:t>
            </a:r>
          </a:p>
          <a:p>
            <a:endParaRPr lang="en-GB" dirty="0"/>
          </a:p>
          <a:p>
            <a:r>
              <a:rPr lang="en-GB" dirty="0"/>
              <a:t>X top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2338A78-CA7A-A025-388D-716B67775B42}"/>
              </a:ext>
            </a:extLst>
          </p:cNvPr>
          <p:cNvCxnSpPr/>
          <p:nvPr/>
        </p:nvCxnSpPr>
        <p:spPr>
          <a:xfrm flipV="1">
            <a:off x="1235472" y="5433083"/>
            <a:ext cx="408373" cy="15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3CB9F4-404C-E03B-48D3-98D9E9587452}"/>
              </a:ext>
            </a:extLst>
          </p:cNvPr>
          <p:cNvCxnSpPr/>
          <p:nvPr/>
        </p:nvCxnSpPr>
        <p:spPr>
          <a:xfrm>
            <a:off x="1146695" y="5060221"/>
            <a:ext cx="532660" cy="150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7D238F-7913-112C-2E19-39E5BA6C22D0}"/>
              </a:ext>
            </a:extLst>
          </p:cNvPr>
          <p:cNvCxnSpPr>
            <a:cxnSpLocks/>
          </p:cNvCxnSpPr>
          <p:nvPr/>
        </p:nvCxnSpPr>
        <p:spPr>
          <a:xfrm>
            <a:off x="2333343" y="5443829"/>
            <a:ext cx="316637" cy="208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9F66C1-DEFA-F9E8-5BD9-F085B5C7B428}"/>
              </a:ext>
            </a:extLst>
          </p:cNvPr>
          <p:cNvCxnSpPr/>
          <p:nvPr/>
        </p:nvCxnSpPr>
        <p:spPr>
          <a:xfrm flipV="1">
            <a:off x="2380694" y="5133033"/>
            <a:ext cx="393573" cy="78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8344319-60CB-D581-E90B-A2B353D8707F}"/>
              </a:ext>
            </a:extLst>
          </p:cNvPr>
          <p:cNvSpPr txBox="1"/>
          <p:nvPr/>
        </p:nvSpPr>
        <p:spPr>
          <a:xfrm>
            <a:off x="1489968" y="4584331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 </a:t>
            </a:r>
            <a:r>
              <a:rPr lang="en-GB" dirty="0" err="1"/>
              <a:t>i</a:t>
            </a:r>
            <a:endParaRPr lang="en-GB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19E059-758F-B99D-0561-6A245342CCE8}"/>
              </a:ext>
            </a:extLst>
          </p:cNvPr>
          <p:cNvCxnSpPr/>
          <p:nvPr/>
        </p:nvCxnSpPr>
        <p:spPr>
          <a:xfrm flipV="1">
            <a:off x="1186648" y="4884381"/>
            <a:ext cx="408373" cy="15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8583EB-DA5B-70D4-FA3B-8BB6A73CC975}"/>
              </a:ext>
            </a:extLst>
          </p:cNvPr>
          <p:cNvCxnSpPr/>
          <p:nvPr/>
        </p:nvCxnSpPr>
        <p:spPr>
          <a:xfrm>
            <a:off x="1097871" y="4511519"/>
            <a:ext cx="532660" cy="150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BC106B-7525-D1EF-39CD-BAAB69108755}"/>
              </a:ext>
            </a:extLst>
          </p:cNvPr>
          <p:cNvCxnSpPr>
            <a:cxnSpLocks/>
          </p:cNvCxnSpPr>
          <p:nvPr/>
        </p:nvCxnSpPr>
        <p:spPr>
          <a:xfrm flipV="1">
            <a:off x="2283043" y="4389879"/>
            <a:ext cx="435004" cy="29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626447-F07F-B7F7-5C7F-E4E914866165}"/>
              </a:ext>
            </a:extLst>
          </p:cNvPr>
          <p:cNvSpPr txBox="1"/>
          <p:nvPr/>
        </p:nvSpPr>
        <p:spPr>
          <a:xfrm>
            <a:off x="2718047" y="4155292"/>
            <a:ext cx="138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 above feed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D73BBC-9E19-8958-93A4-11C102C6701D}"/>
              </a:ext>
            </a:extLst>
          </p:cNvPr>
          <p:cNvSpPr txBox="1"/>
          <p:nvPr/>
        </p:nvSpPr>
        <p:spPr>
          <a:xfrm>
            <a:off x="5900689" y="189987"/>
            <a:ext cx="313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there’s no reflux or </a:t>
            </a:r>
            <a:r>
              <a:rPr lang="en-GB" dirty="0" err="1"/>
              <a:t>reboil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9DCE32-8CB7-6785-F480-1BF2A7534831}"/>
              </a:ext>
            </a:extLst>
          </p:cNvPr>
          <p:cNvSpPr txBox="1"/>
          <p:nvPr/>
        </p:nvSpPr>
        <p:spPr>
          <a:xfrm>
            <a:off x="5900689" y="1400813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feed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E4B88E-C343-E9F3-F820-7A3A5D788E05}"/>
              </a:ext>
            </a:extLst>
          </p:cNvPr>
          <p:cNvSpPr txBox="1"/>
          <p:nvPr/>
        </p:nvSpPr>
        <p:spPr>
          <a:xfrm>
            <a:off x="7002998" y="1155653"/>
            <a:ext cx="93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 </a:t>
            </a:r>
            <a:r>
              <a:rPr lang="en-GB" dirty="0" err="1"/>
              <a:t>i</a:t>
            </a:r>
            <a:endParaRPr lang="en-GB" dirty="0"/>
          </a:p>
          <a:p>
            <a:endParaRPr lang="en-GB" dirty="0"/>
          </a:p>
          <a:p>
            <a:r>
              <a:rPr lang="en-GB" dirty="0"/>
              <a:t>T unit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B79F545-8EF5-E797-DF2D-C262C64249F9}"/>
              </a:ext>
            </a:extLst>
          </p:cNvPr>
          <p:cNvSpPr txBox="1"/>
          <p:nvPr/>
        </p:nvSpPr>
        <p:spPr>
          <a:xfrm>
            <a:off x="8200001" y="601655"/>
            <a:ext cx="932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top</a:t>
            </a:r>
          </a:p>
          <a:p>
            <a:endParaRPr lang="en-GB" dirty="0"/>
          </a:p>
          <a:p>
            <a:r>
              <a:rPr lang="en-GB" dirty="0"/>
              <a:t>T top</a:t>
            </a:r>
          </a:p>
          <a:p>
            <a:endParaRPr lang="en-GB" dirty="0"/>
          </a:p>
          <a:p>
            <a:r>
              <a:rPr lang="en-GB" dirty="0"/>
              <a:t>T bot</a:t>
            </a:r>
          </a:p>
          <a:p>
            <a:endParaRPr lang="en-GB" dirty="0"/>
          </a:p>
          <a:p>
            <a:r>
              <a:rPr lang="en-GB" dirty="0"/>
              <a:t>X bot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D30E20D-7E82-5458-6911-A6A8AB0C3164}"/>
              </a:ext>
            </a:extLst>
          </p:cNvPr>
          <p:cNvCxnSpPr/>
          <p:nvPr/>
        </p:nvCxnSpPr>
        <p:spPr>
          <a:xfrm flipV="1">
            <a:off x="6613864" y="1322642"/>
            <a:ext cx="389134" cy="262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A48F5F-80A3-21FB-C98C-FA7C6407DD0A}"/>
              </a:ext>
            </a:extLst>
          </p:cNvPr>
          <p:cNvCxnSpPr/>
          <p:nvPr/>
        </p:nvCxnSpPr>
        <p:spPr>
          <a:xfrm>
            <a:off x="6631619" y="1617318"/>
            <a:ext cx="415768" cy="246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2C22B8-31FF-5801-6C07-1251B40E2A2D}"/>
              </a:ext>
            </a:extLst>
          </p:cNvPr>
          <p:cNvCxnSpPr/>
          <p:nvPr/>
        </p:nvCxnSpPr>
        <p:spPr>
          <a:xfrm>
            <a:off x="7767965" y="1322642"/>
            <a:ext cx="381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2D4A13F-8ACF-0559-CF02-8126EEC2BD2C}"/>
              </a:ext>
            </a:extLst>
          </p:cNvPr>
          <p:cNvCxnSpPr/>
          <p:nvPr/>
        </p:nvCxnSpPr>
        <p:spPr>
          <a:xfrm>
            <a:off x="7803472" y="1944079"/>
            <a:ext cx="346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8315883-292E-59FC-8E8B-47EACAB542DC}"/>
              </a:ext>
            </a:extLst>
          </p:cNvPr>
          <p:cNvCxnSpPr/>
          <p:nvPr/>
        </p:nvCxnSpPr>
        <p:spPr>
          <a:xfrm flipV="1">
            <a:off x="7767965" y="834501"/>
            <a:ext cx="432036" cy="321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AFF5187-6B64-BC04-3A5A-BE8FB9C50D02}"/>
              </a:ext>
            </a:extLst>
          </p:cNvPr>
          <p:cNvCxnSpPr/>
          <p:nvPr/>
        </p:nvCxnSpPr>
        <p:spPr>
          <a:xfrm>
            <a:off x="7753162" y="1986416"/>
            <a:ext cx="446839" cy="410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5DB48B7-BC60-24FE-DB55-48E134D8894F}"/>
              </a:ext>
            </a:extLst>
          </p:cNvPr>
          <p:cNvSpPr txBox="1"/>
          <p:nvPr/>
        </p:nvSpPr>
        <p:spPr>
          <a:xfrm>
            <a:off x="6301622" y="4076753"/>
            <a:ext cx="1562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 closest</a:t>
            </a:r>
          </a:p>
          <a:p>
            <a:endParaRPr lang="en-GB" dirty="0"/>
          </a:p>
          <a:p>
            <a:r>
              <a:rPr lang="en-GB" dirty="0"/>
              <a:t>P unit closest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E47C568-AF2F-3A15-CFAE-E5C37E6D82C6}"/>
              </a:ext>
            </a:extLst>
          </p:cNvPr>
          <p:cNvSpPr txBox="1"/>
          <p:nvPr/>
        </p:nvSpPr>
        <p:spPr>
          <a:xfrm>
            <a:off x="5995381" y="3112087"/>
            <a:ext cx="313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product stream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862F4D3-EE0D-5859-E3E1-0B0A7F61F6DF}"/>
              </a:ext>
            </a:extLst>
          </p:cNvPr>
          <p:cNvSpPr txBox="1"/>
          <p:nvPr/>
        </p:nvSpPr>
        <p:spPr>
          <a:xfrm>
            <a:off x="8680867" y="3481657"/>
            <a:ext cx="932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prod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F prod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P prod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X prod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E06B807-603C-8D95-AC39-3175549A9678}"/>
              </a:ext>
            </a:extLst>
          </p:cNvPr>
          <p:cNvCxnSpPr/>
          <p:nvPr/>
        </p:nvCxnSpPr>
        <p:spPr>
          <a:xfrm flipV="1">
            <a:off x="7753162" y="3769063"/>
            <a:ext cx="927705" cy="386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9E3B15B-B944-E6D4-D848-6170FA4C6B1C}"/>
              </a:ext>
            </a:extLst>
          </p:cNvPr>
          <p:cNvCxnSpPr/>
          <p:nvPr/>
        </p:nvCxnSpPr>
        <p:spPr>
          <a:xfrm flipV="1">
            <a:off x="7767965" y="4196535"/>
            <a:ext cx="912902" cy="133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D6AD9F-D7B3-711A-7063-E2C6EFECB9B3}"/>
              </a:ext>
            </a:extLst>
          </p:cNvPr>
          <p:cNvCxnSpPr/>
          <p:nvPr/>
        </p:nvCxnSpPr>
        <p:spPr>
          <a:xfrm>
            <a:off x="7816032" y="4389879"/>
            <a:ext cx="864835" cy="821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88E151A-42C3-03FB-00F3-A994FCDFF9CA}"/>
              </a:ext>
            </a:extLst>
          </p:cNvPr>
          <p:cNvCxnSpPr/>
          <p:nvPr/>
        </p:nvCxnSpPr>
        <p:spPr>
          <a:xfrm>
            <a:off x="7767965" y="4884381"/>
            <a:ext cx="912902" cy="433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733CD2-370E-3327-5C0F-40DC89498755}"/>
              </a:ext>
            </a:extLst>
          </p:cNvPr>
          <p:cNvCxnSpPr/>
          <p:nvPr/>
        </p:nvCxnSpPr>
        <p:spPr>
          <a:xfrm flipV="1">
            <a:off x="7816032" y="4360388"/>
            <a:ext cx="981739" cy="440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279ACB2-B0FC-B453-8ACC-935D7F902EC5}"/>
              </a:ext>
            </a:extLst>
          </p:cNvPr>
          <p:cNvCxnSpPr>
            <a:cxnSpLocks/>
          </p:cNvCxnSpPr>
          <p:nvPr/>
        </p:nvCxnSpPr>
        <p:spPr>
          <a:xfrm flipV="1">
            <a:off x="7803472" y="4768997"/>
            <a:ext cx="973528" cy="6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617E735-E1C3-79DB-C5BD-2957C8A3E67C}"/>
              </a:ext>
            </a:extLst>
          </p:cNvPr>
          <p:cNvSpPr txBox="1"/>
          <p:nvPr/>
        </p:nvSpPr>
        <p:spPr>
          <a:xfrm>
            <a:off x="2238280" y="1676789"/>
            <a:ext cx="153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 unit closest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6D8DD3-D019-30CC-F010-BABD710E4B3B}"/>
              </a:ext>
            </a:extLst>
          </p:cNvPr>
          <p:cNvSpPr txBox="1"/>
          <p:nvPr/>
        </p:nvSpPr>
        <p:spPr>
          <a:xfrm>
            <a:off x="3993460" y="1685601"/>
            <a:ext cx="72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X bot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7F3CC7-30E5-607B-0F7A-B59578E257BF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767456" y="1855784"/>
            <a:ext cx="226004" cy="14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1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2F9336-7388-77C5-4A65-1DC70E8EB262}"/>
              </a:ext>
            </a:extLst>
          </p:cNvPr>
          <p:cNvSpPr txBox="1"/>
          <p:nvPr/>
        </p:nvSpPr>
        <p:spPr>
          <a:xfrm>
            <a:off x="870012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1EC9D-5FCD-1B4B-858C-C59518794A96}"/>
              </a:ext>
            </a:extLst>
          </p:cNvPr>
          <p:cNvSpPr txBox="1"/>
          <p:nvPr/>
        </p:nvSpPr>
        <p:spPr>
          <a:xfrm>
            <a:off x="1417468" y="235406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8B83-5EBA-2526-90D9-517719F87385}"/>
              </a:ext>
            </a:extLst>
          </p:cNvPr>
          <p:cNvSpPr txBox="1"/>
          <p:nvPr/>
        </p:nvSpPr>
        <p:spPr>
          <a:xfrm>
            <a:off x="1899082" y="150937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BF53C-8CB2-468D-FC1A-C956BE36342E}"/>
              </a:ext>
            </a:extLst>
          </p:cNvPr>
          <p:cNvSpPr txBox="1"/>
          <p:nvPr/>
        </p:nvSpPr>
        <p:spPr>
          <a:xfrm>
            <a:off x="2459115" y="942915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82F9B-1049-C6CA-7571-0A0C6255177A}"/>
              </a:ext>
            </a:extLst>
          </p:cNvPr>
          <p:cNvSpPr txBox="1"/>
          <p:nvPr/>
        </p:nvSpPr>
        <p:spPr>
          <a:xfrm>
            <a:off x="3038384" y="150550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FC2E9-791B-1BCA-8DF7-852BB9A7FC94}"/>
              </a:ext>
            </a:extLst>
          </p:cNvPr>
          <p:cNvSpPr txBox="1"/>
          <p:nvPr/>
        </p:nvSpPr>
        <p:spPr>
          <a:xfrm>
            <a:off x="3828496" y="1550062"/>
            <a:ext cx="5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75630-1796-04FA-7D71-F04E5B95FA64}"/>
              </a:ext>
            </a:extLst>
          </p:cNvPr>
          <p:cNvSpPr txBox="1"/>
          <p:nvPr/>
        </p:nvSpPr>
        <p:spPr>
          <a:xfrm>
            <a:off x="4369295" y="235406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725855-4B46-0F4E-F20F-A90731CA7162}"/>
              </a:ext>
            </a:extLst>
          </p:cNvPr>
          <p:cNvCxnSpPr>
            <a:endCxn id="10" idx="1"/>
          </p:cNvCxnSpPr>
          <p:nvPr/>
        </p:nvCxnSpPr>
        <p:spPr>
          <a:xfrm>
            <a:off x="1927194" y="2538728"/>
            <a:ext cx="2442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91D60F-90D1-2778-0ACB-3FF27B8376E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498541" y="1734728"/>
            <a:ext cx="3299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5CF54D8-8E1B-7A16-2B1C-7AD714DAFD73}"/>
              </a:ext>
            </a:extLst>
          </p:cNvPr>
          <p:cNvSpPr txBox="1"/>
          <p:nvPr/>
        </p:nvSpPr>
        <p:spPr>
          <a:xfrm>
            <a:off x="1927194" y="328029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9DDCE3-01DC-F4C7-13BB-C3097B43FD86}"/>
              </a:ext>
            </a:extLst>
          </p:cNvPr>
          <p:cNvSpPr txBox="1"/>
          <p:nvPr/>
        </p:nvSpPr>
        <p:spPr>
          <a:xfrm>
            <a:off x="4369295" y="328029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513961-8217-C0C3-D6AA-05C54A7E0A83}"/>
              </a:ext>
            </a:extLst>
          </p:cNvPr>
          <p:cNvSpPr txBox="1"/>
          <p:nvPr/>
        </p:nvSpPr>
        <p:spPr>
          <a:xfrm>
            <a:off x="7785717" y="1180730"/>
            <a:ext cx="306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SV1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61C55F86-6F97-83A4-689A-58112C96EBB3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16200000" flipH="1">
            <a:off x="2643798" y="464295"/>
            <a:ext cx="76369" cy="2833828"/>
          </a:xfrm>
          <a:prstGeom prst="curvedConnector3">
            <a:avLst>
              <a:gd name="adj1" fmla="val 3993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19C4D-1258-A929-A29B-F3E998DB10E4}"/>
              </a:ext>
            </a:extLst>
          </p:cNvPr>
          <p:cNvCxnSpPr>
            <a:stCxn id="6" idx="0"/>
          </p:cNvCxnSpPr>
          <p:nvPr/>
        </p:nvCxnSpPr>
        <p:spPr>
          <a:xfrm flipV="1">
            <a:off x="2294138" y="1242874"/>
            <a:ext cx="262631" cy="26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D796CB-823C-2829-883E-D6B22E700242}"/>
              </a:ext>
            </a:extLst>
          </p:cNvPr>
          <p:cNvCxnSpPr>
            <a:cxnSpLocks/>
          </p:cNvCxnSpPr>
          <p:nvPr/>
        </p:nvCxnSpPr>
        <p:spPr>
          <a:xfrm>
            <a:off x="2735986" y="1183195"/>
            <a:ext cx="481615" cy="35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2F9336-7388-77C5-4A65-1DC70E8EB262}"/>
              </a:ext>
            </a:extLst>
          </p:cNvPr>
          <p:cNvSpPr txBox="1"/>
          <p:nvPr/>
        </p:nvSpPr>
        <p:spPr>
          <a:xfrm>
            <a:off x="870012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1EC9D-5FCD-1B4B-858C-C59518794A96}"/>
              </a:ext>
            </a:extLst>
          </p:cNvPr>
          <p:cNvSpPr txBox="1"/>
          <p:nvPr/>
        </p:nvSpPr>
        <p:spPr>
          <a:xfrm>
            <a:off x="1417468" y="235406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8B83-5EBA-2526-90D9-517719F87385}"/>
              </a:ext>
            </a:extLst>
          </p:cNvPr>
          <p:cNvSpPr txBox="1"/>
          <p:nvPr/>
        </p:nvSpPr>
        <p:spPr>
          <a:xfrm>
            <a:off x="1899082" y="150937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BF53C-8CB2-468D-FC1A-C956BE36342E}"/>
              </a:ext>
            </a:extLst>
          </p:cNvPr>
          <p:cNvSpPr txBox="1"/>
          <p:nvPr/>
        </p:nvSpPr>
        <p:spPr>
          <a:xfrm>
            <a:off x="2459115" y="942915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82F9B-1049-C6CA-7571-0A0C6255177A}"/>
              </a:ext>
            </a:extLst>
          </p:cNvPr>
          <p:cNvSpPr txBox="1"/>
          <p:nvPr/>
        </p:nvSpPr>
        <p:spPr>
          <a:xfrm>
            <a:off x="3038384" y="150550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FC2E9-791B-1BCA-8DF7-852BB9A7FC94}"/>
              </a:ext>
            </a:extLst>
          </p:cNvPr>
          <p:cNvSpPr txBox="1"/>
          <p:nvPr/>
        </p:nvSpPr>
        <p:spPr>
          <a:xfrm>
            <a:off x="3249227" y="565162"/>
            <a:ext cx="5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75630-1796-04FA-7D71-F04E5B95FA64}"/>
              </a:ext>
            </a:extLst>
          </p:cNvPr>
          <p:cNvSpPr txBox="1"/>
          <p:nvPr/>
        </p:nvSpPr>
        <p:spPr>
          <a:xfrm>
            <a:off x="4369295" y="235406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725855-4B46-0F4E-F20F-A90731CA7162}"/>
              </a:ext>
            </a:extLst>
          </p:cNvPr>
          <p:cNvCxnSpPr>
            <a:endCxn id="10" idx="1"/>
          </p:cNvCxnSpPr>
          <p:nvPr/>
        </p:nvCxnSpPr>
        <p:spPr>
          <a:xfrm>
            <a:off x="1927194" y="2538728"/>
            <a:ext cx="2442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91D60F-90D1-2778-0ACB-3FF27B8376E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894120" y="749828"/>
            <a:ext cx="355107" cy="325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5CF54D8-8E1B-7A16-2B1C-7AD714DAFD73}"/>
              </a:ext>
            </a:extLst>
          </p:cNvPr>
          <p:cNvSpPr txBox="1"/>
          <p:nvPr/>
        </p:nvSpPr>
        <p:spPr>
          <a:xfrm>
            <a:off x="1927194" y="328029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9DDCE3-01DC-F4C7-13BB-C3097B43FD86}"/>
              </a:ext>
            </a:extLst>
          </p:cNvPr>
          <p:cNvSpPr txBox="1"/>
          <p:nvPr/>
        </p:nvSpPr>
        <p:spPr>
          <a:xfrm>
            <a:off x="4369295" y="328029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513961-8217-C0C3-D6AA-05C54A7E0A83}"/>
              </a:ext>
            </a:extLst>
          </p:cNvPr>
          <p:cNvSpPr txBox="1"/>
          <p:nvPr/>
        </p:nvSpPr>
        <p:spPr>
          <a:xfrm>
            <a:off x="7785717" y="1180730"/>
            <a:ext cx="306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SV2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61C55F86-6F97-83A4-689A-58112C96EBB3}"/>
              </a:ext>
            </a:extLst>
          </p:cNvPr>
          <p:cNvCxnSpPr>
            <a:cxnSpLocks/>
          </p:cNvCxnSpPr>
          <p:nvPr/>
        </p:nvCxnSpPr>
        <p:spPr>
          <a:xfrm flipV="1">
            <a:off x="1065320" y="685971"/>
            <a:ext cx="2152281" cy="7877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19C4D-1258-A929-A29B-F3E998DB10E4}"/>
              </a:ext>
            </a:extLst>
          </p:cNvPr>
          <p:cNvCxnSpPr>
            <a:stCxn id="6" idx="0"/>
          </p:cNvCxnSpPr>
          <p:nvPr/>
        </p:nvCxnSpPr>
        <p:spPr>
          <a:xfrm flipV="1">
            <a:off x="2294138" y="1242874"/>
            <a:ext cx="262631" cy="26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D796CB-823C-2829-883E-D6B22E700242}"/>
              </a:ext>
            </a:extLst>
          </p:cNvPr>
          <p:cNvCxnSpPr>
            <a:cxnSpLocks/>
          </p:cNvCxnSpPr>
          <p:nvPr/>
        </p:nvCxnSpPr>
        <p:spPr>
          <a:xfrm>
            <a:off x="2735986" y="1183195"/>
            <a:ext cx="481615" cy="35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8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8BAD2-DB9E-8B00-8733-FC775775F8F3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Control valve </a:t>
            </a:r>
          </a:p>
        </p:txBody>
      </p:sp>
    </p:spTree>
    <p:extLst>
      <p:ext uri="{BB962C8B-B14F-4D97-AF65-F5344CB8AC3E}">
        <p14:creationId xmlns:p14="http://schemas.microsoft.com/office/powerpoint/2010/main" val="423252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8D7CBE-5AD5-4B7E-A0AD-03646A8A1A30}"/>
              </a:ext>
            </a:extLst>
          </p:cNvPr>
          <p:cNvSpPr txBox="1"/>
          <p:nvPr/>
        </p:nvSpPr>
        <p:spPr>
          <a:xfrm>
            <a:off x="7785717" y="1180730"/>
            <a:ext cx="306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B2C44-4419-F36F-4DEC-42C574EA251E}"/>
              </a:ext>
            </a:extLst>
          </p:cNvPr>
          <p:cNvSpPr txBox="1"/>
          <p:nvPr/>
        </p:nvSpPr>
        <p:spPr>
          <a:xfrm>
            <a:off x="870012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18BFA-C283-CA19-4D0C-81BE9D03A109}"/>
              </a:ext>
            </a:extLst>
          </p:cNvPr>
          <p:cNvSpPr txBox="1"/>
          <p:nvPr/>
        </p:nvSpPr>
        <p:spPr>
          <a:xfrm>
            <a:off x="1417468" y="235406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3E957-DE5C-5AA6-E624-69B627C94228}"/>
              </a:ext>
            </a:extLst>
          </p:cNvPr>
          <p:cNvSpPr txBox="1"/>
          <p:nvPr/>
        </p:nvSpPr>
        <p:spPr>
          <a:xfrm>
            <a:off x="1901301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5E964-7F0E-990E-5778-13136080D1DA}"/>
              </a:ext>
            </a:extLst>
          </p:cNvPr>
          <p:cNvSpPr txBox="1"/>
          <p:nvPr/>
        </p:nvSpPr>
        <p:spPr>
          <a:xfrm>
            <a:off x="3204101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Vpos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903E8-7450-FF37-AB67-08525F5E1348}"/>
              </a:ext>
            </a:extLst>
          </p:cNvPr>
          <p:cNvSpPr txBox="1"/>
          <p:nvPr/>
        </p:nvSpPr>
        <p:spPr>
          <a:xfrm>
            <a:off x="4670395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4CEA4-37D6-27EB-513D-5DB433892F9F}"/>
              </a:ext>
            </a:extLst>
          </p:cNvPr>
          <p:cNvSpPr txBox="1"/>
          <p:nvPr/>
        </p:nvSpPr>
        <p:spPr>
          <a:xfrm>
            <a:off x="5460507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1D201-02F2-CD3E-37F4-CD78701B0008}"/>
              </a:ext>
            </a:extLst>
          </p:cNvPr>
          <p:cNvSpPr txBox="1"/>
          <p:nvPr/>
        </p:nvSpPr>
        <p:spPr>
          <a:xfrm>
            <a:off x="4369295" y="235406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6D271D-50DE-A16E-7FFE-2EB66F7E6F44}"/>
              </a:ext>
            </a:extLst>
          </p:cNvPr>
          <p:cNvCxnSpPr>
            <a:cxnSpLocks/>
          </p:cNvCxnSpPr>
          <p:nvPr/>
        </p:nvCxnSpPr>
        <p:spPr>
          <a:xfrm flipH="1">
            <a:off x="2459115" y="1658359"/>
            <a:ext cx="577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0A9663-12ED-7D34-A5F7-4D3651939AE6}"/>
              </a:ext>
            </a:extLst>
          </p:cNvPr>
          <p:cNvCxnSpPr>
            <a:endCxn id="9" idx="1"/>
          </p:cNvCxnSpPr>
          <p:nvPr/>
        </p:nvCxnSpPr>
        <p:spPr>
          <a:xfrm>
            <a:off x="3967578" y="1658359"/>
            <a:ext cx="7028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86F235-EFB6-EFC5-97B7-1DC0F04CB867}"/>
              </a:ext>
            </a:extLst>
          </p:cNvPr>
          <p:cNvCxnSpPr>
            <a:endCxn id="11" idx="1"/>
          </p:cNvCxnSpPr>
          <p:nvPr/>
        </p:nvCxnSpPr>
        <p:spPr>
          <a:xfrm>
            <a:off x="1927194" y="2538728"/>
            <a:ext cx="2442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018FC7-8A98-9FE9-9CF5-277A28D662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30552" y="1658359"/>
            <a:ext cx="3299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EDECA9-9653-07BC-C8F5-931D3D50694B}"/>
              </a:ext>
            </a:extLst>
          </p:cNvPr>
          <p:cNvSpPr txBox="1"/>
          <p:nvPr/>
        </p:nvSpPr>
        <p:spPr>
          <a:xfrm>
            <a:off x="1927194" y="328029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89A478-C26E-B97C-C729-A007003B38AB}"/>
              </a:ext>
            </a:extLst>
          </p:cNvPr>
          <p:cNvSpPr txBox="1"/>
          <p:nvPr/>
        </p:nvSpPr>
        <p:spPr>
          <a:xfrm>
            <a:off x="4369295" y="328029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E58AB7-EEBE-3F1D-CFC1-B2F8B3D9DC85}"/>
              </a:ext>
            </a:extLst>
          </p:cNvPr>
          <p:cNvCxnSpPr>
            <a:cxnSpLocks/>
          </p:cNvCxnSpPr>
          <p:nvPr/>
        </p:nvCxnSpPr>
        <p:spPr>
          <a:xfrm flipH="1">
            <a:off x="1305018" y="1658359"/>
            <a:ext cx="577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4EFFA7-3C00-B788-1576-402D5059D648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812524" y="1843025"/>
            <a:ext cx="255973" cy="51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619323-02CE-7C1D-D714-4342777845C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764351" y="1843025"/>
            <a:ext cx="73979" cy="51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A379C2D-6199-A262-C77A-00F6C80A4F50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5400000" flipH="1" flipV="1">
            <a:off x="3680904" y="89146"/>
            <a:ext cx="12700" cy="276909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5859186-4CFC-A836-948F-DC2DB179F799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 rot="5400000" flipH="1" flipV="1">
            <a:off x="3560315" y="-821554"/>
            <a:ext cx="12700" cy="4590495"/>
          </a:xfrm>
          <a:prstGeom prst="curvedConnector3">
            <a:avLst>
              <a:gd name="adj1" fmla="val 38970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60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8D7CBE-5AD5-4B7E-A0AD-03646A8A1A30}"/>
              </a:ext>
            </a:extLst>
          </p:cNvPr>
          <p:cNvSpPr txBox="1"/>
          <p:nvPr/>
        </p:nvSpPr>
        <p:spPr>
          <a:xfrm>
            <a:off x="7785717" y="1180730"/>
            <a:ext cx="306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B2C44-4419-F36F-4DEC-42C574EA251E}"/>
              </a:ext>
            </a:extLst>
          </p:cNvPr>
          <p:cNvSpPr txBox="1"/>
          <p:nvPr/>
        </p:nvSpPr>
        <p:spPr>
          <a:xfrm>
            <a:off x="2541602" y="193843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18BFA-C283-CA19-4D0C-81BE9D03A109}"/>
              </a:ext>
            </a:extLst>
          </p:cNvPr>
          <p:cNvSpPr txBox="1"/>
          <p:nvPr/>
        </p:nvSpPr>
        <p:spPr>
          <a:xfrm>
            <a:off x="1417468" y="235406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3E957-DE5C-5AA6-E624-69B627C94228}"/>
              </a:ext>
            </a:extLst>
          </p:cNvPr>
          <p:cNvSpPr txBox="1"/>
          <p:nvPr/>
        </p:nvSpPr>
        <p:spPr>
          <a:xfrm>
            <a:off x="1901301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5E964-7F0E-990E-5778-13136080D1DA}"/>
              </a:ext>
            </a:extLst>
          </p:cNvPr>
          <p:cNvSpPr txBox="1"/>
          <p:nvPr/>
        </p:nvSpPr>
        <p:spPr>
          <a:xfrm>
            <a:off x="3204101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Vpos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903E8-7450-FF37-AB67-08525F5E1348}"/>
              </a:ext>
            </a:extLst>
          </p:cNvPr>
          <p:cNvSpPr txBox="1"/>
          <p:nvPr/>
        </p:nvSpPr>
        <p:spPr>
          <a:xfrm>
            <a:off x="4670395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4CEA4-37D6-27EB-513D-5DB433892F9F}"/>
              </a:ext>
            </a:extLst>
          </p:cNvPr>
          <p:cNvSpPr txBox="1"/>
          <p:nvPr/>
        </p:nvSpPr>
        <p:spPr>
          <a:xfrm>
            <a:off x="3773748" y="1984730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1D201-02F2-CD3E-37F4-CD78701B0008}"/>
              </a:ext>
            </a:extLst>
          </p:cNvPr>
          <p:cNvSpPr txBox="1"/>
          <p:nvPr/>
        </p:nvSpPr>
        <p:spPr>
          <a:xfrm>
            <a:off x="4369295" y="235406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6D271D-50DE-A16E-7FFE-2EB66F7E6F44}"/>
              </a:ext>
            </a:extLst>
          </p:cNvPr>
          <p:cNvCxnSpPr>
            <a:cxnSpLocks/>
          </p:cNvCxnSpPr>
          <p:nvPr/>
        </p:nvCxnSpPr>
        <p:spPr>
          <a:xfrm flipH="1">
            <a:off x="2459115" y="1658359"/>
            <a:ext cx="577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0A9663-12ED-7D34-A5F7-4D3651939AE6}"/>
              </a:ext>
            </a:extLst>
          </p:cNvPr>
          <p:cNvCxnSpPr>
            <a:endCxn id="9" idx="1"/>
          </p:cNvCxnSpPr>
          <p:nvPr/>
        </p:nvCxnSpPr>
        <p:spPr>
          <a:xfrm>
            <a:off x="3967578" y="1658359"/>
            <a:ext cx="7028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86F235-EFB6-EFC5-97B7-1DC0F04CB867}"/>
              </a:ext>
            </a:extLst>
          </p:cNvPr>
          <p:cNvCxnSpPr>
            <a:endCxn id="11" idx="1"/>
          </p:cNvCxnSpPr>
          <p:nvPr/>
        </p:nvCxnSpPr>
        <p:spPr>
          <a:xfrm>
            <a:off x="1927194" y="2538728"/>
            <a:ext cx="2442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018FC7-8A98-9FE9-9CF5-277A28D662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036163" y="2123098"/>
            <a:ext cx="737585" cy="46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EDECA9-9653-07BC-C8F5-931D3D50694B}"/>
              </a:ext>
            </a:extLst>
          </p:cNvPr>
          <p:cNvSpPr txBox="1"/>
          <p:nvPr/>
        </p:nvSpPr>
        <p:spPr>
          <a:xfrm>
            <a:off x="1927194" y="328029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89A478-C26E-B97C-C729-A007003B38AB}"/>
              </a:ext>
            </a:extLst>
          </p:cNvPr>
          <p:cNvSpPr txBox="1"/>
          <p:nvPr/>
        </p:nvSpPr>
        <p:spPr>
          <a:xfrm>
            <a:off x="4369295" y="328029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E58AB7-EEBE-3F1D-CFC1-B2F8B3D9DC8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936658" y="1805749"/>
            <a:ext cx="331803" cy="132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4EFFA7-3C00-B788-1576-402D5059D648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812524" y="1843025"/>
            <a:ext cx="255973" cy="51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619323-02CE-7C1D-D714-4342777845C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764351" y="1843025"/>
            <a:ext cx="73979" cy="51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3A6401-24A8-2DBB-3F09-BF521D81FF63}"/>
              </a:ext>
            </a:extLst>
          </p:cNvPr>
          <p:cNvCxnSpPr>
            <a:cxnSpLocks/>
          </p:cNvCxnSpPr>
          <p:nvPr/>
        </p:nvCxnSpPr>
        <p:spPr>
          <a:xfrm>
            <a:off x="3747671" y="1832246"/>
            <a:ext cx="219907" cy="19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98EBD67-D49C-4BE9-8DA7-05218AA0F3FD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5400000" flipH="1" flipV="1">
            <a:off x="3680904" y="89146"/>
            <a:ext cx="12700" cy="276909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50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8BAD2-DB9E-8B00-8733-FC775775F8F3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Furnace </a:t>
            </a:r>
          </a:p>
        </p:txBody>
      </p:sp>
    </p:spTree>
    <p:extLst>
      <p:ext uri="{BB962C8B-B14F-4D97-AF65-F5344CB8AC3E}">
        <p14:creationId xmlns:p14="http://schemas.microsoft.com/office/powerpoint/2010/main" val="95359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397C4-EAE2-7959-DC83-BD29117951DF}"/>
              </a:ext>
            </a:extLst>
          </p:cNvPr>
          <p:cNvSpPr txBox="1"/>
          <p:nvPr/>
        </p:nvSpPr>
        <p:spPr>
          <a:xfrm>
            <a:off x="8478175" y="675495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SV1 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FB9AC-B8A5-AF1F-ED5E-25903B18BBBE}"/>
              </a:ext>
            </a:extLst>
          </p:cNvPr>
          <p:cNvSpPr txBox="1"/>
          <p:nvPr/>
        </p:nvSpPr>
        <p:spPr>
          <a:xfrm>
            <a:off x="1100830" y="2015230"/>
            <a:ext cx="1216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fuel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fuel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fuel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8A2C9-8662-C874-5437-C86F584B1213}"/>
              </a:ext>
            </a:extLst>
          </p:cNvPr>
          <p:cNvSpPr txBox="1"/>
          <p:nvPr/>
        </p:nvSpPr>
        <p:spPr>
          <a:xfrm>
            <a:off x="6304624" y="2015230"/>
            <a:ext cx="1216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gas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gas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gas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803DD-E0A9-223F-6629-6034EBC67532}"/>
              </a:ext>
            </a:extLst>
          </p:cNvPr>
          <p:cNvSpPr txBox="1"/>
          <p:nvPr/>
        </p:nvSpPr>
        <p:spPr>
          <a:xfrm>
            <a:off x="2740237" y="5017662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</a:t>
            </a:r>
            <a:r>
              <a:rPr lang="en-GB" dirty="0" err="1"/>
              <a:t>furn</a:t>
            </a:r>
            <a:r>
              <a:rPr lang="en-GB" dirty="0"/>
              <a:t>		P </a:t>
            </a:r>
            <a:r>
              <a:rPr lang="en-GB" dirty="0" err="1"/>
              <a:t>furn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968F70-AC92-41D9-476B-8E4B842F01B8}"/>
              </a:ext>
            </a:extLst>
          </p:cNvPr>
          <p:cNvCxnSpPr/>
          <p:nvPr/>
        </p:nvCxnSpPr>
        <p:spPr>
          <a:xfrm>
            <a:off x="1864311" y="4492101"/>
            <a:ext cx="964703" cy="525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1CE80D-0F3F-7626-22BA-A99430A90341}"/>
              </a:ext>
            </a:extLst>
          </p:cNvPr>
          <p:cNvCxnSpPr/>
          <p:nvPr/>
        </p:nvCxnSpPr>
        <p:spPr>
          <a:xfrm>
            <a:off x="1890944" y="4367814"/>
            <a:ext cx="2787588" cy="649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813115-D5C0-A8FF-16B6-586477F24BDD}"/>
              </a:ext>
            </a:extLst>
          </p:cNvPr>
          <p:cNvCxnSpPr/>
          <p:nvPr/>
        </p:nvCxnSpPr>
        <p:spPr>
          <a:xfrm flipH="1">
            <a:off x="3275860" y="1656893"/>
            <a:ext cx="1704513" cy="336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A7A9C-984F-094F-91DC-D618D1F3A5BD}"/>
              </a:ext>
            </a:extLst>
          </p:cNvPr>
          <p:cNvCxnSpPr/>
          <p:nvPr/>
        </p:nvCxnSpPr>
        <p:spPr>
          <a:xfrm>
            <a:off x="5015883" y="1656893"/>
            <a:ext cx="0" cy="336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3D9F49-F966-732C-649F-16BEB7AADB09}"/>
              </a:ext>
            </a:extLst>
          </p:cNvPr>
          <p:cNvCxnSpPr/>
          <p:nvPr/>
        </p:nvCxnSpPr>
        <p:spPr>
          <a:xfrm flipV="1">
            <a:off x="3409025" y="2334827"/>
            <a:ext cx="2831977" cy="2682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56C11A-FBBA-FD9D-E130-033F2FAC3B20}"/>
              </a:ext>
            </a:extLst>
          </p:cNvPr>
          <p:cNvCxnSpPr/>
          <p:nvPr/>
        </p:nvCxnSpPr>
        <p:spPr>
          <a:xfrm flipV="1">
            <a:off x="5193437" y="3497802"/>
            <a:ext cx="1111187" cy="1519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FC6723-1C7A-7867-86A8-2DCC8F2C1355}"/>
              </a:ext>
            </a:extLst>
          </p:cNvPr>
          <p:cNvCxnSpPr/>
          <p:nvPr/>
        </p:nvCxnSpPr>
        <p:spPr>
          <a:xfrm>
            <a:off x="4048217" y="1656893"/>
            <a:ext cx="776796" cy="336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C24E2-0D04-2523-EDA2-B139A25905BF}"/>
              </a:ext>
            </a:extLst>
          </p:cNvPr>
          <p:cNvCxnSpPr/>
          <p:nvPr/>
        </p:nvCxnSpPr>
        <p:spPr>
          <a:xfrm>
            <a:off x="3080552" y="1656893"/>
            <a:ext cx="26633" cy="336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5A4827-4C5D-DF58-27BD-454290382A0B}"/>
              </a:ext>
            </a:extLst>
          </p:cNvPr>
          <p:cNvSpPr txBox="1"/>
          <p:nvPr/>
        </p:nvSpPr>
        <p:spPr>
          <a:xfrm>
            <a:off x="7673265" y="3978675"/>
            <a:ext cx="1216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prod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prod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prod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3DCD06-1163-D85E-0F91-002F88F6A4A9}"/>
              </a:ext>
            </a:extLst>
          </p:cNvPr>
          <p:cNvSpPr txBox="1"/>
          <p:nvPr/>
        </p:nvSpPr>
        <p:spPr>
          <a:xfrm>
            <a:off x="10067276" y="3978675"/>
            <a:ext cx="1216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feed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feed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feed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008876-258B-60CE-BAE5-F4802D965BC5}"/>
              </a:ext>
            </a:extLst>
          </p:cNvPr>
          <p:cNvCxnSpPr/>
          <p:nvPr/>
        </p:nvCxnSpPr>
        <p:spPr>
          <a:xfrm flipH="1">
            <a:off x="8558074" y="4181383"/>
            <a:ext cx="15092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95B3FB-4B9E-A6B4-375E-4628E384F7B0}"/>
              </a:ext>
            </a:extLst>
          </p:cNvPr>
          <p:cNvCxnSpPr/>
          <p:nvPr/>
        </p:nvCxnSpPr>
        <p:spPr>
          <a:xfrm flipH="1">
            <a:off x="8558074" y="6320901"/>
            <a:ext cx="14204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A16DB4-39B5-21E5-38AF-161823BD6AA0}"/>
              </a:ext>
            </a:extLst>
          </p:cNvPr>
          <p:cNvCxnSpPr/>
          <p:nvPr/>
        </p:nvCxnSpPr>
        <p:spPr>
          <a:xfrm flipH="1" flipV="1">
            <a:off x="8478175" y="4367814"/>
            <a:ext cx="1589101" cy="1784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F757B6-5FF1-C8C8-C3C8-EC7154F21E9D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8478175" y="5255581"/>
            <a:ext cx="1589101" cy="15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4359DE-5709-F35C-D35A-A0272BD80298}"/>
              </a:ext>
            </a:extLst>
          </p:cNvPr>
          <p:cNvCxnSpPr>
            <a:cxnSpLocks/>
          </p:cNvCxnSpPr>
          <p:nvPr/>
        </p:nvCxnSpPr>
        <p:spPr>
          <a:xfrm>
            <a:off x="3468206" y="5386994"/>
            <a:ext cx="1547677" cy="862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0389AB-91F0-8573-5C1E-C0DC41B42EA5}"/>
              </a:ext>
            </a:extLst>
          </p:cNvPr>
          <p:cNvCxnSpPr>
            <a:cxnSpLocks/>
          </p:cNvCxnSpPr>
          <p:nvPr/>
        </p:nvCxnSpPr>
        <p:spPr>
          <a:xfrm flipV="1">
            <a:off x="5015883" y="4367814"/>
            <a:ext cx="2657382" cy="1882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735E3B-5242-E8ED-2166-57C98093BFC1}"/>
              </a:ext>
            </a:extLst>
          </p:cNvPr>
          <p:cNvSpPr txBox="1"/>
          <p:nvPr/>
        </p:nvSpPr>
        <p:spPr>
          <a:xfrm>
            <a:off x="2608551" y="1275723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air	   P air	       F air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90DB8-E2A0-C3D5-572C-2E67ABF136BC}"/>
              </a:ext>
            </a:extLst>
          </p:cNvPr>
          <p:cNvSpPr txBox="1"/>
          <p:nvPr/>
        </p:nvSpPr>
        <p:spPr>
          <a:xfrm>
            <a:off x="7673265" y="2441359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prod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C42C8A-475B-386D-05AD-FADF899438C3}"/>
              </a:ext>
            </a:extLst>
          </p:cNvPr>
          <p:cNvSpPr txBox="1"/>
          <p:nvPr/>
        </p:nvSpPr>
        <p:spPr>
          <a:xfrm>
            <a:off x="10027326" y="2428439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feed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0327CA-1FCD-EFD0-BEB3-3D54A6F305B6}"/>
              </a:ext>
            </a:extLst>
          </p:cNvPr>
          <p:cNvCxnSpPr/>
          <p:nvPr/>
        </p:nvCxnSpPr>
        <p:spPr>
          <a:xfrm>
            <a:off x="8060924" y="4367814"/>
            <a:ext cx="0" cy="736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9CEFEF-4407-2A62-7F00-763723CE6670}"/>
              </a:ext>
            </a:extLst>
          </p:cNvPr>
          <p:cNvCxnSpPr>
            <a:cxnSpLocks/>
          </p:cNvCxnSpPr>
          <p:nvPr/>
        </p:nvCxnSpPr>
        <p:spPr>
          <a:xfrm flipV="1">
            <a:off x="5282214" y="4367814"/>
            <a:ext cx="1022410" cy="649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74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8BAD2-DB9E-8B00-8733-FC775775F8F3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87694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26224</TotalTime>
  <Words>453</Words>
  <Application>Microsoft Office PowerPoint</Application>
  <PresentationFormat>Widescreen</PresentationFormat>
  <Paragraphs>249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dodd</dc:creator>
  <cp:lastModifiedBy>byron dodd</cp:lastModifiedBy>
  <cp:revision>1</cp:revision>
  <dcterms:created xsi:type="dcterms:W3CDTF">2024-02-20T20:15:39Z</dcterms:created>
  <dcterms:modified xsi:type="dcterms:W3CDTF">2024-03-26T20:59:33Z</dcterms:modified>
</cp:coreProperties>
</file>