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 id="269" r:id="rId6"/>
    <p:sldId id="273" r:id="rId7"/>
    <p:sldId id="270" r:id="rId8"/>
    <p:sldId id="271" r:id="rId9"/>
    <p:sldId id="272" r:id="rId10"/>
    <p:sldId id="268" r:id="rId11"/>
    <p:sldId id="266" r:id="rId12"/>
    <p:sldId id="267" r:id="rId13"/>
    <p:sldId id="265" r:id="rId14"/>
    <p:sldId id="264" r:id="rId15"/>
    <p:sldId id="263" r:id="rId16"/>
    <p:sldId id="262" r:id="rId17"/>
    <p:sldId id="261" r:id="rId18"/>
    <p:sldId id="260" r:id="rId19"/>
    <p:sldId id="259"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B89B6-19ED-4269-8430-78638EF37710}" v="3" dt="2020-04-27T16:50:44.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gga, Bharadwaj (doggabj)" userId="a4ed50c3-ecbf-44ec-a583-69be793b240b" providerId="ADAL" clId="{C3AA819E-7A99-4126-A878-45F12DBD2A41}"/>
    <pc:docChg chg="custSel addSld modSld">
      <pc:chgData name="Dogga, Bharadwaj (doggabj)" userId="a4ed50c3-ecbf-44ec-a583-69be793b240b" providerId="ADAL" clId="{C3AA819E-7A99-4126-A878-45F12DBD2A41}" dt="2020-02-02T02:16:00.057" v="66" actId="1076"/>
      <pc:docMkLst>
        <pc:docMk/>
      </pc:docMkLst>
      <pc:sldChg chg="modSp add">
        <pc:chgData name="Dogga, Bharadwaj (doggabj)" userId="a4ed50c3-ecbf-44ec-a583-69be793b240b" providerId="ADAL" clId="{C3AA819E-7A99-4126-A878-45F12DBD2A41}" dt="2020-02-02T02:12:48.657" v="1"/>
        <pc:sldMkLst>
          <pc:docMk/>
          <pc:sldMk cId="1708563666" sldId="257"/>
        </pc:sldMkLst>
        <pc:spChg chg="mod">
          <ac:chgData name="Dogga, Bharadwaj (doggabj)" userId="a4ed50c3-ecbf-44ec-a583-69be793b240b" providerId="ADAL" clId="{C3AA819E-7A99-4126-A878-45F12DBD2A41}" dt="2020-02-02T02:12:48.657" v="1"/>
          <ac:spMkLst>
            <pc:docMk/>
            <pc:sldMk cId="1708563666" sldId="257"/>
            <ac:spMk id="2" creationId="{750AFEC2-DCEE-4DA2-BFFE-7A28013EF39A}"/>
          </ac:spMkLst>
        </pc:spChg>
      </pc:sldChg>
      <pc:sldChg chg="addSp modSp add">
        <pc:chgData name="Dogga, Bharadwaj (doggabj)" userId="a4ed50c3-ecbf-44ec-a583-69be793b240b" providerId="ADAL" clId="{C3AA819E-7A99-4126-A878-45F12DBD2A41}" dt="2020-02-02T02:13:12.838" v="10" actId="1076"/>
        <pc:sldMkLst>
          <pc:docMk/>
          <pc:sldMk cId="3653027820" sldId="258"/>
        </pc:sldMkLst>
        <pc:spChg chg="mod">
          <ac:chgData name="Dogga, Bharadwaj (doggabj)" userId="a4ed50c3-ecbf-44ec-a583-69be793b240b" providerId="ADAL" clId="{C3AA819E-7A99-4126-A878-45F12DBD2A41}" dt="2020-02-02T02:12:56.870" v="4" actId="27636"/>
          <ac:spMkLst>
            <pc:docMk/>
            <pc:sldMk cId="3653027820" sldId="258"/>
            <ac:spMk id="2" creationId="{629B2E6B-A187-46D7-ADE1-3C2355502797}"/>
          </ac:spMkLst>
        </pc:spChg>
        <pc:picChg chg="add mod">
          <ac:chgData name="Dogga, Bharadwaj (doggabj)" userId="a4ed50c3-ecbf-44ec-a583-69be793b240b" providerId="ADAL" clId="{C3AA819E-7A99-4126-A878-45F12DBD2A41}" dt="2020-02-02T02:13:12.838" v="10" actId="1076"/>
          <ac:picMkLst>
            <pc:docMk/>
            <pc:sldMk cId="3653027820" sldId="258"/>
            <ac:picMk id="3" creationId="{EC5798CF-CB31-46F3-B702-88D7021628C9}"/>
          </ac:picMkLst>
        </pc:picChg>
      </pc:sldChg>
      <pc:sldChg chg="addSp modSp add">
        <pc:chgData name="Dogga, Bharadwaj (doggabj)" userId="a4ed50c3-ecbf-44ec-a583-69be793b240b" providerId="ADAL" clId="{C3AA819E-7A99-4126-A878-45F12DBD2A41}" dt="2020-02-02T02:13:54.610" v="25" actId="1076"/>
        <pc:sldMkLst>
          <pc:docMk/>
          <pc:sldMk cId="758115458" sldId="259"/>
        </pc:sldMkLst>
        <pc:spChg chg="mod">
          <ac:chgData name="Dogga, Bharadwaj (doggabj)" userId="a4ed50c3-ecbf-44ec-a583-69be793b240b" providerId="ADAL" clId="{C3AA819E-7A99-4126-A878-45F12DBD2A41}" dt="2020-02-02T02:13:26.453" v="18" actId="27636"/>
          <ac:spMkLst>
            <pc:docMk/>
            <pc:sldMk cId="758115458" sldId="259"/>
            <ac:spMk id="2" creationId="{75DD19B0-8B12-48EF-9F14-F1078E7B1404}"/>
          </ac:spMkLst>
        </pc:spChg>
        <pc:spChg chg="add mod">
          <ac:chgData name="Dogga, Bharadwaj (doggabj)" userId="a4ed50c3-ecbf-44ec-a583-69be793b240b" providerId="ADAL" clId="{C3AA819E-7A99-4126-A878-45F12DBD2A41}" dt="2020-02-02T02:13:54.610" v="25" actId="1076"/>
          <ac:spMkLst>
            <pc:docMk/>
            <pc:sldMk cId="758115458" sldId="259"/>
            <ac:spMk id="5" creationId="{CAD671DB-27DE-40EB-949C-B491658CAEC6}"/>
          </ac:spMkLst>
        </pc:spChg>
        <pc:picChg chg="add mod">
          <ac:chgData name="Dogga, Bharadwaj (doggabj)" userId="a4ed50c3-ecbf-44ec-a583-69be793b240b" providerId="ADAL" clId="{C3AA819E-7A99-4126-A878-45F12DBD2A41}" dt="2020-02-02T02:13:49.740" v="23" actId="1076"/>
          <ac:picMkLst>
            <pc:docMk/>
            <pc:sldMk cId="758115458" sldId="259"/>
            <ac:picMk id="3" creationId="{631F64BE-5DDC-453A-8635-9BD82F69DF30}"/>
          </ac:picMkLst>
        </pc:picChg>
        <pc:picChg chg="add mod">
          <ac:chgData name="Dogga, Bharadwaj (doggabj)" userId="a4ed50c3-ecbf-44ec-a583-69be793b240b" providerId="ADAL" clId="{C3AA819E-7A99-4126-A878-45F12DBD2A41}" dt="2020-02-02T02:13:52.275" v="24" actId="1076"/>
          <ac:picMkLst>
            <pc:docMk/>
            <pc:sldMk cId="758115458" sldId="259"/>
            <ac:picMk id="4" creationId="{F8206979-3A5B-4950-8465-D63758EF8F1F}"/>
          </ac:picMkLst>
        </pc:picChg>
      </pc:sldChg>
      <pc:sldChg chg="addSp delSp modSp add">
        <pc:chgData name="Dogga, Bharadwaj (doggabj)" userId="a4ed50c3-ecbf-44ec-a583-69be793b240b" providerId="ADAL" clId="{C3AA819E-7A99-4126-A878-45F12DBD2A41}" dt="2020-02-02T02:14:16.156" v="31" actId="1076"/>
        <pc:sldMkLst>
          <pc:docMk/>
          <pc:sldMk cId="826537999" sldId="260"/>
        </pc:sldMkLst>
        <pc:spChg chg="del">
          <ac:chgData name="Dogga, Bharadwaj (doggabj)" userId="a4ed50c3-ecbf-44ec-a583-69be793b240b" providerId="ADAL" clId="{C3AA819E-7A99-4126-A878-45F12DBD2A41}" dt="2020-02-02T02:14:03.907" v="26" actId="478"/>
          <ac:spMkLst>
            <pc:docMk/>
            <pc:sldMk cId="826537999" sldId="260"/>
            <ac:spMk id="2" creationId="{47506F2C-ACC9-4018-BB66-8A1D567E0439}"/>
          </ac:spMkLst>
        </pc:spChg>
        <pc:spChg chg="add mod">
          <ac:chgData name="Dogga, Bharadwaj (doggabj)" userId="a4ed50c3-ecbf-44ec-a583-69be793b240b" providerId="ADAL" clId="{C3AA819E-7A99-4126-A878-45F12DBD2A41}" dt="2020-02-02T02:14:16.156" v="31" actId="1076"/>
          <ac:spMkLst>
            <pc:docMk/>
            <pc:sldMk cId="826537999" sldId="260"/>
            <ac:spMk id="3" creationId="{7F65B6D9-C4A3-498B-B419-E0624059253E}"/>
          </ac:spMkLst>
        </pc:spChg>
        <pc:picChg chg="add mod">
          <ac:chgData name="Dogga, Bharadwaj (doggabj)" userId="a4ed50c3-ecbf-44ec-a583-69be793b240b" providerId="ADAL" clId="{C3AA819E-7A99-4126-A878-45F12DBD2A41}" dt="2020-02-02T02:14:11.780" v="29" actId="1076"/>
          <ac:picMkLst>
            <pc:docMk/>
            <pc:sldMk cId="826537999" sldId="260"/>
            <ac:picMk id="4" creationId="{E5B58FB6-FF43-4333-A3E2-A0FCAD13D38C}"/>
          </ac:picMkLst>
        </pc:picChg>
        <pc:picChg chg="add mod">
          <ac:chgData name="Dogga, Bharadwaj (doggabj)" userId="a4ed50c3-ecbf-44ec-a583-69be793b240b" providerId="ADAL" clId="{C3AA819E-7A99-4126-A878-45F12DBD2A41}" dt="2020-02-02T02:14:12.930" v="30" actId="1076"/>
          <ac:picMkLst>
            <pc:docMk/>
            <pc:sldMk cId="826537999" sldId="260"/>
            <ac:picMk id="5" creationId="{9B81143A-10B7-43B0-8ECD-C92A7B82DFCF}"/>
          </ac:picMkLst>
        </pc:picChg>
      </pc:sldChg>
      <pc:sldChg chg="addSp delSp modSp add">
        <pc:chgData name="Dogga, Bharadwaj (doggabj)" userId="a4ed50c3-ecbf-44ec-a583-69be793b240b" providerId="ADAL" clId="{C3AA819E-7A99-4126-A878-45F12DBD2A41}" dt="2020-02-02T02:14:49.329" v="47" actId="1076"/>
        <pc:sldMkLst>
          <pc:docMk/>
          <pc:sldMk cId="1145607118" sldId="261"/>
        </pc:sldMkLst>
        <pc:spChg chg="del">
          <ac:chgData name="Dogga, Bharadwaj (doggabj)" userId="a4ed50c3-ecbf-44ec-a583-69be793b240b" providerId="ADAL" clId="{C3AA819E-7A99-4126-A878-45F12DBD2A41}" dt="2020-02-02T02:14:29.994" v="34" actId="478"/>
          <ac:spMkLst>
            <pc:docMk/>
            <pc:sldMk cId="1145607118" sldId="261"/>
            <ac:spMk id="2" creationId="{5B34CF2A-F5E3-4315-BC75-4AEF82360A6A}"/>
          </ac:spMkLst>
        </pc:spChg>
        <pc:spChg chg="add mod">
          <ac:chgData name="Dogga, Bharadwaj (doggabj)" userId="a4ed50c3-ecbf-44ec-a583-69be793b240b" providerId="ADAL" clId="{C3AA819E-7A99-4126-A878-45F12DBD2A41}" dt="2020-02-02T02:14:43.776" v="42" actId="27636"/>
          <ac:spMkLst>
            <pc:docMk/>
            <pc:sldMk cId="1145607118" sldId="261"/>
            <ac:spMk id="3" creationId="{4E75AAA6-54B2-44F9-8C5E-838416A1948B}"/>
          </ac:spMkLst>
        </pc:spChg>
        <pc:picChg chg="add mod">
          <ac:chgData name="Dogga, Bharadwaj (doggabj)" userId="a4ed50c3-ecbf-44ec-a583-69be793b240b" providerId="ADAL" clId="{C3AA819E-7A99-4126-A878-45F12DBD2A41}" dt="2020-02-02T02:14:49.329" v="47" actId="1076"/>
          <ac:picMkLst>
            <pc:docMk/>
            <pc:sldMk cId="1145607118" sldId="261"/>
            <ac:picMk id="4" creationId="{F92AAB26-BEE0-4113-88DF-0D1FC1763F2D}"/>
          </ac:picMkLst>
        </pc:picChg>
      </pc:sldChg>
      <pc:sldChg chg="addSp delSp modSp add">
        <pc:chgData name="Dogga, Bharadwaj (doggabj)" userId="a4ed50c3-ecbf-44ec-a583-69be793b240b" providerId="ADAL" clId="{C3AA819E-7A99-4126-A878-45F12DBD2A41}" dt="2020-02-02T02:15:31.029" v="62" actId="1076"/>
        <pc:sldMkLst>
          <pc:docMk/>
          <pc:sldMk cId="2793895996" sldId="262"/>
        </pc:sldMkLst>
        <pc:spChg chg="del">
          <ac:chgData name="Dogga, Bharadwaj (doggabj)" userId="a4ed50c3-ecbf-44ec-a583-69be793b240b" providerId="ADAL" clId="{C3AA819E-7A99-4126-A878-45F12DBD2A41}" dt="2020-02-02T02:15:02.578" v="48" actId="478"/>
          <ac:spMkLst>
            <pc:docMk/>
            <pc:sldMk cId="2793895996" sldId="262"/>
            <ac:spMk id="2" creationId="{30AF1856-D2D4-4F65-92D5-4B1B886BB54D}"/>
          </ac:spMkLst>
        </pc:spChg>
        <pc:spChg chg="add mod">
          <ac:chgData name="Dogga, Bharadwaj (doggabj)" userId="a4ed50c3-ecbf-44ec-a583-69be793b240b" providerId="ADAL" clId="{C3AA819E-7A99-4126-A878-45F12DBD2A41}" dt="2020-02-02T02:15:24.794" v="60" actId="1076"/>
          <ac:spMkLst>
            <pc:docMk/>
            <pc:sldMk cId="2793895996" sldId="262"/>
            <ac:spMk id="3" creationId="{5D3CB238-C718-4918-B0FE-4716D02EAF11}"/>
          </ac:spMkLst>
        </pc:spChg>
        <pc:spChg chg="add mod">
          <ac:chgData name="Dogga, Bharadwaj (doggabj)" userId="a4ed50c3-ecbf-44ec-a583-69be793b240b" providerId="ADAL" clId="{C3AA819E-7A99-4126-A878-45F12DBD2A41}" dt="2020-02-02T02:15:29.286" v="61" actId="1076"/>
          <ac:spMkLst>
            <pc:docMk/>
            <pc:sldMk cId="2793895996" sldId="262"/>
            <ac:spMk id="5" creationId="{1BB52666-C960-4619-A607-FFAE0C4F429F}"/>
          </ac:spMkLst>
        </pc:spChg>
        <pc:picChg chg="add mod">
          <ac:chgData name="Dogga, Bharadwaj (doggabj)" userId="a4ed50c3-ecbf-44ec-a583-69be793b240b" providerId="ADAL" clId="{C3AA819E-7A99-4126-A878-45F12DBD2A41}" dt="2020-02-02T02:15:31.029" v="62" actId="1076"/>
          <ac:picMkLst>
            <pc:docMk/>
            <pc:sldMk cId="2793895996" sldId="262"/>
            <ac:picMk id="4" creationId="{F87E4DCC-B80D-4ADE-8902-50A4CE86F7EF}"/>
          </ac:picMkLst>
        </pc:picChg>
      </pc:sldChg>
      <pc:sldChg chg="addSp modSp add">
        <pc:chgData name="Dogga, Bharadwaj (doggabj)" userId="a4ed50c3-ecbf-44ec-a583-69be793b240b" providerId="ADAL" clId="{C3AA819E-7A99-4126-A878-45F12DBD2A41}" dt="2020-02-02T02:16:00.057" v="66" actId="1076"/>
        <pc:sldMkLst>
          <pc:docMk/>
          <pc:sldMk cId="3881617926" sldId="263"/>
        </pc:sldMkLst>
        <pc:spChg chg="mod">
          <ac:chgData name="Dogga, Bharadwaj (doggabj)" userId="a4ed50c3-ecbf-44ec-a583-69be793b240b" providerId="ADAL" clId="{C3AA819E-7A99-4126-A878-45F12DBD2A41}" dt="2020-02-02T02:15:46.343" v="63"/>
          <ac:spMkLst>
            <pc:docMk/>
            <pc:sldMk cId="3881617926" sldId="263"/>
            <ac:spMk id="2" creationId="{BD8E69F9-3729-4CAC-8221-35D5F2669BDE}"/>
          </ac:spMkLst>
        </pc:spChg>
        <pc:spChg chg="add mod">
          <ac:chgData name="Dogga, Bharadwaj (doggabj)" userId="a4ed50c3-ecbf-44ec-a583-69be793b240b" providerId="ADAL" clId="{C3AA819E-7A99-4126-A878-45F12DBD2A41}" dt="2020-02-02T02:16:00.057" v="66" actId="1076"/>
          <ac:spMkLst>
            <pc:docMk/>
            <pc:sldMk cId="3881617926" sldId="263"/>
            <ac:spMk id="3" creationId="{4F66D591-C84D-464D-A63F-F994FFA156C9}"/>
          </ac:spMkLst>
        </pc:spChg>
      </pc:sldChg>
      <pc:sldChg chg="add">
        <pc:chgData name="Dogga, Bharadwaj (doggabj)" userId="a4ed50c3-ecbf-44ec-a583-69be793b240b" providerId="ADAL" clId="{C3AA819E-7A99-4126-A878-45F12DBD2A41}" dt="2020-02-02T02:13:15.800" v="16"/>
        <pc:sldMkLst>
          <pc:docMk/>
          <pc:sldMk cId="2785907056" sldId="264"/>
        </pc:sldMkLst>
      </pc:sldChg>
    </pc:docChg>
  </pc:docChgLst>
  <pc:docChgLst>
    <pc:chgData name="Dogga, Bharadwaj (doggabj)" userId="a4ed50c3-ecbf-44ec-a583-69be793b240b" providerId="ADAL" clId="{1C73C1D4-8637-4794-8B31-BFF79936BA9C}"/>
    <pc:docChg chg="custSel addSld modSld sldOrd">
      <pc:chgData name="Dogga, Bharadwaj (doggabj)" userId="a4ed50c3-ecbf-44ec-a583-69be793b240b" providerId="ADAL" clId="{1C73C1D4-8637-4794-8B31-BFF79936BA9C}" dt="2020-03-24T15:42:15.044" v="386" actId="20577"/>
      <pc:docMkLst>
        <pc:docMk/>
      </pc:docMkLst>
      <pc:sldChg chg="modSp mod">
        <pc:chgData name="Dogga, Bharadwaj (doggabj)" userId="a4ed50c3-ecbf-44ec-a583-69be793b240b" providerId="ADAL" clId="{1C73C1D4-8637-4794-8B31-BFF79936BA9C}" dt="2020-03-24T15:37:53.630" v="49" actId="20577"/>
        <pc:sldMkLst>
          <pc:docMk/>
          <pc:sldMk cId="1323747461" sldId="256"/>
        </pc:sldMkLst>
        <pc:spChg chg="mod">
          <ac:chgData name="Dogga, Bharadwaj (doggabj)" userId="a4ed50c3-ecbf-44ec-a583-69be793b240b" providerId="ADAL" clId="{1C73C1D4-8637-4794-8B31-BFF79936BA9C}" dt="2020-03-24T15:37:53.630" v="49" actId="20577"/>
          <ac:spMkLst>
            <pc:docMk/>
            <pc:sldMk cId="1323747461" sldId="256"/>
            <ac:spMk id="2" creationId="{00000000-0000-0000-0000-000000000000}"/>
          </ac:spMkLst>
        </pc:spChg>
      </pc:sldChg>
      <pc:sldChg chg="ord">
        <pc:chgData name="Dogga, Bharadwaj (doggabj)" userId="a4ed50c3-ecbf-44ec-a583-69be793b240b" providerId="ADAL" clId="{1C73C1D4-8637-4794-8B31-BFF79936BA9C}" dt="2020-03-24T15:37:39.266" v="11"/>
        <pc:sldMkLst>
          <pc:docMk/>
          <pc:sldMk cId="3653027820" sldId="258"/>
        </pc:sldMkLst>
      </pc:sldChg>
      <pc:sldChg chg="ord">
        <pc:chgData name="Dogga, Bharadwaj (doggabj)" userId="a4ed50c3-ecbf-44ec-a583-69be793b240b" providerId="ADAL" clId="{1C73C1D4-8637-4794-8B31-BFF79936BA9C}" dt="2020-03-24T15:37:36.527" v="9"/>
        <pc:sldMkLst>
          <pc:docMk/>
          <pc:sldMk cId="758115458" sldId="259"/>
        </pc:sldMkLst>
      </pc:sldChg>
      <pc:sldChg chg="ord">
        <pc:chgData name="Dogga, Bharadwaj (doggabj)" userId="a4ed50c3-ecbf-44ec-a583-69be793b240b" providerId="ADAL" clId="{1C73C1D4-8637-4794-8B31-BFF79936BA9C}" dt="2020-03-24T15:37:34.328" v="7"/>
        <pc:sldMkLst>
          <pc:docMk/>
          <pc:sldMk cId="826537999" sldId="260"/>
        </pc:sldMkLst>
      </pc:sldChg>
      <pc:sldChg chg="ord">
        <pc:chgData name="Dogga, Bharadwaj (doggabj)" userId="a4ed50c3-ecbf-44ec-a583-69be793b240b" providerId="ADAL" clId="{1C73C1D4-8637-4794-8B31-BFF79936BA9C}" dt="2020-03-24T15:37:33.125" v="5"/>
        <pc:sldMkLst>
          <pc:docMk/>
          <pc:sldMk cId="1145607118" sldId="261"/>
        </pc:sldMkLst>
      </pc:sldChg>
      <pc:sldChg chg="ord">
        <pc:chgData name="Dogga, Bharadwaj (doggabj)" userId="a4ed50c3-ecbf-44ec-a583-69be793b240b" providerId="ADAL" clId="{1C73C1D4-8637-4794-8B31-BFF79936BA9C}" dt="2020-03-24T15:37:31.977" v="3"/>
        <pc:sldMkLst>
          <pc:docMk/>
          <pc:sldMk cId="2793895996" sldId="262"/>
        </pc:sldMkLst>
      </pc:sldChg>
      <pc:sldChg chg="ord">
        <pc:chgData name="Dogga, Bharadwaj (doggabj)" userId="a4ed50c3-ecbf-44ec-a583-69be793b240b" providerId="ADAL" clId="{1C73C1D4-8637-4794-8B31-BFF79936BA9C}" dt="2020-03-24T15:37:30.717" v="1"/>
        <pc:sldMkLst>
          <pc:docMk/>
          <pc:sldMk cId="3881617926" sldId="263"/>
        </pc:sldMkLst>
      </pc:sldChg>
      <pc:sldChg chg="modSp add mod ord">
        <pc:chgData name="Dogga, Bharadwaj (doggabj)" userId="a4ed50c3-ecbf-44ec-a583-69be793b240b" providerId="ADAL" clId="{1C73C1D4-8637-4794-8B31-BFF79936BA9C}" dt="2020-03-24T15:38:08.628" v="82" actId="1076"/>
        <pc:sldMkLst>
          <pc:docMk/>
          <pc:sldMk cId="3856913612" sldId="265"/>
        </pc:sldMkLst>
        <pc:spChg chg="mod">
          <ac:chgData name="Dogga, Bharadwaj (doggabj)" userId="a4ed50c3-ecbf-44ec-a583-69be793b240b" providerId="ADAL" clId="{1C73C1D4-8637-4794-8B31-BFF79936BA9C}" dt="2020-03-24T15:38:08.628" v="82" actId="1076"/>
          <ac:spMkLst>
            <pc:docMk/>
            <pc:sldMk cId="3856913612" sldId="265"/>
            <ac:spMk id="2" creationId="{3012B361-3BD7-4A80-90EF-4A43578704CE}"/>
          </ac:spMkLst>
        </pc:spChg>
      </pc:sldChg>
      <pc:sldChg chg="addSp delSp modSp add mod">
        <pc:chgData name="Dogga, Bharadwaj (doggabj)" userId="a4ed50c3-ecbf-44ec-a583-69be793b240b" providerId="ADAL" clId="{1C73C1D4-8637-4794-8B31-BFF79936BA9C}" dt="2020-03-24T15:40:29.325" v="133" actId="1076"/>
        <pc:sldMkLst>
          <pc:docMk/>
          <pc:sldMk cId="3274618626" sldId="266"/>
        </pc:sldMkLst>
        <pc:spChg chg="mod">
          <ac:chgData name="Dogga, Bharadwaj (doggabj)" userId="a4ed50c3-ecbf-44ec-a583-69be793b240b" providerId="ADAL" clId="{1C73C1D4-8637-4794-8B31-BFF79936BA9C}" dt="2020-03-24T15:40:27.319" v="132" actId="20577"/>
          <ac:spMkLst>
            <pc:docMk/>
            <pc:sldMk cId="3274618626" sldId="266"/>
            <ac:spMk id="2" creationId="{35511693-6E26-4BE0-9B33-A53F8130BDC1}"/>
          </ac:spMkLst>
        </pc:spChg>
        <pc:spChg chg="del">
          <ac:chgData name="Dogga, Bharadwaj (doggabj)" userId="a4ed50c3-ecbf-44ec-a583-69be793b240b" providerId="ADAL" clId="{1C73C1D4-8637-4794-8B31-BFF79936BA9C}" dt="2020-03-24T15:38:19.489" v="84"/>
          <ac:spMkLst>
            <pc:docMk/>
            <pc:sldMk cId="3274618626" sldId="266"/>
            <ac:spMk id="3" creationId="{31087EEB-B121-416E-8A85-FF61D358C1B7}"/>
          </ac:spMkLst>
        </pc:spChg>
        <pc:spChg chg="add del mod">
          <ac:chgData name="Dogga, Bharadwaj (doggabj)" userId="a4ed50c3-ecbf-44ec-a583-69be793b240b" providerId="ADAL" clId="{1C73C1D4-8637-4794-8B31-BFF79936BA9C}" dt="2020-03-24T15:39:02.659" v="86"/>
          <ac:spMkLst>
            <pc:docMk/>
            <pc:sldMk cId="3274618626" sldId="266"/>
            <ac:spMk id="6" creationId="{0976F064-66AC-46BB-82B3-86F6CA9A3D55}"/>
          </ac:spMkLst>
        </pc:spChg>
        <pc:graphicFrameChg chg="add del mod">
          <ac:chgData name="Dogga, Bharadwaj (doggabj)" userId="a4ed50c3-ecbf-44ec-a583-69be793b240b" providerId="ADAL" clId="{1C73C1D4-8637-4794-8B31-BFF79936BA9C}" dt="2020-03-24T15:38:21.807" v="85" actId="478"/>
          <ac:graphicFrameMkLst>
            <pc:docMk/>
            <pc:sldMk cId="3274618626" sldId="266"/>
            <ac:graphicFrameMk id="4" creationId="{0DF17ADA-5E24-450F-AD8C-0ABA43B114A8}"/>
          </ac:graphicFrameMkLst>
        </pc:graphicFrameChg>
        <pc:picChg chg="add mod">
          <ac:chgData name="Dogga, Bharadwaj (doggabj)" userId="a4ed50c3-ecbf-44ec-a583-69be793b240b" providerId="ADAL" clId="{1C73C1D4-8637-4794-8B31-BFF79936BA9C}" dt="2020-03-24T15:40:13.883" v="97" actId="1076"/>
          <ac:picMkLst>
            <pc:docMk/>
            <pc:sldMk cId="3274618626" sldId="266"/>
            <ac:picMk id="7" creationId="{12BA2505-5740-4D89-B66C-88F57687DB82}"/>
          </ac:picMkLst>
        </pc:picChg>
        <pc:picChg chg="add mod">
          <ac:chgData name="Dogga, Bharadwaj (doggabj)" userId="a4ed50c3-ecbf-44ec-a583-69be793b240b" providerId="ADAL" clId="{1C73C1D4-8637-4794-8B31-BFF79936BA9C}" dt="2020-03-24T15:40:29.325" v="133" actId="1076"/>
          <ac:picMkLst>
            <pc:docMk/>
            <pc:sldMk cId="3274618626" sldId="266"/>
            <ac:picMk id="8" creationId="{CE340288-54BF-4BA4-B26E-ADA9878C27BA}"/>
          </ac:picMkLst>
        </pc:picChg>
      </pc:sldChg>
      <pc:sldChg chg="modSp add mod">
        <pc:chgData name="Dogga, Bharadwaj (doggabj)" userId="a4ed50c3-ecbf-44ec-a583-69be793b240b" providerId="ADAL" clId="{1C73C1D4-8637-4794-8B31-BFF79936BA9C}" dt="2020-03-24T15:42:15.044" v="386" actId="20577"/>
        <pc:sldMkLst>
          <pc:docMk/>
          <pc:sldMk cId="3150690500" sldId="267"/>
        </pc:sldMkLst>
        <pc:spChg chg="mod">
          <ac:chgData name="Dogga, Bharadwaj (doggabj)" userId="a4ed50c3-ecbf-44ec-a583-69be793b240b" providerId="ADAL" clId="{1C73C1D4-8637-4794-8B31-BFF79936BA9C}" dt="2020-03-24T15:42:15.044" v="386" actId="20577"/>
          <ac:spMkLst>
            <pc:docMk/>
            <pc:sldMk cId="3150690500" sldId="267"/>
            <ac:spMk id="3" creationId="{0B30BFC9-2BBF-44B5-AE77-B75E505FB9BB}"/>
          </ac:spMkLst>
        </pc:spChg>
      </pc:sldChg>
    </pc:docChg>
  </pc:docChgLst>
  <pc:docChgLst>
    <pc:chgData name="Dogga, Bharadwaj (doggabj)" userId="a4ed50c3-ecbf-44ec-a583-69be793b240b" providerId="ADAL" clId="{61F6705B-2215-4FEF-8250-32BF01E3BEB0}"/>
    <pc:docChg chg="delSld modSld">
      <pc:chgData name="Dogga, Bharadwaj (doggabj)" userId="a4ed50c3-ecbf-44ec-a583-69be793b240b" providerId="ADAL" clId="{61F6705B-2215-4FEF-8250-32BF01E3BEB0}" dt="2020-02-07T17:34:11.295" v="128" actId="20577"/>
      <pc:docMkLst>
        <pc:docMk/>
      </pc:docMkLst>
      <pc:sldChg chg="del">
        <pc:chgData name="Dogga, Bharadwaj (doggabj)" userId="a4ed50c3-ecbf-44ec-a583-69be793b240b" providerId="ADAL" clId="{61F6705B-2215-4FEF-8250-32BF01E3BEB0}" dt="2020-02-07T17:32:24.809" v="6" actId="47"/>
        <pc:sldMkLst>
          <pc:docMk/>
          <pc:sldMk cId="1708563666" sldId="257"/>
        </pc:sldMkLst>
      </pc:sldChg>
      <pc:sldChg chg="modSp mod">
        <pc:chgData name="Dogga, Bharadwaj (doggabj)" userId="a4ed50c3-ecbf-44ec-a583-69be793b240b" providerId="ADAL" clId="{61F6705B-2215-4FEF-8250-32BF01E3BEB0}" dt="2020-02-07T17:34:11.295" v="128" actId="20577"/>
        <pc:sldMkLst>
          <pc:docMk/>
          <pc:sldMk cId="3881617926" sldId="263"/>
        </pc:sldMkLst>
        <pc:spChg chg="mod">
          <ac:chgData name="Dogga, Bharadwaj (doggabj)" userId="a4ed50c3-ecbf-44ec-a583-69be793b240b" providerId="ADAL" clId="{61F6705B-2215-4FEF-8250-32BF01E3BEB0}" dt="2020-02-07T17:34:11.295" v="128" actId="20577"/>
          <ac:spMkLst>
            <pc:docMk/>
            <pc:sldMk cId="3881617926" sldId="263"/>
            <ac:spMk id="3" creationId="{4F66D591-C84D-464D-A63F-F994FFA156C9}"/>
          </ac:spMkLst>
        </pc:spChg>
      </pc:sldChg>
      <pc:sldChg chg="del">
        <pc:chgData name="Dogga, Bharadwaj (doggabj)" userId="a4ed50c3-ecbf-44ec-a583-69be793b240b" providerId="ADAL" clId="{61F6705B-2215-4FEF-8250-32BF01E3BEB0}" dt="2020-02-07T17:32:18.713" v="4" actId="47"/>
        <pc:sldMkLst>
          <pc:docMk/>
          <pc:sldMk cId="1931079524" sldId="265"/>
        </pc:sldMkLst>
      </pc:sldChg>
      <pc:sldChg chg="del">
        <pc:chgData name="Dogga, Bharadwaj (doggabj)" userId="a4ed50c3-ecbf-44ec-a583-69be793b240b" providerId="ADAL" clId="{61F6705B-2215-4FEF-8250-32BF01E3BEB0}" dt="2020-02-07T17:32:20.685" v="5" actId="47"/>
        <pc:sldMkLst>
          <pc:docMk/>
          <pc:sldMk cId="31159733" sldId="266"/>
        </pc:sldMkLst>
      </pc:sldChg>
      <pc:sldChg chg="del">
        <pc:chgData name="Dogga, Bharadwaj (doggabj)" userId="a4ed50c3-ecbf-44ec-a583-69be793b240b" providerId="ADAL" clId="{61F6705B-2215-4FEF-8250-32BF01E3BEB0}" dt="2020-02-07T17:32:16.896" v="0" actId="47"/>
        <pc:sldMkLst>
          <pc:docMk/>
          <pc:sldMk cId="72953326" sldId="267"/>
        </pc:sldMkLst>
      </pc:sldChg>
      <pc:sldChg chg="del">
        <pc:chgData name="Dogga, Bharadwaj (doggabj)" userId="a4ed50c3-ecbf-44ec-a583-69be793b240b" providerId="ADAL" clId="{61F6705B-2215-4FEF-8250-32BF01E3BEB0}" dt="2020-02-07T17:32:17.311" v="1" actId="47"/>
        <pc:sldMkLst>
          <pc:docMk/>
          <pc:sldMk cId="3498857215" sldId="268"/>
        </pc:sldMkLst>
      </pc:sldChg>
      <pc:sldChg chg="del">
        <pc:chgData name="Dogga, Bharadwaj (doggabj)" userId="a4ed50c3-ecbf-44ec-a583-69be793b240b" providerId="ADAL" clId="{61F6705B-2215-4FEF-8250-32BF01E3BEB0}" dt="2020-02-07T17:32:17.676" v="2" actId="47"/>
        <pc:sldMkLst>
          <pc:docMk/>
          <pc:sldMk cId="2294777445" sldId="269"/>
        </pc:sldMkLst>
      </pc:sldChg>
      <pc:sldChg chg="del">
        <pc:chgData name="Dogga, Bharadwaj (doggabj)" userId="a4ed50c3-ecbf-44ec-a583-69be793b240b" providerId="ADAL" clId="{61F6705B-2215-4FEF-8250-32BF01E3BEB0}" dt="2020-02-07T17:32:18.082" v="3" actId="47"/>
        <pc:sldMkLst>
          <pc:docMk/>
          <pc:sldMk cId="730231116" sldId="270"/>
        </pc:sldMkLst>
      </pc:sldChg>
    </pc:docChg>
  </pc:docChgLst>
  <pc:docChgLst>
    <pc:chgData name="Dogga, Bharadwaj (doggabj)" userId="S::doggabj@mail.uc.edu::a4ed50c3-ecbf-44ec-a583-69be793b240b" providerId="AD" clId="Web-{540C8A88-D251-88EC-9E64-8AC0A3FABD0E}"/>
    <pc:docChg chg="modSld sldOrd">
      <pc:chgData name="Dogga, Bharadwaj (doggabj)" userId="S::doggabj@mail.uc.edu::a4ed50c3-ecbf-44ec-a583-69be793b240b" providerId="AD" clId="Web-{540C8A88-D251-88EC-9E64-8AC0A3FABD0E}" dt="2020-02-03T15:40:43.963" v="52" actId="20577"/>
      <pc:docMkLst>
        <pc:docMk/>
      </pc:docMkLst>
      <pc:sldChg chg="ord">
        <pc:chgData name="Dogga, Bharadwaj (doggabj)" userId="S::doggabj@mail.uc.edu::a4ed50c3-ecbf-44ec-a583-69be793b240b" providerId="AD" clId="Web-{540C8A88-D251-88EC-9E64-8AC0A3FABD0E}" dt="2020-02-03T15:40:09.698" v="0"/>
        <pc:sldMkLst>
          <pc:docMk/>
          <pc:sldMk cId="1708563666" sldId="257"/>
        </pc:sldMkLst>
      </pc:sldChg>
      <pc:sldChg chg="modSp">
        <pc:chgData name="Dogga, Bharadwaj (doggabj)" userId="S::doggabj@mail.uc.edu::a4ed50c3-ecbf-44ec-a583-69be793b240b" providerId="AD" clId="Web-{540C8A88-D251-88EC-9E64-8AC0A3FABD0E}" dt="2020-02-03T15:40:34.401" v="46" actId="20577"/>
        <pc:sldMkLst>
          <pc:docMk/>
          <pc:sldMk cId="3881617926" sldId="263"/>
        </pc:sldMkLst>
        <pc:spChg chg="mod">
          <ac:chgData name="Dogga, Bharadwaj (doggabj)" userId="S::doggabj@mail.uc.edu::a4ed50c3-ecbf-44ec-a583-69be793b240b" providerId="AD" clId="Web-{540C8A88-D251-88EC-9E64-8AC0A3FABD0E}" dt="2020-02-03T15:40:34.401" v="46" actId="20577"/>
          <ac:spMkLst>
            <pc:docMk/>
            <pc:sldMk cId="3881617926" sldId="263"/>
            <ac:spMk id="3" creationId="{4F66D591-C84D-464D-A63F-F994FFA156C9}"/>
          </ac:spMkLst>
        </pc:spChg>
      </pc:sldChg>
      <pc:sldChg chg="modSp">
        <pc:chgData name="Dogga, Bharadwaj (doggabj)" userId="S::doggabj@mail.uc.edu::a4ed50c3-ecbf-44ec-a583-69be793b240b" providerId="AD" clId="Web-{540C8A88-D251-88EC-9E64-8AC0A3FABD0E}" dt="2020-02-03T15:40:43.229" v="50" actId="20577"/>
        <pc:sldMkLst>
          <pc:docMk/>
          <pc:sldMk cId="2785907056" sldId="264"/>
        </pc:sldMkLst>
        <pc:spChg chg="mod">
          <ac:chgData name="Dogga, Bharadwaj (doggabj)" userId="S::doggabj@mail.uc.edu::a4ed50c3-ecbf-44ec-a583-69be793b240b" providerId="AD" clId="Web-{540C8A88-D251-88EC-9E64-8AC0A3FABD0E}" dt="2020-02-03T15:40:43.229" v="50" actId="20577"/>
          <ac:spMkLst>
            <pc:docMk/>
            <pc:sldMk cId="2785907056" sldId="264"/>
            <ac:spMk id="2" creationId="{E11D096B-3B22-4974-B737-B24583BCE0B8}"/>
          </ac:spMkLst>
        </pc:spChg>
      </pc:sldChg>
    </pc:docChg>
  </pc:docChgLst>
  <pc:docChgLst>
    <pc:chgData name="Dogga, Bharadwaj (doggabj)" userId="S::doggabj@mail.uc.edu::a4ed50c3-ecbf-44ec-a583-69be793b240b" providerId="AD" clId="Web-{99F02870-381B-F909-CC2D-300EE2A94F6C}"/>
    <pc:docChg chg="addSld modSld sldOrd">
      <pc:chgData name="Dogga, Bharadwaj (doggabj)" userId="S::doggabj@mail.uc.edu::a4ed50c3-ecbf-44ec-a583-69be793b240b" providerId="AD" clId="Web-{99F02870-381B-F909-CC2D-300EE2A94F6C}" dt="2020-02-03T15:54:45.515" v="493"/>
      <pc:docMkLst>
        <pc:docMk/>
      </pc:docMkLst>
      <pc:sldChg chg="addSp modSp">
        <pc:chgData name="Dogga, Bharadwaj (doggabj)" userId="S::doggabj@mail.uc.edu::a4ed50c3-ecbf-44ec-a583-69be793b240b" providerId="AD" clId="Web-{99F02870-381B-F909-CC2D-300EE2A94F6C}" dt="2020-02-03T15:54:07.123" v="481" actId="20577"/>
        <pc:sldMkLst>
          <pc:docMk/>
          <pc:sldMk cId="2785907056" sldId="264"/>
        </pc:sldMkLst>
        <pc:spChg chg="mod">
          <ac:chgData name="Dogga, Bharadwaj (doggabj)" userId="S::doggabj@mail.uc.edu::a4ed50c3-ecbf-44ec-a583-69be793b240b" providerId="AD" clId="Web-{99F02870-381B-F909-CC2D-300EE2A94F6C}" dt="2020-02-03T15:41:08.553" v="13" actId="20577"/>
          <ac:spMkLst>
            <pc:docMk/>
            <pc:sldMk cId="2785907056" sldId="264"/>
            <ac:spMk id="2" creationId="{E11D096B-3B22-4974-B737-B24583BCE0B8}"/>
          </ac:spMkLst>
        </pc:spChg>
        <pc:spChg chg="add mod">
          <ac:chgData name="Dogga, Bharadwaj (doggabj)" userId="S::doggabj@mail.uc.edu::a4ed50c3-ecbf-44ec-a583-69be793b240b" providerId="AD" clId="Web-{99F02870-381B-F909-CC2D-300EE2A94F6C}" dt="2020-02-03T15:54:07.123" v="481" actId="20577"/>
          <ac:spMkLst>
            <pc:docMk/>
            <pc:sldMk cId="2785907056" sldId="264"/>
            <ac:spMk id="3" creationId="{BC467477-7404-405C-B2F2-6ADEE3A201C6}"/>
          </ac:spMkLst>
        </pc:spChg>
      </pc:sldChg>
      <pc:sldChg chg="delSp new ord">
        <pc:chgData name="Dogga, Bharadwaj (doggabj)" userId="S::doggabj@mail.uc.edu::a4ed50c3-ecbf-44ec-a583-69be793b240b" providerId="AD" clId="Web-{99F02870-381B-F909-CC2D-300EE2A94F6C}" dt="2020-02-03T15:54:29.311" v="487"/>
        <pc:sldMkLst>
          <pc:docMk/>
          <pc:sldMk cId="1931079524" sldId="265"/>
        </pc:sldMkLst>
        <pc:spChg chg="del">
          <ac:chgData name="Dogga, Bharadwaj (doggabj)" userId="S::doggabj@mail.uc.edu::a4ed50c3-ecbf-44ec-a583-69be793b240b" providerId="AD" clId="Web-{99F02870-381B-F909-CC2D-300EE2A94F6C}" dt="2020-02-03T15:54:22.546" v="484"/>
          <ac:spMkLst>
            <pc:docMk/>
            <pc:sldMk cId="1931079524" sldId="265"/>
            <ac:spMk id="3" creationId="{07C1327E-2762-4131-93C1-D5D5B2D08B76}"/>
          </ac:spMkLst>
        </pc:spChg>
      </pc:sldChg>
      <pc:sldChg chg="delSp new ord">
        <pc:chgData name="Dogga, Bharadwaj (doggabj)" userId="S::doggabj@mail.uc.edu::a4ed50c3-ecbf-44ec-a583-69be793b240b" providerId="AD" clId="Web-{99F02870-381B-F909-CC2D-300EE2A94F6C}" dt="2020-02-03T15:54:30.983" v="488"/>
        <pc:sldMkLst>
          <pc:docMk/>
          <pc:sldMk cId="31159733" sldId="266"/>
        </pc:sldMkLst>
        <pc:spChg chg="del">
          <ac:chgData name="Dogga, Bharadwaj (doggabj)" userId="S::doggabj@mail.uc.edu::a4ed50c3-ecbf-44ec-a583-69be793b240b" providerId="AD" clId="Web-{99F02870-381B-F909-CC2D-300EE2A94F6C}" dt="2020-02-03T15:54:26.874" v="486"/>
          <ac:spMkLst>
            <pc:docMk/>
            <pc:sldMk cId="31159733" sldId="266"/>
            <ac:spMk id="3" creationId="{78AD7FA2-18E9-4C44-9410-A97B9710A7F7}"/>
          </ac:spMkLst>
        </pc:spChg>
      </pc:sldChg>
      <pc:sldChg chg="new ord">
        <pc:chgData name="Dogga, Bharadwaj (doggabj)" userId="S::doggabj@mail.uc.edu::a4ed50c3-ecbf-44ec-a583-69be793b240b" providerId="AD" clId="Web-{99F02870-381B-F909-CC2D-300EE2A94F6C}" dt="2020-02-03T15:54:42.202" v="490"/>
        <pc:sldMkLst>
          <pc:docMk/>
          <pc:sldMk cId="72953326" sldId="267"/>
        </pc:sldMkLst>
      </pc:sldChg>
      <pc:sldChg chg="new">
        <pc:chgData name="Dogga, Bharadwaj (doggabj)" userId="S::doggabj@mail.uc.edu::a4ed50c3-ecbf-44ec-a583-69be793b240b" providerId="AD" clId="Web-{99F02870-381B-F909-CC2D-300EE2A94F6C}" dt="2020-02-03T15:54:44.249" v="491"/>
        <pc:sldMkLst>
          <pc:docMk/>
          <pc:sldMk cId="3498857215" sldId="268"/>
        </pc:sldMkLst>
      </pc:sldChg>
      <pc:sldChg chg="new">
        <pc:chgData name="Dogga, Bharadwaj (doggabj)" userId="S::doggabj@mail.uc.edu::a4ed50c3-ecbf-44ec-a583-69be793b240b" providerId="AD" clId="Web-{99F02870-381B-F909-CC2D-300EE2A94F6C}" dt="2020-02-03T15:54:44.953" v="492"/>
        <pc:sldMkLst>
          <pc:docMk/>
          <pc:sldMk cId="2294777445" sldId="269"/>
        </pc:sldMkLst>
      </pc:sldChg>
      <pc:sldChg chg="new">
        <pc:chgData name="Dogga, Bharadwaj (doggabj)" userId="S::doggabj@mail.uc.edu::a4ed50c3-ecbf-44ec-a583-69be793b240b" providerId="AD" clId="Web-{99F02870-381B-F909-CC2D-300EE2A94F6C}" dt="2020-02-03T15:54:45.515" v="493"/>
        <pc:sldMkLst>
          <pc:docMk/>
          <pc:sldMk cId="730231116" sldId="270"/>
        </pc:sldMkLst>
      </pc:sldChg>
    </pc:docChg>
  </pc:docChgLst>
  <pc:docChgLst>
    <pc:chgData name="Dogga, Bharadwaj (doggabj)" userId="a4ed50c3-ecbf-44ec-a583-69be793b240b" providerId="ADAL" clId="{094B89B6-19ED-4269-8430-78638EF37710}"/>
    <pc:docChg chg="custSel addSld modSld">
      <pc:chgData name="Dogga, Bharadwaj (doggabj)" userId="a4ed50c3-ecbf-44ec-a583-69be793b240b" providerId="ADAL" clId="{094B89B6-19ED-4269-8430-78638EF37710}" dt="2020-04-27T16:50:52.254" v="338" actId="20577"/>
      <pc:docMkLst>
        <pc:docMk/>
      </pc:docMkLst>
      <pc:sldChg chg="modSp add mod">
        <pc:chgData name="Dogga, Bharadwaj (doggabj)" userId="a4ed50c3-ecbf-44ec-a583-69be793b240b" providerId="ADAL" clId="{094B89B6-19ED-4269-8430-78638EF37710}" dt="2020-04-27T16:50:38.310" v="310" actId="20577"/>
        <pc:sldMkLst>
          <pc:docMk/>
          <pc:sldMk cId="1198417735" sldId="268"/>
        </pc:sldMkLst>
        <pc:spChg chg="mod">
          <ac:chgData name="Dogga, Bharadwaj (doggabj)" userId="a4ed50c3-ecbf-44ec-a583-69be793b240b" providerId="ADAL" clId="{094B89B6-19ED-4269-8430-78638EF37710}" dt="2020-04-27T16:50:38.310" v="310" actId="20577"/>
          <ac:spMkLst>
            <pc:docMk/>
            <pc:sldMk cId="1198417735" sldId="268"/>
            <ac:spMk id="2" creationId="{984C03B2-DC43-47BE-BD25-2CC83C7AC02E}"/>
          </ac:spMkLst>
        </pc:spChg>
        <pc:spChg chg="mod">
          <ac:chgData name="Dogga, Bharadwaj (doggabj)" userId="a4ed50c3-ecbf-44ec-a583-69be793b240b" providerId="ADAL" clId="{094B89B6-19ED-4269-8430-78638EF37710}" dt="2020-04-27T16:50:27.455" v="305" actId="20577"/>
          <ac:spMkLst>
            <pc:docMk/>
            <pc:sldMk cId="1198417735" sldId="268"/>
            <ac:spMk id="3" creationId="{ED8F22CE-E3B8-4A34-9BA8-B0CB48B4A460}"/>
          </ac:spMkLst>
        </pc:spChg>
      </pc:sldChg>
      <pc:sldChg chg="modSp add mod">
        <pc:chgData name="Dogga, Bharadwaj (doggabj)" userId="a4ed50c3-ecbf-44ec-a583-69be793b240b" providerId="ADAL" clId="{094B89B6-19ED-4269-8430-78638EF37710}" dt="2020-04-27T16:50:52.254" v="338" actId="20577"/>
        <pc:sldMkLst>
          <pc:docMk/>
          <pc:sldMk cId="1059491557" sldId="269"/>
        </pc:sldMkLst>
        <pc:spChg chg="mod">
          <ac:chgData name="Dogga, Bharadwaj (doggabj)" userId="a4ed50c3-ecbf-44ec-a583-69be793b240b" providerId="ADAL" clId="{094B89B6-19ED-4269-8430-78638EF37710}" dt="2020-04-27T16:50:52.254" v="338" actId="20577"/>
          <ac:spMkLst>
            <pc:docMk/>
            <pc:sldMk cId="1059491557" sldId="269"/>
            <ac:spMk id="2" creationId="{74D8997A-0983-41F1-9893-E6F345034AD2}"/>
          </ac:spMkLst>
        </pc:spChg>
      </pc:sldChg>
      <pc:sldChg chg="add">
        <pc:chgData name="Dogga, Bharadwaj (doggabj)" userId="a4ed50c3-ecbf-44ec-a583-69be793b240b" providerId="ADAL" clId="{094B89B6-19ED-4269-8430-78638EF37710}" dt="2020-04-27T16:50:44.785" v="312"/>
        <pc:sldMkLst>
          <pc:docMk/>
          <pc:sldMk cId="336209150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a:t>
            </a:fld>
            <a:endParaRPr kumimoji="0" lang="en-US">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5/4/2020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Ben-MS-Thesis Progress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74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B361-3BD7-4A80-90EF-4A43578704CE}"/>
              </a:ext>
            </a:extLst>
          </p:cNvPr>
          <p:cNvSpPr>
            <a:spLocks noGrp="1"/>
          </p:cNvSpPr>
          <p:nvPr>
            <p:ph type="title"/>
          </p:nvPr>
        </p:nvSpPr>
        <p:spPr>
          <a:xfrm>
            <a:off x="457200" y="1714500"/>
            <a:ext cx="8229600" cy="857250"/>
          </a:xfrm>
        </p:spPr>
        <p:txBody>
          <a:bodyPr/>
          <a:lstStyle/>
          <a:p>
            <a:r>
              <a:rPr lang="en-US" dirty="0"/>
              <a:t>Before Spring Break 2020</a:t>
            </a:r>
          </a:p>
        </p:txBody>
      </p:sp>
    </p:spTree>
    <p:extLst>
      <p:ext uri="{BB962C8B-B14F-4D97-AF65-F5344CB8AC3E}">
        <p14:creationId xmlns:p14="http://schemas.microsoft.com/office/powerpoint/2010/main" val="385691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096B-3B22-4974-B737-B24583BCE0B8}"/>
              </a:ext>
            </a:extLst>
          </p:cNvPr>
          <p:cNvSpPr>
            <a:spLocks noGrp="1"/>
          </p:cNvSpPr>
          <p:nvPr>
            <p:ph type="title"/>
          </p:nvPr>
        </p:nvSpPr>
        <p:spPr/>
        <p:txBody>
          <a:bodyPr/>
          <a:lstStyle/>
          <a:p>
            <a:r>
              <a:rPr lang="en-US">
                <a:cs typeface="Arial"/>
              </a:rPr>
              <a:t>Other files</a:t>
            </a:r>
            <a:endParaRPr lang="en-US"/>
          </a:p>
        </p:txBody>
      </p:sp>
      <p:sp>
        <p:nvSpPr>
          <p:cNvPr id="3" name="TextBox 2">
            <a:extLst>
              <a:ext uri="{FF2B5EF4-FFF2-40B4-BE49-F238E27FC236}">
                <a16:creationId xmlns:a16="http://schemas.microsoft.com/office/drawing/2014/main" id="{BC467477-7404-405C-B2F2-6ADEE3A201C6}"/>
              </a:ext>
            </a:extLst>
          </p:cNvPr>
          <p:cNvSpPr txBox="1"/>
          <p:nvPr/>
        </p:nvSpPr>
        <p:spPr>
          <a:xfrm>
            <a:off x="1057275" y="1431471"/>
            <a:ext cx="47434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imes New Roman"/>
              </a:rPr>
              <a:t>There are two more types of folders that I have not include in this presentation. One with all a set of files that contain all the constituent files of the components and another that contains the flow simulations of HPT, LPT and HPC. All these files need to be processed in FINE/Turbo before interpreting. I will need some more time to do that.</a:t>
            </a:r>
          </a:p>
        </p:txBody>
      </p:sp>
    </p:spTree>
    <p:extLst>
      <p:ext uri="{BB962C8B-B14F-4D97-AF65-F5344CB8AC3E}">
        <p14:creationId xmlns:p14="http://schemas.microsoft.com/office/powerpoint/2010/main" val="278590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69F9-3729-4CAC-8221-35D5F2669BDE}"/>
              </a:ext>
            </a:extLst>
          </p:cNvPr>
          <p:cNvSpPr>
            <a:spLocks noGrp="1"/>
          </p:cNvSpPr>
          <p:nvPr>
            <p:ph type="title"/>
          </p:nvPr>
        </p:nvSpPr>
        <p:spPr/>
        <p:txBody>
          <a:bodyPr/>
          <a:lstStyle/>
          <a:p>
            <a:r>
              <a:rPr lang="en-US"/>
              <a:t>NPSS Model Folder</a:t>
            </a:r>
          </a:p>
        </p:txBody>
      </p:sp>
      <p:sp>
        <p:nvSpPr>
          <p:cNvPr id="3" name="TextBox 2">
            <a:extLst>
              <a:ext uri="{FF2B5EF4-FFF2-40B4-BE49-F238E27FC236}">
                <a16:creationId xmlns:a16="http://schemas.microsoft.com/office/drawing/2014/main" id="{4F66D591-C84D-464D-A63F-F994FFA156C9}"/>
              </a:ext>
            </a:extLst>
          </p:cNvPr>
          <p:cNvSpPr txBox="1"/>
          <p:nvPr/>
        </p:nvSpPr>
        <p:spPr>
          <a:xfrm>
            <a:off x="983512" y="1850079"/>
            <a:ext cx="5530795" cy="2585323"/>
          </a:xfrm>
          <a:prstGeom prst="rect">
            <a:avLst/>
          </a:prstGeom>
          <a:noFill/>
        </p:spPr>
        <p:txBody>
          <a:bodyPr wrap="square" rtlCol="0" anchor="t">
            <a:spAutoFit/>
          </a:bodyPr>
          <a:lstStyle/>
          <a:p>
            <a:r>
              <a:rPr lang="en-US" dirty="0"/>
              <a:t>\20150003286\NPSS Model\</a:t>
            </a:r>
            <a:r>
              <a:rPr lang="en-US" dirty="0" err="1"/>
              <a:t>eee</a:t>
            </a:r>
            <a:r>
              <a:rPr lang="en-US" dirty="0"/>
              <a:t>-cruise\Final Report.docx</a:t>
            </a:r>
          </a:p>
          <a:p>
            <a:r>
              <a:rPr lang="en-US" dirty="0"/>
              <a:t>	contains a report of the compressor and turbine maps and compares the Justin Grey and Philips </a:t>
            </a:r>
            <a:r>
              <a:rPr lang="en-US"/>
              <a:t>Owen model.</a:t>
            </a:r>
            <a:endParaRPr lang="en-US" dirty="0"/>
          </a:p>
          <a:p>
            <a:r>
              <a:rPr lang="en-US" dirty="0"/>
              <a:t>\20150003286\NPSS Model\</a:t>
            </a:r>
            <a:r>
              <a:rPr lang="en-US" dirty="0" err="1"/>
              <a:t>eee</a:t>
            </a:r>
            <a:r>
              <a:rPr lang="en-US" dirty="0"/>
              <a:t>-cruise\Map Comparisons.docx</a:t>
            </a:r>
          </a:p>
          <a:p>
            <a:r>
              <a:rPr lang="en-US" dirty="0"/>
              <a:t>	contains a comparison of the results obtained by Justin Gray and Phil Owens. This report gives no conclusions and simply shows the enlarged maps of LPC, HPC, HPT and LPT.</a:t>
            </a:r>
            <a:endParaRPr lang="en-US" dirty="0">
              <a:cs typeface="Times New Roman"/>
            </a:endParaRPr>
          </a:p>
        </p:txBody>
      </p:sp>
    </p:spTree>
    <p:extLst>
      <p:ext uri="{BB962C8B-B14F-4D97-AF65-F5344CB8AC3E}">
        <p14:creationId xmlns:p14="http://schemas.microsoft.com/office/powerpoint/2010/main" val="388161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D3CB238-C718-4918-B0FE-4716D02EAF11}"/>
              </a:ext>
            </a:extLst>
          </p:cNvPr>
          <p:cNvSpPr>
            <a:spLocks noGrp="1"/>
          </p:cNvSpPr>
          <p:nvPr>
            <p:ph type="title"/>
          </p:nvPr>
        </p:nvSpPr>
        <p:spPr>
          <a:xfrm>
            <a:off x="581287" y="423848"/>
            <a:ext cx="7981426" cy="1325563"/>
          </a:xfrm>
        </p:spPr>
        <p:txBody>
          <a:bodyPr>
            <a:normAutofit fontScale="90000"/>
          </a:bodyPr>
          <a:lstStyle/>
          <a:p>
            <a:r>
              <a:rPr lang="en-US" err="1"/>
              <a:t>EEE_</a:t>
            </a:r>
            <a:r>
              <a:rPr lang="en-US" sz="3600" err="1"/>
              <a:t>engine</a:t>
            </a:r>
            <a:r>
              <a:rPr lang="en-US" err="1"/>
              <a:t>_all.igs</a:t>
            </a:r>
            <a:r>
              <a:rPr lang="en-US"/>
              <a:t> without the shrouds.</a:t>
            </a:r>
          </a:p>
        </p:txBody>
      </p:sp>
      <p:pic>
        <p:nvPicPr>
          <p:cNvPr id="4" name="Picture 3">
            <a:extLst>
              <a:ext uri="{FF2B5EF4-FFF2-40B4-BE49-F238E27FC236}">
                <a16:creationId xmlns:a16="http://schemas.microsoft.com/office/drawing/2014/main" id="{F87E4DCC-B80D-4ADE-8902-50A4CE86F7EF}"/>
              </a:ext>
            </a:extLst>
          </p:cNvPr>
          <p:cNvPicPr>
            <a:picLocks noChangeAspect="1"/>
          </p:cNvPicPr>
          <p:nvPr/>
        </p:nvPicPr>
        <p:blipFill>
          <a:blip r:embed="rId2"/>
          <a:stretch>
            <a:fillRect/>
          </a:stretch>
        </p:blipFill>
        <p:spPr>
          <a:xfrm>
            <a:off x="837102" y="2021746"/>
            <a:ext cx="4894696" cy="2404291"/>
          </a:xfrm>
          <a:prstGeom prst="rect">
            <a:avLst/>
          </a:prstGeom>
        </p:spPr>
      </p:pic>
      <p:sp>
        <p:nvSpPr>
          <p:cNvPr id="5" name="TextBox 4">
            <a:extLst>
              <a:ext uri="{FF2B5EF4-FFF2-40B4-BE49-F238E27FC236}">
                <a16:creationId xmlns:a16="http://schemas.microsoft.com/office/drawing/2014/main" id="{1BB52666-C960-4619-A607-FFAE0C4F429F}"/>
              </a:ext>
            </a:extLst>
          </p:cNvPr>
          <p:cNvSpPr txBox="1"/>
          <p:nvPr/>
        </p:nvSpPr>
        <p:spPr>
          <a:xfrm>
            <a:off x="6527509" y="2497001"/>
            <a:ext cx="1779389" cy="1200329"/>
          </a:xfrm>
          <a:prstGeom prst="rect">
            <a:avLst/>
          </a:prstGeom>
          <a:noFill/>
        </p:spPr>
        <p:txBody>
          <a:bodyPr wrap="square" rtlCol="0">
            <a:spAutoFit/>
          </a:bodyPr>
          <a:lstStyle/>
          <a:p>
            <a:r>
              <a:rPr lang="en-US"/>
              <a:t>Not sure how this differs form the previous one.</a:t>
            </a:r>
          </a:p>
        </p:txBody>
      </p:sp>
    </p:spTree>
    <p:extLst>
      <p:ext uri="{BB962C8B-B14F-4D97-AF65-F5344CB8AC3E}">
        <p14:creationId xmlns:p14="http://schemas.microsoft.com/office/powerpoint/2010/main" val="279389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75AAA6-54B2-44F9-8C5E-838416A1948B}"/>
              </a:ext>
            </a:extLst>
          </p:cNvPr>
          <p:cNvSpPr txBox="1">
            <a:spLocks/>
          </p:cNvSpPr>
          <p:nvPr/>
        </p:nvSpPr>
        <p:spPr>
          <a:xfrm>
            <a:off x="711316" y="385894"/>
            <a:ext cx="7721367" cy="1006678"/>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Full Engine geometry inside the EEE_3d_uns.igs file</a:t>
            </a:r>
          </a:p>
        </p:txBody>
      </p:sp>
      <p:pic>
        <p:nvPicPr>
          <p:cNvPr id="4" name="Picture 3">
            <a:extLst>
              <a:ext uri="{FF2B5EF4-FFF2-40B4-BE49-F238E27FC236}">
                <a16:creationId xmlns:a16="http://schemas.microsoft.com/office/drawing/2014/main" id="{F92AAB26-BEE0-4113-88DF-0D1FC1763F2D}"/>
              </a:ext>
            </a:extLst>
          </p:cNvPr>
          <p:cNvPicPr>
            <a:picLocks noChangeAspect="1"/>
          </p:cNvPicPr>
          <p:nvPr/>
        </p:nvPicPr>
        <p:blipFill>
          <a:blip r:embed="rId2"/>
          <a:stretch>
            <a:fillRect/>
          </a:stretch>
        </p:blipFill>
        <p:spPr>
          <a:xfrm>
            <a:off x="1077677" y="1614097"/>
            <a:ext cx="6229135" cy="2953676"/>
          </a:xfrm>
          <a:prstGeom prst="rect">
            <a:avLst/>
          </a:prstGeom>
        </p:spPr>
      </p:pic>
    </p:spTree>
    <p:extLst>
      <p:ext uri="{BB962C8B-B14F-4D97-AF65-F5344CB8AC3E}">
        <p14:creationId xmlns:p14="http://schemas.microsoft.com/office/powerpoint/2010/main" val="114560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65B6D9-C4A3-498B-B419-E0624059253E}"/>
              </a:ext>
            </a:extLst>
          </p:cNvPr>
          <p:cNvSpPr>
            <a:spLocks noGrp="1"/>
          </p:cNvSpPr>
          <p:nvPr>
            <p:ph type="title"/>
          </p:nvPr>
        </p:nvSpPr>
        <p:spPr>
          <a:xfrm>
            <a:off x="-685800" y="183407"/>
            <a:ext cx="10515600" cy="1325563"/>
          </a:xfrm>
        </p:spPr>
        <p:txBody>
          <a:bodyPr/>
          <a:lstStyle/>
          <a:p>
            <a:pPr algn="ctr"/>
            <a:r>
              <a:rPr lang="en-US"/>
              <a:t>LPT and HPT</a:t>
            </a:r>
          </a:p>
        </p:txBody>
      </p:sp>
      <p:pic>
        <p:nvPicPr>
          <p:cNvPr id="4" name="Picture 3">
            <a:extLst>
              <a:ext uri="{FF2B5EF4-FFF2-40B4-BE49-F238E27FC236}">
                <a16:creationId xmlns:a16="http://schemas.microsoft.com/office/drawing/2014/main" id="{E5B58FB6-FF43-4333-A3E2-A0FCAD13D38C}"/>
              </a:ext>
            </a:extLst>
          </p:cNvPr>
          <p:cNvPicPr>
            <a:picLocks noChangeAspect="1"/>
          </p:cNvPicPr>
          <p:nvPr/>
        </p:nvPicPr>
        <p:blipFill>
          <a:blip r:embed="rId2"/>
          <a:stretch>
            <a:fillRect/>
          </a:stretch>
        </p:blipFill>
        <p:spPr>
          <a:xfrm>
            <a:off x="5527993" y="2571750"/>
            <a:ext cx="2336920" cy="1574881"/>
          </a:xfrm>
          <a:prstGeom prst="rect">
            <a:avLst/>
          </a:prstGeom>
        </p:spPr>
      </p:pic>
      <p:pic>
        <p:nvPicPr>
          <p:cNvPr id="5" name="Picture 4">
            <a:extLst>
              <a:ext uri="{FF2B5EF4-FFF2-40B4-BE49-F238E27FC236}">
                <a16:creationId xmlns:a16="http://schemas.microsoft.com/office/drawing/2014/main" id="{9B81143A-10B7-43B0-8ECD-C92A7B82DFCF}"/>
              </a:ext>
            </a:extLst>
          </p:cNvPr>
          <p:cNvPicPr>
            <a:picLocks noChangeAspect="1"/>
          </p:cNvPicPr>
          <p:nvPr/>
        </p:nvPicPr>
        <p:blipFill>
          <a:blip r:embed="rId3"/>
          <a:stretch>
            <a:fillRect/>
          </a:stretch>
        </p:blipFill>
        <p:spPr>
          <a:xfrm>
            <a:off x="291983" y="1573021"/>
            <a:ext cx="3905451" cy="2724290"/>
          </a:xfrm>
          <a:prstGeom prst="rect">
            <a:avLst/>
          </a:prstGeom>
        </p:spPr>
      </p:pic>
    </p:spTree>
    <p:extLst>
      <p:ext uri="{BB962C8B-B14F-4D97-AF65-F5344CB8AC3E}">
        <p14:creationId xmlns:p14="http://schemas.microsoft.com/office/powerpoint/2010/main" val="82653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19B0-8B12-48EF-9F14-F1078E7B1404}"/>
              </a:ext>
            </a:extLst>
          </p:cNvPr>
          <p:cNvSpPr>
            <a:spLocks noGrp="1"/>
          </p:cNvSpPr>
          <p:nvPr>
            <p:ph type="title"/>
          </p:nvPr>
        </p:nvSpPr>
        <p:spPr/>
        <p:txBody>
          <a:bodyPr>
            <a:normAutofit fontScale="90000"/>
          </a:bodyPr>
          <a:lstStyle/>
          <a:p>
            <a:r>
              <a:rPr lang="en-US"/>
              <a:t>EEE_3d_uns.igs had the following geometry.</a:t>
            </a:r>
          </a:p>
        </p:txBody>
      </p:sp>
      <p:pic>
        <p:nvPicPr>
          <p:cNvPr id="3" name="Picture 2">
            <a:extLst>
              <a:ext uri="{FF2B5EF4-FFF2-40B4-BE49-F238E27FC236}">
                <a16:creationId xmlns:a16="http://schemas.microsoft.com/office/drawing/2014/main" id="{631F64BE-5DDC-453A-8635-9BD82F69DF30}"/>
              </a:ext>
            </a:extLst>
          </p:cNvPr>
          <p:cNvPicPr>
            <a:picLocks noChangeAspect="1"/>
          </p:cNvPicPr>
          <p:nvPr/>
        </p:nvPicPr>
        <p:blipFill>
          <a:blip r:embed="rId2"/>
          <a:stretch>
            <a:fillRect/>
          </a:stretch>
        </p:blipFill>
        <p:spPr>
          <a:xfrm>
            <a:off x="4743970" y="3172193"/>
            <a:ext cx="3008232" cy="1075814"/>
          </a:xfrm>
          <a:prstGeom prst="rect">
            <a:avLst/>
          </a:prstGeom>
        </p:spPr>
      </p:pic>
      <p:pic>
        <p:nvPicPr>
          <p:cNvPr id="4" name="Picture 3">
            <a:extLst>
              <a:ext uri="{FF2B5EF4-FFF2-40B4-BE49-F238E27FC236}">
                <a16:creationId xmlns:a16="http://schemas.microsoft.com/office/drawing/2014/main" id="{F8206979-3A5B-4950-8465-D63758EF8F1F}"/>
              </a:ext>
            </a:extLst>
          </p:cNvPr>
          <p:cNvPicPr>
            <a:picLocks noChangeAspect="1"/>
          </p:cNvPicPr>
          <p:nvPr/>
        </p:nvPicPr>
        <p:blipFill>
          <a:blip r:embed="rId3"/>
          <a:stretch>
            <a:fillRect/>
          </a:stretch>
        </p:blipFill>
        <p:spPr>
          <a:xfrm>
            <a:off x="343949" y="1906749"/>
            <a:ext cx="2411586" cy="2025094"/>
          </a:xfrm>
          <a:prstGeom prst="rect">
            <a:avLst/>
          </a:prstGeom>
        </p:spPr>
      </p:pic>
      <p:sp>
        <p:nvSpPr>
          <p:cNvPr id="5" name="TextBox 4">
            <a:extLst>
              <a:ext uri="{FF2B5EF4-FFF2-40B4-BE49-F238E27FC236}">
                <a16:creationId xmlns:a16="http://schemas.microsoft.com/office/drawing/2014/main" id="{CAD671DB-27DE-40EB-949C-B491658CAEC6}"/>
              </a:ext>
            </a:extLst>
          </p:cNvPr>
          <p:cNvSpPr txBox="1"/>
          <p:nvPr/>
        </p:nvSpPr>
        <p:spPr>
          <a:xfrm>
            <a:off x="3658617" y="1971307"/>
            <a:ext cx="2005776" cy="646331"/>
          </a:xfrm>
          <a:prstGeom prst="rect">
            <a:avLst/>
          </a:prstGeom>
          <a:noFill/>
        </p:spPr>
        <p:txBody>
          <a:bodyPr wrap="square" rtlCol="0">
            <a:spAutoFit/>
          </a:bodyPr>
          <a:lstStyle/>
          <a:p>
            <a:r>
              <a:rPr lang="en-US" err="1"/>
              <a:t>Fan+Booster</a:t>
            </a:r>
            <a:r>
              <a:rPr lang="en-US"/>
              <a:t> and HPC</a:t>
            </a:r>
          </a:p>
        </p:txBody>
      </p:sp>
    </p:spTree>
    <p:extLst>
      <p:ext uri="{BB962C8B-B14F-4D97-AF65-F5344CB8AC3E}">
        <p14:creationId xmlns:p14="http://schemas.microsoft.com/office/powerpoint/2010/main" val="75811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2E6B-A187-46D7-ADE1-3C2355502797}"/>
              </a:ext>
            </a:extLst>
          </p:cNvPr>
          <p:cNvSpPr>
            <a:spLocks noGrp="1"/>
          </p:cNvSpPr>
          <p:nvPr>
            <p:ph type="title"/>
          </p:nvPr>
        </p:nvSpPr>
        <p:spPr/>
        <p:txBody>
          <a:bodyPr>
            <a:normAutofit fontScale="90000"/>
          </a:bodyPr>
          <a:lstStyle/>
          <a:p>
            <a:r>
              <a:rPr lang="en-US"/>
              <a:t>EEE_3d_sym.igs file has the following geometry.</a:t>
            </a:r>
          </a:p>
        </p:txBody>
      </p:sp>
      <p:pic>
        <p:nvPicPr>
          <p:cNvPr id="3" name="Picture 2">
            <a:extLst>
              <a:ext uri="{FF2B5EF4-FFF2-40B4-BE49-F238E27FC236}">
                <a16:creationId xmlns:a16="http://schemas.microsoft.com/office/drawing/2014/main" id="{EC5798CF-CB31-46F3-B702-88D7021628C9}"/>
              </a:ext>
            </a:extLst>
          </p:cNvPr>
          <p:cNvPicPr>
            <a:picLocks noChangeAspect="1"/>
          </p:cNvPicPr>
          <p:nvPr/>
        </p:nvPicPr>
        <p:blipFill>
          <a:blip r:embed="rId2"/>
          <a:stretch>
            <a:fillRect/>
          </a:stretch>
        </p:blipFill>
        <p:spPr>
          <a:xfrm>
            <a:off x="1101903" y="1838553"/>
            <a:ext cx="6011962" cy="2801647"/>
          </a:xfrm>
          <a:prstGeom prst="rect">
            <a:avLst/>
          </a:prstGeom>
        </p:spPr>
      </p:pic>
    </p:spTree>
    <p:extLst>
      <p:ext uri="{BB962C8B-B14F-4D97-AF65-F5344CB8AC3E}">
        <p14:creationId xmlns:p14="http://schemas.microsoft.com/office/powerpoint/2010/main" val="365302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997A-0983-41F1-9893-E6F345034AD2}"/>
              </a:ext>
            </a:extLst>
          </p:cNvPr>
          <p:cNvSpPr>
            <a:spLocks noGrp="1"/>
          </p:cNvSpPr>
          <p:nvPr>
            <p:ph type="title"/>
          </p:nvPr>
        </p:nvSpPr>
        <p:spPr/>
        <p:txBody>
          <a:bodyPr/>
          <a:lstStyle/>
          <a:p>
            <a:r>
              <a:rPr lang="en-US" dirty="0"/>
              <a:t>Summer 2020</a:t>
            </a:r>
          </a:p>
        </p:txBody>
      </p:sp>
      <p:sp>
        <p:nvSpPr>
          <p:cNvPr id="3" name="Content Placeholder 2">
            <a:extLst>
              <a:ext uri="{FF2B5EF4-FFF2-40B4-BE49-F238E27FC236}">
                <a16:creationId xmlns:a16="http://schemas.microsoft.com/office/drawing/2014/main" id="{4124D4CD-A1D2-4CDE-B7C3-86C3A2A95D3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59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9FDC-E85B-4FA6-8584-174ED29A3E58}"/>
              </a:ext>
            </a:extLst>
          </p:cNvPr>
          <p:cNvSpPr>
            <a:spLocks noGrp="1"/>
          </p:cNvSpPr>
          <p:nvPr>
            <p:ph type="title"/>
          </p:nvPr>
        </p:nvSpPr>
        <p:spPr/>
        <p:txBody>
          <a:bodyPr/>
          <a:lstStyle/>
          <a:p>
            <a:r>
              <a:rPr lang="en-US" dirty="0"/>
              <a:t>Meeting 11</a:t>
            </a:r>
          </a:p>
        </p:txBody>
      </p:sp>
      <p:sp>
        <p:nvSpPr>
          <p:cNvPr id="3" name="Content Placeholder 2">
            <a:extLst>
              <a:ext uri="{FF2B5EF4-FFF2-40B4-BE49-F238E27FC236}">
                <a16:creationId xmlns:a16="http://schemas.microsoft.com/office/drawing/2014/main" id="{E9531A86-C2E9-4210-B9B2-0D917DF34016}"/>
              </a:ext>
            </a:extLst>
          </p:cNvPr>
          <p:cNvSpPr>
            <a:spLocks noGrp="1"/>
          </p:cNvSpPr>
          <p:nvPr>
            <p:ph idx="1"/>
          </p:nvPr>
        </p:nvSpPr>
        <p:spPr/>
        <p:txBody>
          <a:bodyPr/>
          <a:lstStyle/>
          <a:p>
            <a:r>
              <a:rPr lang="en-US" dirty="0"/>
              <a:t>Tblade3</a:t>
            </a:r>
          </a:p>
          <a:p>
            <a:r>
              <a:rPr lang="en-US" dirty="0" err="1"/>
              <a:t>Geomturbo</a:t>
            </a:r>
            <a:endParaRPr lang="en-US" dirty="0"/>
          </a:p>
          <a:p>
            <a:r>
              <a:rPr lang="en-US" dirty="0"/>
              <a:t>Fine/Turbo</a:t>
            </a:r>
          </a:p>
        </p:txBody>
      </p:sp>
    </p:spTree>
    <p:extLst>
      <p:ext uri="{BB962C8B-B14F-4D97-AF65-F5344CB8AC3E}">
        <p14:creationId xmlns:p14="http://schemas.microsoft.com/office/powerpoint/2010/main" val="195434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688762-3A50-41A1-9941-9BEFA7B2CF86}"/>
              </a:ext>
            </a:extLst>
          </p:cNvPr>
          <p:cNvPicPr>
            <a:picLocks noChangeAspect="1"/>
          </p:cNvPicPr>
          <p:nvPr/>
        </p:nvPicPr>
        <p:blipFill>
          <a:blip r:embed="rId2"/>
          <a:stretch>
            <a:fillRect/>
          </a:stretch>
        </p:blipFill>
        <p:spPr>
          <a:xfrm>
            <a:off x="580467" y="1181629"/>
            <a:ext cx="6653884" cy="3128477"/>
          </a:xfrm>
          <a:prstGeom prst="rect">
            <a:avLst/>
          </a:prstGeom>
        </p:spPr>
      </p:pic>
      <p:sp>
        <p:nvSpPr>
          <p:cNvPr id="5" name="TextBox 4">
            <a:extLst>
              <a:ext uri="{FF2B5EF4-FFF2-40B4-BE49-F238E27FC236}">
                <a16:creationId xmlns:a16="http://schemas.microsoft.com/office/drawing/2014/main" id="{2B2A41B7-9D9D-42E4-87F8-2E878D0EB66C}"/>
              </a:ext>
            </a:extLst>
          </p:cNvPr>
          <p:cNvSpPr txBox="1"/>
          <p:nvPr/>
        </p:nvSpPr>
        <p:spPr>
          <a:xfrm>
            <a:off x="1850571" y="471714"/>
            <a:ext cx="3467681" cy="369332"/>
          </a:xfrm>
          <a:prstGeom prst="rect">
            <a:avLst/>
          </a:prstGeom>
          <a:noFill/>
        </p:spPr>
        <p:txBody>
          <a:bodyPr wrap="none" rtlCol="0">
            <a:spAutoFit/>
          </a:bodyPr>
          <a:lstStyle/>
          <a:p>
            <a:r>
              <a:rPr lang="en-US" dirty="0" err="1"/>
              <a:t>Autogrid</a:t>
            </a:r>
            <a:r>
              <a:rPr lang="en-US" dirty="0"/>
              <a:t> </a:t>
            </a:r>
            <a:r>
              <a:rPr lang="en-US" dirty="0" err="1"/>
              <a:t>Geomturbo</a:t>
            </a:r>
            <a:r>
              <a:rPr lang="en-US" dirty="0"/>
              <a:t> Adv_tutorial4</a:t>
            </a:r>
          </a:p>
        </p:txBody>
      </p:sp>
    </p:spTree>
    <p:extLst>
      <p:ext uri="{BB962C8B-B14F-4D97-AF65-F5344CB8AC3E}">
        <p14:creationId xmlns:p14="http://schemas.microsoft.com/office/powerpoint/2010/main" val="336209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D0F2-E252-4717-8A84-EE75DFA16F65}"/>
              </a:ext>
            </a:extLst>
          </p:cNvPr>
          <p:cNvSpPr>
            <a:spLocks noGrp="1"/>
          </p:cNvSpPr>
          <p:nvPr>
            <p:ph type="title"/>
          </p:nvPr>
        </p:nvSpPr>
        <p:spPr/>
        <p:txBody>
          <a:bodyPr>
            <a:normAutofit fontScale="90000"/>
          </a:bodyPr>
          <a:lstStyle/>
          <a:p>
            <a:r>
              <a:rPr lang="en-US" dirty="0" err="1"/>
              <a:t>Autogrid</a:t>
            </a:r>
            <a:r>
              <a:rPr lang="en-US" dirty="0"/>
              <a:t> </a:t>
            </a:r>
            <a:r>
              <a:rPr lang="en-US" dirty="0" err="1"/>
              <a:t>Geomturbo</a:t>
            </a:r>
            <a:r>
              <a:rPr lang="en-US" dirty="0"/>
              <a:t> </a:t>
            </a:r>
            <a:r>
              <a:rPr lang="en-US" dirty="0" err="1"/>
              <a:t>Adv_tutorial</a:t>
            </a:r>
            <a:r>
              <a:rPr lang="en-US" dirty="0"/>
              <a:t> 7</a:t>
            </a:r>
            <a:br>
              <a:rPr lang="en-US" dirty="0"/>
            </a:br>
            <a:endParaRPr lang="en-US" dirty="0"/>
          </a:p>
        </p:txBody>
      </p:sp>
      <p:pic>
        <p:nvPicPr>
          <p:cNvPr id="4" name="Content Placeholder 3">
            <a:extLst>
              <a:ext uri="{FF2B5EF4-FFF2-40B4-BE49-F238E27FC236}">
                <a16:creationId xmlns:a16="http://schemas.microsoft.com/office/drawing/2014/main" id="{32C6F82A-03F0-47D9-99B4-E90053D29B4A}"/>
              </a:ext>
            </a:extLst>
          </p:cNvPr>
          <p:cNvPicPr>
            <a:picLocks noGrp="1" noChangeAspect="1"/>
          </p:cNvPicPr>
          <p:nvPr>
            <p:ph idx="1"/>
          </p:nvPr>
        </p:nvPicPr>
        <p:blipFill>
          <a:blip r:embed="rId2"/>
          <a:stretch>
            <a:fillRect/>
          </a:stretch>
        </p:blipFill>
        <p:spPr>
          <a:xfrm>
            <a:off x="624114" y="1504270"/>
            <a:ext cx="6553200" cy="3534964"/>
          </a:xfrm>
          <a:prstGeom prst="rect">
            <a:avLst/>
          </a:prstGeom>
        </p:spPr>
      </p:pic>
    </p:spTree>
    <p:extLst>
      <p:ext uri="{BB962C8B-B14F-4D97-AF65-F5344CB8AC3E}">
        <p14:creationId xmlns:p14="http://schemas.microsoft.com/office/powerpoint/2010/main" val="296608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76618-A90D-4962-9218-D5FCEE4918A4}"/>
              </a:ext>
            </a:extLst>
          </p:cNvPr>
          <p:cNvSpPr>
            <a:spLocks noGrp="1"/>
          </p:cNvSpPr>
          <p:nvPr>
            <p:ph type="title"/>
          </p:nvPr>
        </p:nvSpPr>
        <p:spPr>
          <a:xfrm>
            <a:off x="1421605" y="396144"/>
            <a:ext cx="6488607" cy="857250"/>
          </a:xfrm>
        </p:spPr>
        <p:txBody>
          <a:bodyPr>
            <a:noAutofit/>
          </a:bodyPr>
          <a:lstStyle/>
          <a:p>
            <a:r>
              <a:rPr lang="en-US" sz="3200" dirty="0"/>
              <a:t>Part 3: 3D Snubber without Fillet</a:t>
            </a:r>
          </a:p>
        </p:txBody>
      </p:sp>
      <p:pic>
        <p:nvPicPr>
          <p:cNvPr id="4" name="Content Placeholder 3">
            <a:extLst>
              <a:ext uri="{FF2B5EF4-FFF2-40B4-BE49-F238E27FC236}">
                <a16:creationId xmlns:a16="http://schemas.microsoft.com/office/drawing/2014/main" id="{1933C86C-D6B3-419C-85EF-A8B32570B454}"/>
              </a:ext>
            </a:extLst>
          </p:cNvPr>
          <p:cNvPicPr>
            <a:picLocks noGrp="1" noChangeAspect="1"/>
          </p:cNvPicPr>
          <p:nvPr>
            <p:ph idx="1"/>
          </p:nvPr>
        </p:nvPicPr>
        <p:blipFill>
          <a:blip r:embed="rId2"/>
          <a:stretch>
            <a:fillRect/>
          </a:stretch>
        </p:blipFill>
        <p:spPr>
          <a:xfrm>
            <a:off x="457200" y="1375568"/>
            <a:ext cx="6488608" cy="3460591"/>
          </a:xfrm>
          <a:prstGeom prst="rect">
            <a:avLst/>
          </a:prstGeom>
        </p:spPr>
      </p:pic>
    </p:spTree>
    <p:extLst>
      <p:ext uri="{BB962C8B-B14F-4D97-AF65-F5344CB8AC3E}">
        <p14:creationId xmlns:p14="http://schemas.microsoft.com/office/powerpoint/2010/main" val="330770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03B2-DC43-47BE-BD25-2CC83C7AC02E}"/>
              </a:ext>
            </a:extLst>
          </p:cNvPr>
          <p:cNvSpPr>
            <a:spLocks noGrp="1"/>
          </p:cNvSpPr>
          <p:nvPr>
            <p:ph type="title"/>
          </p:nvPr>
        </p:nvSpPr>
        <p:spPr/>
        <p:txBody>
          <a:bodyPr/>
          <a:lstStyle/>
          <a:p>
            <a:r>
              <a:rPr lang="en-US" dirty="0"/>
              <a:t>After Spring Break 2020</a:t>
            </a:r>
          </a:p>
        </p:txBody>
      </p:sp>
      <p:sp>
        <p:nvSpPr>
          <p:cNvPr id="3" name="Content Placeholder 2">
            <a:extLst>
              <a:ext uri="{FF2B5EF4-FFF2-40B4-BE49-F238E27FC236}">
                <a16:creationId xmlns:a16="http://schemas.microsoft.com/office/drawing/2014/main" id="{ED8F22CE-E3B8-4A34-9BA8-B0CB48B4A460}"/>
              </a:ext>
            </a:extLst>
          </p:cNvPr>
          <p:cNvSpPr>
            <a:spLocks noGrp="1"/>
          </p:cNvSpPr>
          <p:nvPr>
            <p:ph idx="1"/>
          </p:nvPr>
        </p:nvSpPr>
        <p:spPr/>
        <p:txBody>
          <a:bodyPr/>
          <a:lstStyle/>
          <a:p>
            <a:r>
              <a:rPr lang="en-US" dirty="0"/>
              <a:t>Converted the curve coordinates of the fan into individual files using IGG.</a:t>
            </a:r>
          </a:p>
          <a:p>
            <a:r>
              <a:rPr lang="en-US" dirty="0"/>
              <a:t>Shared the modified curve format with Chris and saw how his python code works.</a:t>
            </a:r>
          </a:p>
          <a:p>
            <a:endParaRPr lang="en-US" dirty="0"/>
          </a:p>
        </p:txBody>
      </p:sp>
    </p:spTree>
    <p:extLst>
      <p:ext uri="{BB962C8B-B14F-4D97-AF65-F5344CB8AC3E}">
        <p14:creationId xmlns:p14="http://schemas.microsoft.com/office/powerpoint/2010/main" val="119841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1693-6E26-4BE0-9B33-A53F8130BDC1}"/>
              </a:ext>
            </a:extLst>
          </p:cNvPr>
          <p:cNvSpPr>
            <a:spLocks noGrp="1"/>
          </p:cNvSpPr>
          <p:nvPr>
            <p:ph type="title"/>
          </p:nvPr>
        </p:nvSpPr>
        <p:spPr/>
        <p:txBody>
          <a:bodyPr/>
          <a:lstStyle/>
          <a:p>
            <a:r>
              <a:rPr lang="en-US" dirty="0"/>
              <a:t>Progress in Spring Break 2020</a:t>
            </a:r>
          </a:p>
        </p:txBody>
      </p:sp>
      <p:pic>
        <p:nvPicPr>
          <p:cNvPr id="7" name="Content Placeholder 6">
            <a:extLst>
              <a:ext uri="{FF2B5EF4-FFF2-40B4-BE49-F238E27FC236}">
                <a16:creationId xmlns:a16="http://schemas.microsoft.com/office/drawing/2014/main" id="{12BA2505-5740-4D89-B66C-88F57687DB82}"/>
              </a:ext>
            </a:extLst>
          </p:cNvPr>
          <p:cNvPicPr>
            <a:picLocks noGrp="1" noChangeAspect="1"/>
          </p:cNvPicPr>
          <p:nvPr>
            <p:ph idx="1"/>
          </p:nvPr>
        </p:nvPicPr>
        <p:blipFill>
          <a:blip r:embed="rId2"/>
          <a:stretch>
            <a:fillRect/>
          </a:stretch>
        </p:blipFill>
        <p:spPr>
          <a:xfrm>
            <a:off x="323271" y="1636968"/>
            <a:ext cx="3690251" cy="1869564"/>
          </a:xfrm>
          <a:prstGeom prst="rect">
            <a:avLst/>
          </a:prstGeom>
        </p:spPr>
      </p:pic>
      <p:pic>
        <p:nvPicPr>
          <p:cNvPr id="8" name="Picture 7">
            <a:extLst>
              <a:ext uri="{FF2B5EF4-FFF2-40B4-BE49-F238E27FC236}">
                <a16:creationId xmlns:a16="http://schemas.microsoft.com/office/drawing/2014/main" id="{CE340288-54BF-4BA4-B26E-ADA9878C27BA}"/>
              </a:ext>
            </a:extLst>
          </p:cNvPr>
          <p:cNvPicPr>
            <a:picLocks noChangeAspect="1"/>
          </p:cNvPicPr>
          <p:nvPr/>
        </p:nvPicPr>
        <p:blipFill>
          <a:blip r:embed="rId3"/>
          <a:stretch>
            <a:fillRect/>
          </a:stretch>
        </p:blipFill>
        <p:spPr>
          <a:xfrm>
            <a:off x="4306365" y="1636968"/>
            <a:ext cx="2925487" cy="2878638"/>
          </a:xfrm>
          <a:prstGeom prst="rect">
            <a:avLst/>
          </a:prstGeom>
        </p:spPr>
      </p:pic>
    </p:spTree>
    <p:extLst>
      <p:ext uri="{BB962C8B-B14F-4D97-AF65-F5344CB8AC3E}">
        <p14:creationId xmlns:p14="http://schemas.microsoft.com/office/powerpoint/2010/main" val="327461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34B5-BBAD-4A95-AA84-275A50A4D0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B30BFC9-2BBF-44B5-AE77-B75E505FB9BB}"/>
              </a:ext>
            </a:extLst>
          </p:cNvPr>
          <p:cNvSpPr>
            <a:spLocks noGrp="1"/>
          </p:cNvSpPr>
          <p:nvPr>
            <p:ph idx="1"/>
          </p:nvPr>
        </p:nvSpPr>
        <p:spPr/>
        <p:txBody>
          <a:bodyPr/>
          <a:lstStyle/>
          <a:p>
            <a:r>
              <a:rPr lang="en-US" dirty="0"/>
              <a:t>Was able to isolate the coordinates using IGG. Still struggling on how to include the coordinates of the </a:t>
            </a:r>
            <a:r>
              <a:rPr lang="en-US" dirty="0" err="1"/>
              <a:t>stubber</a:t>
            </a:r>
            <a:r>
              <a:rPr lang="en-US" dirty="0"/>
              <a:t> into these files.</a:t>
            </a:r>
          </a:p>
        </p:txBody>
      </p:sp>
    </p:spTree>
    <p:extLst>
      <p:ext uri="{BB962C8B-B14F-4D97-AF65-F5344CB8AC3E}">
        <p14:creationId xmlns:p14="http://schemas.microsoft.com/office/powerpoint/2010/main" val="3150690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2701</TotalTime>
  <Words>316</Words>
  <Application>Microsoft Office PowerPoint</Application>
  <PresentationFormat>On-screen Show (16:9)</PresentationFormat>
  <Paragraphs>29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Office Theme</vt:lpstr>
      <vt:lpstr>Ben-MS-Thesis Progress</vt:lpstr>
      <vt:lpstr>Summer 2020</vt:lpstr>
      <vt:lpstr>Meeting 11</vt:lpstr>
      <vt:lpstr>PowerPoint Presentation</vt:lpstr>
      <vt:lpstr>Autogrid Geomturbo Adv_tutorial 7 </vt:lpstr>
      <vt:lpstr>Part 3: 3D Snubber without Fillet</vt:lpstr>
      <vt:lpstr>After Spring Break 2020</vt:lpstr>
      <vt:lpstr>Progress in Spring Break 2020</vt:lpstr>
      <vt:lpstr>PowerPoint Presentation</vt:lpstr>
      <vt:lpstr>Before Spring Break 2020</vt:lpstr>
      <vt:lpstr>Other files</vt:lpstr>
      <vt:lpstr>NPSS Model Folder</vt:lpstr>
      <vt:lpstr>EEE_engine_all.igs without the shrouds.</vt:lpstr>
      <vt:lpstr>PowerPoint Presentation</vt:lpstr>
      <vt:lpstr>LPT and HPT</vt:lpstr>
      <vt:lpstr>EEE_3d_uns.igs had the following geometry.</vt:lpstr>
      <vt:lpstr>EEE_3d_sym.igs file has the following geometry.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Dogga, Bharadwaj (doggabj)</cp:lastModifiedBy>
  <cp:revision>7</cp:revision>
  <dcterms:created xsi:type="dcterms:W3CDTF">2010-04-12T23:12:02Z</dcterms:created>
  <dcterms:modified xsi:type="dcterms:W3CDTF">2020-05-05T01:30:04Z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