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78" roundtripDataSignature="AMtx7miJGFFlrnXc3wsZDUdfYrXDYLvzR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31" Type="http://schemas.openxmlformats.org/officeDocument/2006/relationships/slide" Target="slides/slide27.xml"/><Relationship Id="rId75" Type="http://schemas.openxmlformats.org/officeDocument/2006/relationships/slide" Target="slides/slide71.xml"/><Relationship Id="rId30" Type="http://schemas.openxmlformats.org/officeDocument/2006/relationships/slide" Target="slides/slide26.xml"/><Relationship Id="rId74" Type="http://schemas.openxmlformats.org/officeDocument/2006/relationships/slide" Target="slides/slide70.xml"/><Relationship Id="rId33" Type="http://schemas.openxmlformats.org/officeDocument/2006/relationships/slide" Target="slides/slide29.xml"/><Relationship Id="rId77" Type="http://schemas.openxmlformats.org/officeDocument/2006/relationships/slide" Target="slides/slide73.xml"/><Relationship Id="rId32" Type="http://schemas.openxmlformats.org/officeDocument/2006/relationships/slide" Target="slides/slide28.xml"/><Relationship Id="rId76" Type="http://schemas.openxmlformats.org/officeDocument/2006/relationships/slide" Target="slides/slide72.xml"/><Relationship Id="rId35" Type="http://schemas.openxmlformats.org/officeDocument/2006/relationships/slide" Target="slides/slide31.xml"/><Relationship Id="rId34" Type="http://schemas.openxmlformats.org/officeDocument/2006/relationships/slide" Target="slides/slide30.xml"/><Relationship Id="rId78" Type="http://customschemas.google.com/relationships/presentationmetadata" Target="metadata"/><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840b94555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40b9455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840b945552_7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40b945552_7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This input file was modified to change our blade to a constant span blade.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40b945552_7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40b945552_7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840b945552_7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40b945552_7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840b945552_7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40b945552_7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840b945552_3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40b945552_3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840b945552_3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840b945552_3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840b945552_3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840b945552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840b945552_4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840b945552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840b945552_3_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840b945552_3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840b945552_3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840b945552_3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840b945552_3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40b945552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840b945552_3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840b945552_3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840b945552_7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840b945552_7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840b945552_4_1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840b945552_4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840b945552_3_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840b945552_3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840b945552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840b94555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840b945552_3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40b945552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840b945552_5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g840b945552_5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840b945552_2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840b945552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840b945552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g840b945552_2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840b945552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840b94555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840b945552_5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g840b945552_5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840b945552_5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g840b945552_5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840b945552_3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40b945552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840b945552_5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840b945552_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840b945552_5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g840b945552_5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840b945552_3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840b945552_3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840b945552_3_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840b945552_3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g840b945552_3_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840b945552_3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g840b945552_3_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840b945552_3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g840b945552_7_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840b945552_7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Google Shape;404;g840b945552_7_1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840b945552_7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g840b945552_7_1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840b945552_7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g840b945552_7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840b945552_7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g840b945552_7_1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840b945552_7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Google Shape;429;g840b945552_7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840b945552_7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g840b945552_7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840b945552_7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Google Shape;441;g840b945552_7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840b945552_7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Google Shape;447;g840b945552_7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840b945552_7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Google Shape;453;g840b945552_7_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840b945552_7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8" name="Shape 458"/>
        <p:cNvGrpSpPr/>
        <p:nvPr/>
      </p:nvGrpSpPr>
      <p:grpSpPr>
        <a:xfrm>
          <a:off x="0" y="0"/>
          <a:ext cx="0" cy="0"/>
          <a:chOff x="0" y="0"/>
          <a:chExt cx="0" cy="0"/>
        </a:xfrm>
      </p:grpSpPr>
      <p:sp>
        <p:nvSpPr>
          <p:cNvPr id="459" name="Google Shape;459;g840b945552_7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840b945552_7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4" name="Shape 464"/>
        <p:cNvGrpSpPr/>
        <p:nvPr/>
      </p:nvGrpSpPr>
      <p:grpSpPr>
        <a:xfrm>
          <a:off x="0" y="0"/>
          <a:ext cx="0" cy="0"/>
          <a:chOff x="0" y="0"/>
          <a:chExt cx="0" cy="0"/>
        </a:xfrm>
      </p:grpSpPr>
      <p:sp>
        <p:nvSpPr>
          <p:cNvPr id="465" name="Google Shape;465;g840b945552_7_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840b945552_7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840b945552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40b94555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0" name="Shape 470"/>
        <p:cNvGrpSpPr/>
        <p:nvPr/>
      </p:nvGrpSpPr>
      <p:grpSpPr>
        <a:xfrm>
          <a:off x="0" y="0"/>
          <a:ext cx="0" cy="0"/>
          <a:chOff x="0" y="0"/>
          <a:chExt cx="0" cy="0"/>
        </a:xfrm>
      </p:grpSpPr>
      <p:sp>
        <p:nvSpPr>
          <p:cNvPr id="471" name="Google Shape;471;g840b945552_3_1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840b945552_3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Google Shape;477;g840b945552_4_1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840b945552_4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Google Shape;484;g840b945552_3_1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840b945552_3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9" name="Shape 489"/>
        <p:cNvGrpSpPr/>
        <p:nvPr/>
      </p:nvGrpSpPr>
      <p:grpSpPr>
        <a:xfrm>
          <a:off x="0" y="0"/>
          <a:ext cx="0" cy="0"/>
          <a:chOff x="0" y="0"/>
          <a:chExt cx="0" cy="0"/>
        </a:xfrm>
      </p:grpSpPr>
      <p:sp>
        <p:nvSpPr>
          <p:cNvPr id="490" name="Google Shape;490;g840b945552_4_1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840b945552_4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Google Shape;496;g840b945552_4_1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840b945552_4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1" name="Shape 501"/>
        <p:cNvGrpSpPr/>
        <p:nvPr/>
      </p:nvGrpSpPr>
      <p:grpSpPr>
        <a:xfrm>
          <a:off x="0" y="0"/>
          <a:ext cx="0" cy="0"/>
          <a:chOff x="0" y="0"/>
          <a:chExt cx="0" cy="0"/>
        </a:xfrm>
      </p:grpSpPr>
      <p:sp>
        <p:nvSpPr>
          <p:cNvPr id="502" name="Google Shape;502;g840b945552_3_1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840b945552_3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7" name="Shape 507"/>
        <p:cNvGrpSpPr/>
        <p:nvPr/>
      </p:nvGrpSpPr>
      <p:grpSpPr>
        <a:xfrm>
          <a:off x="0" y="0"/>
          <a:ext cx="0" cy="0"/>
          <a:chOff x="0" y="0"/>
          <a:chExt cx="0" cy="0"/>
        </a:xfrm>
      </p:grpSpPr>
      <p:sp>
        <p:nvSpPr>
          <p:cNvPr id="508" name="Google Shape;508;g840b945552_4_1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840b945552_4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3" name="Shape 513"/>
        <p:cNvGrpSpPr/>
        <p:nvPr/>
      </p:nvGrpSpPr>
      <p:grpSpPr>
        <a:xfrm>
          <a:off x="0" y="0"/>
          <a:ext cx="0" cy="0"/>
          <a:chOff x="0" y="0"/>
          <a:chExt cx="0" cy="0"/>
        </a:xfrm>
      </p:grpSpPr>
      <p:sp>
        <p:nvSpPr>
          <p:cNvPr id="514" name="Google Shape;514;g840b945552_4_1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840b945552_4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9" name="Shape 519"/>
        <p:cNvGrpSpPr/>
        <p:nvPr/>
      </p:nvGrpSpPr>
      <p:grpSpPr>
        <a:xfrm>
          <a:off x="0" y="0"/>
          <a:ext cx="0" cy="0"/>
          <a:chOff x="0" y="0"/>
          <a:chExt cx="0" cy="0"/>
        </a:xfrm>
      </p:grpSpPr>
      <p:sp>
        <p:nvSpPr>
          <p:cNvPr id="520" name="Google Shape;520;g840b945552_4_1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840b945552_4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5" name="Shape 525"/>
        <p:cNvGrpSpPr/>
        <p:nvPr/>
      </p:nvGrpSpPr>
      <p:grpSpPr>
        <a:xfrm>
          <a:off x="0" y="0"/>
          <a:ext cx="0" cy="0"/>
          <a:chOff x="0" y="0"/>
          <a:chExt cx="0" cy="0"/>
        </a:xfrm>
      </p:grpSpPr>
      <p:sp>
        <p:nvSpPr>
          <p:cNvPr id="526" name="Google Shape;526;g840b945552_4_1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840b945552_4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840b945552_3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40b945552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1" name="Shape 531"/>
        <p:cNvGrpSpPr/>
        <p:nvPr/>
      </p:nvGrpSpPr>
      <p:grpSpPr>
        <a:xfrm>
          <a:off x="0" y="0"/>
          <a:ext cx="0" cy="0"/>
          <a:chOff x="0" y="0"/>
          <a:chExt cx="0" cy="0"/>
        </a:xfrm>
      </p:grpSpPr>
      <p:sp>
        <p:nvSpPr>
          <p:cNvPr id="532" name="Google Shape;532;g840b945552_4_1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840b945552_4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7" name="Shape 537"/>
        <p:cNvGrpSpPr/>
        <p:nvPr/>
      </p:nvGrpSpPr>
      <p:grpSpPr>
        <a:xfrm>
          <a:off x="0" y="0"/>
          <a:ext cx="0" cy="0"/>
          <a:chOff x="0" y="0"/>
          <a:chExt cx="0" cy="0"/>
        </a:xfrm>
      </p:grpSpPr>
      <p:sp>
        <p:nvSpPr>
          <p:cNvPr id="538" name="Google Shape;538;g840b945552_3_1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840b945552_3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3" name="Shape 543"/>
        <p:cNvGrpSpPr/>
        <p:nvPr/>
      </p:nvGrpSpPr>
      <p:grpSpPr>
        <a:xfrm>
          <a:off x="0" y="0"/>
          <a:ext cx="0" cy="0"/>
          <a:chOff x="0" y="0"/>
          <a:chExt cx="0" cy="0"/>
        </a:xfrm>
      </p:grpSpPr>
      <p:sp>
        <p:nvSpPr>
          <p:cNvPr id="544" name="Google Shape;544;g840b945552_3_1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840b945552_3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9" name="Shape 549"/>
        <p:cNvGrpSpPr/>
        <p:nvPr/>
      </p:nvGrpSpPr>
      <p:grpSpPr>
        <a:xfrm>
          <a:off x="0" y="0"/>
          <a:ext cx="0" cy="0"/>
          <a:chOff x="0" y="0"/>
          <a:chExt cx="0" cy="0"/>
        </a:xfrm>
      </p:grpSpPr>
      <p:sp>
        <p:nvSpPr>
          <p:cNvPr id="550" name="Google Shape;55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840b945552_3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40b945552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840b945552_3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40b945552_3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g840b945552_4_32"/>
          <p:cNvSpPr txBox="1"/>
          <p:nvPr>
            <p:ph type="ctrTitle"/>
          </p:nvPr>
        </p:nvSpPr>
        <p:spPr>
          <a:xfrm>
            <a:off x="914400" y="2130425"/>
            <a:ext cx="10363200" cy="1470000"/>
          </a:xfrm>
          <a:prstGeom prst="rect">
            <a:avLst/>
          </a:prstGeom>
          <a:noFill/>
          <a:ln>
            <a:noFill/>
          </a:ln>
        </p:spPr>
        <p:txBody>
          <a:bodyPr anchorCtr="0" anchor="ctr" bIns="60925" lIns="121900" spcFirstLastPara="1" rIns="121900" wrap="square" tIns="60925">
            <a:noAutofit/>
          </a:bodyPr>
          <a:lstStyle>
            <a:lvl1pPr lvl="0" algn="ctr">
              <a:spcBef>
                <a:spcPts val="0"/>
              </a:spcBef>
              <a:spcAft>
                <a:spcPts val="0"/>
              </a:spcAft>
              <a:buClr>
                <a:schemeClr val="dk1"/>
              </a:buClr>
              <a:buSzPts val="2400"/>
              <a:buNone/>
              <a:defRPr/>
            </a:lvl1pPr>
            <a:lvl2pPr lvl="1">
              <a:spcBef>
                <a:spcPts val="0"/>
              </a:spcBef>
              <a:spcAft>
                <a:spcPts val="0"/>
              </a:spcAft>
              <a:buSzPts val="1900"/>
              <a:buNone/>
              <a:defRPr/>
            </a:lvl2pPr>
            <a:lvl3pPr lvl="2">
              <a:spcBef>
                <a:spcPts val="0"/>
              </a:spcBef>
              <a:spcAft>
                <a:spcPts val="0"/>
              </a:spcAft>
              <a:buSzPts val="1900"/>
              <a:buNone/>
              <a:defRPr/>
            </a:lvl3pPr>
            <a:lvl4pPr lvl="3">
              <a:spcBef>
                <a:spcPts val="0"/>
              </a:spcBef>
              <a:spcAft>
                <a:spcPts val="0"/>
              </a:spcAft>
              <a:buSzPts val="1900"/>
              <a:buNone/>
              <a:defRPr/>
            </a:lvl4pPr>
            <a:lvl5pPr lvl="4">
              <a:spcBef>
                <a:spcPts val="0"/>
              </a:spcBef>
              <a:spcAft>
                <a:spcPts val="0"/>
              </a:spcAft>
              <a:buSzPts val="1900"/>
              <a:buNone/>
              <a:defRPr/>
            </a:lvl5pPr>
            <a:lvl6pPr lvl="5">
              <a:spcBef>
                <a:spcPts val="0"/>
              </a:spcBef>
              <a:spcAft>
                <a:spcPts val="0"/>
              </a:spcAft>
              <a:buSzPts val="1900"/>
              <a:buNone/>
              <a:defRPr/>
            </a:lvl6pPr>
            <a:lvl7pPr lvl="6">
              <a:spcBef>
                <a:spcPts val="0"/>
              </a:spcBef>
              <a:spcAft>
                <a:spcPts val="0"/>
              </a:spcAft>
              <a:buSzPts val="1900"/>
              <a:buNone/>
              <a:defRPr/>
            </a:lvl7pPr>
            <a:lvl8pPr lvl="7">
              <a:spcBef>
                <a:spcPts val="0"/>
              </a:spcBef>
              <a:spcAft>
                <a:spcPts val="0"/>
              </a:spcAft>
              <a:buSzPts val="1900"/>
              <a:buNone/>
              <a:defRPr/>
            </a:lvl8pPr>
            <a:lvl9pPr lvl="8">
              <a:spcBef>
                <a:spcPts val="0"/>
              </a:spcBef>
              <a:spcAft>
                <a:spcPts val="0"/>
              </a:spcAft>
              <a:buSzPts val="1900"/>
              <a:buNone/>
              <a:defRPr/>
            </a:lvl9pPr>
          </a:lstStyle>
          <a:p/>
        </p:txBody>
      </p:sp>
      <p:sp>
        <p:nvSpPr>
          <p:cNvPr id="13" name="Google Shape;13;g840b945552_4_32"/>
          <p:cNvSpPr txBox="1"/>
          <p:nvPr>
            <p:ph idx="1" type="subTitle"/>
          </p:nvPr>
        </p:nvSpPr>
        <p:spPr>
          <a:xfrm>
            <a:off x="1828800" y="3886200"/>
            <a:ext cx="8534400" cy="1752600"/>
          </a:xfrm>
          <a:prstGeom prst="rect">
            <a:avLst/>
          </a:prstGeom>
          <a:noFill/>
          <a:ln>
            <a:noFill/>
          </a:ln>
        </p:spPr>
        <p:txBody>
          <a:bodyPr anchorCtr="0" anchor="t" bIns="60925" lIns="121900" spcFirstLastPara="1" rIns="121900" wrap="square" tIns="60925">
            <a:noAutofit/>
          </a:bodyPr>
          <a:lstStyle>
            <a:lvl1pPr lvl="0" algn="ctr">
              <a:spcBef>
                <a:spcPts val="900"/>
              </a:spcBef>
              <a:spcAft>
                <a:spcPts val="0"/>
              </a:spcAft>
              <a:buClr>
                <a:srgbClr val="888888"/>
              </a:buClr>
              <a:buSzPts val="4300"/>
              <a:buNone/>
              <a:defRPr>
                <a:solidFill>
                  <a:srgbClr val="888888"/>
                </a:solidFill>
              </a:defRPr>
            </a:lvl1pPr>
            <a:lvl2pPr lvl="1" algn="ctr">
              <a:spcBef>
                <a:spcPts val="700"/>
              </a:spcBef>
              <a:spcAft>
                <a:spcPts val="0"/>
              </a:spcAft>
              <a:buClr>
                <a:srgbClr val="888888"/>
              </a:buClr>
              <a:buSzPts val="3700"/>
              <a:buNone/>
              <a:defRPr>
                <a:solidFill>
                  <a:srgbClr val="888888"/>
                </a:solidFill>
              </a:defRPr>
            </a:lvl2pPr>
            <a:lvl3pPr lvl="2" algn="ctr">
              <a:spcBef>
                <a:spcPts val="600"/>
              </a:spcBef>
              <a:spcAft>
                <a:spcPts val="0"/>
              </a:spcAft>
              <a:buClr>
                <a:srgbClr val="888888"/>
              </a:buClr>
              <a:buSzPts val="3200"/>
              <a:buNone/>
              <a:defRPr>
                <a:solidFill>
                  <a:srgbClr val="888888"/>
                </a:solidFill>
              </a:defRPr>
            </a:lvl3pPr>
            <a:lvl4pPr lvl="3" algn="ctr">
              <a:spcBef>
                <a:spcPts val="500"/>
              </a:spcBef>
              <a:spcAft>
                <a:spcPts val="0"/>
              </a:spcAft>
              <a:buClr>
                <a:srgbClr val="888888"/>
              </a:buClr>
              <a:buSzPts val="2700"/>
              <a:buNone/>
              <a:defRPr>
                <a:solidFill>
                  <a:srgbClr val="888888"/>
                </a:solidFill>
              </a:defRPr>
            </a:lvl4pPr>
            <a:lvl5pPr lvl="4" algn="ctr">
              <a:spcBef>
                <a:spcPts val="500"/>
              </a:spcBef>
              <a:spcAft>
                <a:spcPts val="0"/>
              </a:spcAft>
              <a:buClr>
                <a:srgbClr val="888888"/>
              </a:buClr>
              <a:buSzPts val="2700"/>
              <a:buNone/>
              <a:defRPr>
                <a:solidFill>
                  <a:srgbClr val="888888"/>
                </a:solidFill>
              </a:defRPr>
            </a:lvl5pPr>
            <a:lvl6pPr lvl="5" algn="ctr">
              <a:spcBef>
                <a:spcPts val="500"/>
              </a:spcBef>
              <a:spcAft>
                <a:spcPts val="0"/>
              </a:spcAft>
              <a:buClr>
                <a:srgbClr val="888888"/>
              </a:buClr>
              <a:buSzPts val="2700"/>
              <a:buNone/>
              <a:defRPr>
                <a:solidFill>
                  <a:srgbClr val="888888"/>
                </a:solidFill>
              </a:defRPr>
            </a:lvl6pPr>
            <a:lvl7pPr lvl="6" algn="ctr">
              <a:spcBef>
                <a:spcPts val="500"/>
              </a:spcBef>
              <a:spcAft>
                <a:spcPts val="0"/>
              </a:spcAft>
              <a:buClr>
                <a:srgbClr val="888888"/>
              </a:buClr>
              <a:buSzPts val="2700"/>
              <a:buNone/>
              <a:defRPr>
                <a:solidFill>
                  <a:srgbClr val="888888"/>
                </a:solidFill>
              </a:defRPr>
            </a:lvl7pPr>
            <a:lvl8pPr lvl="7" algn="ctr">
              <a:spcBef>
                <a:spcPts val="500"/>
              </a:spcBef>
              <a:spcAft>
                <a:spcPts val="0"/>
              </a:spcAft>
              <a:buClr>
                <a:srgbClr val="888888"/>
              </a:buClr>
              <a:buSzPts val="2700"/>
              <a:buNone/>
              <a:defRPr>
                <a:solidFill>
                  <a:srgbClr val="888888"/>
                </a:solidFill>
              </a:defRPr>
            </a:lvl8pPr>
            <a:lvl9pPr lvl="8" algn="ctr">
              <a:spcBef>
                <a:spcPts val="500"/>
              </a:spcBef>
              <a:spcAft>
                <a:spcPts val="0"/>
              </a:spcAft>
              <a:buClr>
                <a:srgbClr val="888888"/>
              </a:buClr>
              <a:buSzPts val="2700"/>
              <a:buNone/>
              <a:defRPr>
                <a:solidFill>
                  <a:srgbClr val="888888"/>
                </a:solidFill>
              </a:defRPr>
            </a:lvl9pPr>
          </a:lstStyle>
          <a:p/>
        </p:txBody>
      </p:sp>
      <p:sp>
        <p:nvSpPr>
          <p:cNvPr id="14" name="Google Shape;14;g840b945552_4_32"/>
          <p:cNvSpPr txBox="1"/>
          <p:nvPr>
            <p:ph idx="10" type="dt"/>
          </p:nvPr>
        </p:nvSpPr>
        <p:spPr>
          <a:xfrm>
            <a:off x="609600" y="6356351"/>
            <a:ext cx="2844900" cy="365100"/>
          </a:xfrm>
          <a:prstGeom prst="rect">
            <a:avLst/>
          </a:prstGeom>
          <a:noFill/>
          <a:ln>
            <a:noFill/>
          </a:ln>
        </p:spPr>
        <p:txBody>
          <a:bodyPr anchorCtr="0" anchor="ctr" bIns="60925" lIns="121900" spcFirstLastPara="1" rIns="121900" wrap="square" tIns="60925">
            <a:noAutofit/>
          </a:bodyPr>
          <a:lstStyle>
            <a:lvl1pPr lvl="0" algn="l">
              <a:spcBef>
                <a:spcPts val="0"/>
              </a:spcBef>
              <a:spcAft>
                <a:spcPts val="0"/>
              </a:spcAft>
              <a:buSzPts val="1900"/>
              <a:buNone/>
              <a:defRPr/>
            </a:lvl1pPr>
            <a:lvl2pPr lvl="1" algn="l">
              <a:spcBef>
                <a:spcPts val="0"/>
              </a:spcBef>
              <a:spcAft>
                <a:spcPts val="0"/>
              </a:spcAft>
              <a:buSzPts val="1900"/>
              <a:buNone/>
              <a:defRPr/>
            </a:lvl2pPr>
            <a:lvl3pPr lvl="2" algn="l">
              <a:spcBef>
                <a:spcPts val="0"/>
              </a:spcBef>
              <a:spcAft>
                <a:spcPts val="0"/>
              </a:spcAft>
              <a:buSzPts val="1900"/>
              <a:buNone/>
              <a:defRPr/>
            </a:lvl3pPr>
            <a:lvl4pPr lvl="3" algn="l">
              <a:spcBef>
                <a:spcPts val="0"/>
              </a:spcBef>
              <a:spcAft>
                <a:spcPts val="0"/>
              </a:spcAft>
              <a:buSzPts val="1900"/>
              <a:buNone/>
              <a:defRPr/>
            </a:lvl4pPr>
            <a:lvl5pPr lvl="4" algn="l">
              <a:spcBef>
                <a:spcPts val="0"/>
              </a:spcBef>
              <a:spcAft>
                <a:spcPts val="0"/>
              </a:spcAft>
              <a:buSzPts val="1900"/>
              <a:buNone/>
              <a:defRPr/>
            </a:lvl5pPr>
            <a:lvl6pPr lvl="5" algn="l">
              <a:spcBef>
                <a:spcPts val="0"/>
              </a:spcBef>
              <a:spcAft>
                <a:spcPts val="0"/>
              </a:spcAft>
              <a:buSzPts val="1900"/>
              <a:buNone/>
              <a:defRPr/>
            </a:lvl6pPr>
            <a:lvl7pPr lvl="6" algn="l">
              <a:spcBef>
                <a:spcPts val="0"/>
              </a:spcBef>
              <a:spcAft>
                <a:spcPts val="0"/>
              </a:spcAft>
              <a:buSzPts val="1900"/>
              <a:buNone/>
              <a:defRPr/>
            </a:lvl7pPr>
            <a:lvl8pPr lvl="7" algn="l">
              <a:spcBef>
                <a:spcPts val="0"/>
              </a:spcBef>
              <a:spcAft>
                <a:spcPts val="0"/>
              </a:spcAft>
              <a:buSzPts val="1900"/>
              <a:buNone/>
              <a:defRPr/>
            </a:lvl8pPr>
            <a:lvl9pPr lvl="8" algn="l">
              <a:spcBef>
                <a:spcPts val="0"/>
              </a:spcBef>
              <a:spcAft>
                <a:spcPts val="0"/>
              </a:spcAft>
              <a:buSzPts val="1900"/>
              <a:buNone/>
              <a:defRPr/>
            </a:lvl9pPr>
          </a:lstStyle>
          <a:p/>
        </p:txBody>
      </p:sp>
      <p:sp>
        <p:nvSpPr>
          <p:cNvPr id="15" name="Google Shape;15;g840b945552_4_32"/>
          <p:cNvSpPr txBox="1"/>
          <p:nvPr>
            <p:ph idx="11" type="ftr"/>
          </p:nvPr>
        </p:nvSpPr>
        <p:spPr>
          <a:xfrm>
            <a:off x="4165600" y="6356351"/>
            <a:ext cx="3860700" cy="365100"/>
          </a:xfrm>
          <a:prstGeom prst="rect">
            <a:avLst/>
          </a:prstGeom>
          <a:noFill/>
          <a:ln>
            <a:noFill/>
          </a:ln>
        </p:spPr>
        <p:txBody>
          <a:bodyPr anchorCtr="0" anchor="ctr" bIns="60925" lIns="121900" spcFirstLastPara="1" rIns="121900" wrap="square" tIns="60925">
            <a:noAutofit/>
          </a:bodyPr>
          <a:lstStyle>
            <a:lvl1pPr lvl="0" algn="ctr">
              <a:spcBef>
                <a:spcPts val="0"/>
              </a:spcBef>
              <a:spcAft>
                <a:spcPts val="0"/>
              </a:spcAft>
              <a:buSzPts val="1900"/>
              <a:buNone/>
              <a:defRPr/>
            </a:lvl1pPr>
            <a:lvl2pPr lvl="1" algn="l">
              <a:spcBef>
                <a:spcPts val="0"/>
              </a:spcBef>
              <a:spcAft>
                <a:spcPts val="0"/>
              </a:spcAft>
              <a:buSzPts val="1900"/>
              <a:buNone/>
              <a:defRPr/>
            </a:lvl2pPr>
            <a:lvl3pPr lvl="2" algn="l">
              <a:spcBef>
                <a:spcPts val="0"/>
              </a:spcBef>
              <a:spcAft>
                <a:spcPts val="0"/>
              </a:spcAft>
              <a:buSzPts val="1900"/>
              <a:buNone/>
              <a:defRPr/>
            </a:lvl3pPr>
            <a:lvl4pPr lvl="3" algn="l">
              <a:spcBef>
                <a:spcPts val="0"/>
              </a:spcBef>
              <a:spcAft>
                <a:spcPts val="0"/>
              </a:spcAft>
              <a:buSzPts val="1900"/>
              <a:buNone/>
              <a:defRPr/>
            </a:lvl4pPr>
            <a:lvl5pPr lvl="4" algn="l">
              <a:spcBef>
                <a:spcPts val="0"/>
              </a:spcBef>
              <a:spcAft>
                <a:spcPts val="0"/>
              </a:spcAft>
              <a:buSzPts val="1900"/>
              <a:buNone/>
              <a:defRPr/>
            </a:lvl5pPr>
            <a:lvl6pPr lvl="5" algn="l">
              <a:spcBef>
                <a:spcPts val="0"/>
              </a:spcBef>
              <a:spcAft>
                <a:spcPts val="0"/>
              </a:spcAft>
              <a:buSzPts val="1900"/>
              <a:buNone/>
              <a:defRPr/>
            </a:lvl6pPr>
            <a:lvl7pPr lvl="6" algn="l">
              <a:spcBef>
                <a:spcPts val="0"/>
              </a:spcBef>
              <a:spcAft>
                <a:spcPts val="0"/>
              </a:spcAft>
              <a:buSzPts val="1900"/>
              <a:buNone/>
              <a:defRPr/>
            </a:lvl7pPr>
            <a:lvl8pPr lvl="7" algn="l">
              <a:spcBef>
                <a:spcPts val="0"/>
              </a:spcBef>
              <a:spcAft>
                <a:spcPts val="0"/>
              </a:spcAft>
              <a:buSzPts val="1900"/>
              <a:buNone/>
              <a:defRPr/>
            </a:lvl8pPr>
            <a:lvl9pPr lvl="8" algn="l">
              <a:spcBef>
                <a:spcPts val="0"/>
              </a:spcBef>
              <a:spcAft>
                <a:spcPts val="0"/>
              </a:spcAft>
              <a:buSzPts val="1900"/>
              <a:buNone/>
              <a:defRPr/>
            </a:lvl9pPr>
          </a:lstStyle>
          <a:p/>
        </p:txBody>
      </p:sp>
      <p:sp>
        <p:nvSpPr>
          <p:cNvPr id="16" name="Google Shape;16;g840b945552_4_32"/>
          <p:cNvSpPr txBox="1"/>
          <p:nvPr>
            <p:ph idx="12" type="sldNum"/>
          </p:nvPr>
        </p:nvSpPr>
        <p:spPr>
          <a:xfrm>
            <a:off x="8737600" y="6356351"/>
            <a:ext cx="2844900" cy="365100"/>
          </a:xfrm>
          <a:prstGeom prst="rect">
            <a:avLst/>
          </a:prstGeom>
          <a:noFill/>
          <a:ln>
            <a:noFill/>
          </a:ln>
        </p:spPr>
        <p:txBody>
          <a:bodyPr anchorCtr="0" anchor="ctr" bIns="60925" lIns="121900" spcFirstLastPara="1" rIns="121900"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g840b945552_4_89"/>
          <p:cNvSpPr txBox="1"/>
          <p:nvPr>
            <p:ph type="title"/>
          </p:nvPr>
        </p:nvSpPr>
        <p:spPr>
          <a:xfrm>
            <a:off x="609600" y="671067"/>
            <a:ext cx="10972800" cy="1143000"/>
          </a:xfrm>
          <a:prstGeom prst="rect">
            <a:avLst/>
          </a:prstGeom>
          <a:noFill/>
          <a:ln>
            <a:noFill/>
          </a:ln>
        </p:spPr>
        <p:txBody>
          <a:bodyPr anchorCtr="0" anchor="ctr" bIns="60925" lIns="121900" spcFirstLastPara="1" rIns="121900" wrap="square" tIns="60925">
            <a:noAutofit/>
          </a:bodyPr>
          <a:lstStyle>
            <a:lvl1pPr lvl="0" algn="ctr">
              <a:spcBef>
                <a:spcPts val="0"/>
              </a:spcBef>
              <a:spcAft>
                <a:spcPts val="0"/>
              </a:spcAft>
              <a:buClr>
                <a:schemeClr val="dk1"/>
              </a:buClr>
              <a:buSzPts val="2400"/>
              <a:buNone/>
              <a:defRPr/>
            </a:lvl1pPr>
            <a:lvl2pPr lvl="1">
              <a:spcBef>
                <a:spcPts val="0"/>
              </a:spcBef>
              <a:spcAft>
                <a:spcPts val="0"/>
              </a:spcAft>
              <a:buSzPts val="1900"/>
              <a:buNone/>
              <a:defRPr/>
            </a:lvl2pPr>
            <a:lvl3pPr lvl="2">
              <a:spcBef>
                <a:spcPts val="0"/>
              </a:spcBef>
              <a:spcAft>
                <a:spcPts val="0"/>
              </a:spcAft>
              <a:buSzPts val="1900"/>
              <a:buNone/>
              <a:defRPr/>
            </a:lvl3pPr>
            <a:lvl4pPr lvl="3">
              <a:spcBef>
                <a:spcPts val="0"/>
              </a:spcBef>
              <a:spcAft>
                <a:spcPts val="0"/>
              </a:spcAft>
              <a:buSzPts val="1900"/>
              <a:buNone/>
              <a:defRPr/>
            </a:lvl4pPr>
            <a:lvl5pPr lvl="4">
              <a:spcBef>
                <a:spcPts val="0"/>
              </a:spcBef>
              <a:spcAft>
                <a:spcPts val="0"/>
              </a:spcAft>
              <a:buSzPts val="1900"/>
              <a:buNone/>
              <a:defRPr/>
            </a:lvl5pPr>
            <a:lvl6pPr lvl="5">
              <a:spcBef>
                <a:spcPts val="0"/>
              </a:spcBef>
              <a:spcAft>
                <a:spcPts val="0"/>
              </a:spcAft>
              <a:buSzPts val="1900"/>
              <a:buNone/>
              <a:defRPr/>
            </a:lvl6pPr>
            <a:lvl7pPr lvl="6">
              <a:spcBef>
                <a:spcPts val="0"/>
              </a:spcBef>
              <a:spcAft>
                <a:spcPts val="0"/>
              </a:spcAft>
              <a:buSzPts val="1900"/>
              <a:buNone/>
              <a:defRPr/>
            </a:lvl7pPr>
            <a:lvl8pPr lvl="7">
              <a:spcBef>
                <a:spcPts val="0"/>
              </a:spcBef>
              <a:spcAft>
                <a:spcPts val="0"/>
              </a:spcAft>
              <a:buSzPts val="1900"/>
              <a:buNone/>
              <a:defRPr/>
            </a:lvl8pPr>
            <a:lvl9pPr lvl="8">
              <a:spcBef>
                <a:spcPts val="0"/>
              </a:spcBef>
              <a:spcAft>
                <a:spcPts val="0"/>
              </a:spcAft>
              <a:buSzPts val="1900"/>
              <a:buNone/>
              <a:defRPr/>
            </a:lvl9pPr>
          </a:lstStyle>
          <a:p/>
        </p:txBody>
      </p:sp>
      <p:sp>
        <p:nvSpPr>
          <p:cNvPr id="70" name="Google Shape;70;g840b945552_4_89"/>
          <p:cNvSpPr txBox="1"/>
          <p:nvPr>
            <p:ph idx="1" type="body"/>
          </p:nvPr>
        </p:nvSpPr>
        <p:spPr>
          <a:xfrm rot="5400000">
            <a:off x="4408500" y="-1802271"/>
            <a:ext cx="3375000" cy="10972800"/>
          </a:xfrm>
          <a:prstGeom prst="rect">
            <a:avLst/>
          </a:prstGeom>
          <a:noFill/>
          <a:ln>
            <a:noFill/>
          </a:ln>
        </p:spPr>
        <p:txBody>
          <a:bodyPr anchorCtr="0" anchor="t" bIns="60925" lIns="121900" spcFirstLastPara="1" rIns="121900" wrap="square" tIns="60925">
            <a:noAutofit/>
          </a:bodyPr>
          <a:lstStyle>
            <a:lvl1pPr indent="-381000" lvl="0" marL="457200" algn="l">
              <a:spcBef>
                <a:spcPts val="500"/>
              </a:spcBef>
              <a:spcAft>
                <a:spcPts val="0"/>
              </a:spcAft>
              <a:buClr>
                <a:schemeClr val="dk1"/>
              </a:buClr>
              <a:buSzPts val="2400"/>
              <a:buChar char="•"/>
              <a:defRPr/>
            </a:lvl1pPr>
            <a:lvl2pPr indent="-381000" lvl="1" marL="914400" algn="l">
              <a:spcBef>
                <a:spcPts val="500"/>
              </a:spcBef>
              <a:spcAft>
                <a:spcPts val="0"/>
              </a:spcAft>
              <a:buClr>
                <a:schemeClr val="dk1"/>
              </a:buClr>
              <a:buSzPts val="2400"/>
              <a:buChar char="–"/>
              <a:defRPr/>
            </a:lvl2pPr>
            <a:lvl3pPr indent="-381000" lvl="2" marL="1371600" algn="l">
              <a:spcBef>
                <a:spcPts val="500"/>
              </a:spcBef>
              <a:spcAft>
                <a:spcPts val="0"/>
              </a:spcAft>
              <a:buClr>
                <a:schemeClr val="dk1"/>
              </a:buClr>
              <a:buSzPts val="2400"/>
              <a:buChar char="•"/>
              <a:defRPr/>
            </a:lvl3pPr>
            <a:lvl4pPr indent="-381000" lvl="3" marL="1828800" algn="l">
              <a:spcBef>
                <a:spcPts val="500"/>
              </a:spcBef>
              <a:spcAft>
                <a:spcPts val="0"/>
              </a:spcAft>
              <a:buClr>
                <a:schemeClr val="dk1"/>
              </a:buClr>
              <a:buSzPts val="2400"/>
              <a:buChar char="–"/>
              <a:defRPr/>
            </a:lvl4pPr>
            <a:lvl5pPr indent="-381000" lvl="4" marL="2286000" algn="l">
              <a:spcBef>
                <a:spcPts val="500"/>
              </a:spcBef>
              <a:spcAft>
                <a:spcPts val="0"/>
              </a:spcAft>
              <a:buClr>
                <a:schemeClr val="dk1"/>
              </a:buClr>
              <a:buSzPts val="2400"/>
              <a:buChar char="»"/>
              <a:defRPr/>
            </a:lvl5pPr>
            <a:lvl6pPr indent="-381000" lvl="5" marL="2743200" algn="l">
              <a:spcBef>
                <a:spcPts val="500"/>
              </a:spcBef>
              <a:spcAft>
                <a:spcPts val="0"/>
              </a:spcAft>
              <a:buClr>
                <a:schemeClr val="dk1"/>
              </a:buClr>
              <a:buSzPts val="2400"/>
              <a:buChar char="•"/>
              <a:defRPr/>
            </a:lvl6pPr>
            <a:lvl7pPr indent="-381000" lvl="6" marL="3200400" algn="l">
              <a:spcBef>
                <a:spcPts val="500"/>
              </a:spcBef>
              <a:spcAft>
                <a:spcPts val="0"/>
              </a:spcAft>
              <a:buClr>
                <a:schemeClr val="dk1"/>
              </a:buClr>
              <a:buSzPts val="2400"/>
              <a:buChar char="•"/>
              <a:defRPr/>
            </a:lvl7pPr>
            <a:lvl8pPr indent="-381000" lvl="7" marL="3657600" algn="l">
              <a:spcBef>
                <a:spcPts val="500"/>
              </a:spcBef>
              <a:spcAft>
                <a:spcPts val="0"/>
              </a:spcAft>
              <a:buClr>
                <a:schemeClr val="dk1"/>
              </a:buClr>
              <a:buSzPts val="2400"/>
              <a:buChar char="•"/>
              <a:defRPr/>
            </a:lvl8pPr>
            <a:lvl9pPr indent="-381000" lvl="8" marL="4114800" algn="l">
              <a:spcBef>
                <a:spcPts val="500"/>
              </a:spcBef>
              <a:spcAft>
                <a:spcPts val="0"/>
              </a:spcAft>
              <a:buClr>
                <a:schemeClr val="dk1"/>
              </a:buClr>
              <a:buSzPts val="2400"/>
              <a:buChar char="•"/>
              <a:defRPr/>
            </a:lvl9pPr>
          </a:lstStyle>
          <a:p/>
        </p:txBody>
      </p:sp>
      <p:sp>
        <p:nvSpPr>
          <p:cNvPr id="71" name="Google Shape;71;g840b945552_4_89"/>
          <p:cNvSpPr txBox="1"/>
          <p:nvPr>
            <p:ph idx="10" type="dt"/>
          </p:nvPr>
        </p:nvSpPr>
        <p:spPr>
          <a:xfrm>
            <a:off x="609600" y="6356351"/>
            <a:ext cx="2844900" cy="365100"/>
          </a:xfrm>
          <a:prstGeom prst="rect">
            <a:avLst/>
          </a:prstGeom>
          <a:noFill/>
          <a:ln>
            <a:noFill/>
          </a:ln>
        </p:spPr>
        <p:txBody>
          <a:bodyPr anchorCtr="0" anchor="ctr" bIns="60925" lIns="121900" spcFirstLastPara="1" rIns="121900" wrap="square" tIns="60925">
            <a:noAutofit/>
          </a:bodyPr>
          <a:lstStyle>
            <a:lvl1pPr lvl="0" algn="l">
              <a:spcBef>
                <a:spcPts val="0"/>
              </a:spcBef>
              <a:spcAft>
                <a:spcPts val="0"/>
              </a:spcAft>
              <a:buSzPts val="1900"/>
              <a:buNone/>
              <a:defRPr/>
            </a:lvl1pPr>
            <a:lvl2pPr lvl="1" algn="l">
              <a:spcBef>
                <a:spcPts val="0"/>
              </a:spcBef>
              <a:spcAft>
                <a:spcPts val="0"/>
              </a:spcAft>
              <a:buSzPts val="1900"/>
              <a:buNone/>
              <a:defRPr/>
            </a:lvl2pPr>
            <a:lvl3pPr lvl="2" algn="l">
              <a:spcBef>
                <a:spcPts val="0"/>
              </a:spcBef>
              <a:spcAft>
                <a:spcPts val="0"/>
              </a:spcAft>
              <a:buSzPts val="1900"/>
              <a:buNone/>
              <a:defRPr/>
            </a:lvl3pPr>
            <a:lvl4pPr lvl="3" algn="l">
              <a:spcBef>
                <a:spcPts val="0"/>
              </a:spcBef>
              <a:spcAft>
                <a:spcPts val="0"/>
              </a:spcAft>
              <a:buSzPts val="1900"/>
              <a:buNone/>
              <a:defRPr/>
            </a:lvl4pPr>
            <a:lvl5pPr lvl="4" algn="l">
              <a:spcBef>
                <a:spcPts val="0"/>
              </a:spcBef>
              <a:spcAft>
                <a:spcPts val="0"/>
              </a:spcAft>
              <a:buSzPts val="1900"/>
              <a:buNone/>
              <a:defRPr/>
            </a:lvl5pPr>
            <a:lvl6pPr lvl="5" algn="l">
              <a:spcBef>
                <a:spcPts val="0"/>
              </a:spcBef>
              <a:spcAft>
                <a:spcPts val="0"/>
              </a:spcAft>
              <a:buSzPts val="1900"/>
              <a:buNone/>
              <a:defRPr/>
            </a:lvl6pPr>
            <a:lvl7pPr lvl="6" algn="l">
              <a:spcBef>
                <a:spcPts val="0"/>
              </a:spcBef>
              <a:spcAft>
                <a:spcPts val="0"/>
              </a:spcAft>
              <a:buSzPts val="1900"/>
              <a:buNone/>
              <a:defRPr/>
            </a:lvl7pPr>
            <a:lvl8pPr lvl="7" algn="l">
              <a:spcBef>
                <a:spcPts val="0"/>
              </a:spcBef>
              <a:spcAft>
                <a:spcPts val="0"/>
              </a:spcAft>
              <a:buSzPts val="1900"/>
              <a:buNone/>
              <a:defRPr/>
            </a:lvl8pPr>
            <a:lvl9pPr lvl="8" algn="l">
              <a:spcBef>
                <a:spcPts val="0"/>
              </a:spcBef>
              <a:spcAft>
                <a:spcPts val="0"/>
              </a:spcAft>
              <a:buSzPts val="1900"/>
              <a:buNone/>
              <a:defRPr/>
            </a:lvl9pPr>
          </a:lstStyle>
          <a:p/>
        </p:txBody>
      </p:sp>
      <p:sp>
        <p:nvSpPr>
          <p:cNvPr id="72" name="Google Shape;72;g840b945552_4_89"/>
          <p:cNvSpPr txBox="1"/>
          <p:nvPr>
            <p:ph idx="11" type="ftr"/>
          </p:nvPr>
        </p:nvSpPr>
        <p:spPr>
          <a:xfrm>
            <a:off x="4165600" y="6356351"/>
            <a:ext cx="3860700" cy="365100"/>
          </a:xfrm>
          <a:prstGeom prst="rect">
            <a:avLst/>
          </a:prstGeom>
          <a:noFill/>
          <a:ln>
            <a:noFill/>
          </a:ln>
        </p:spPr>
        <p:txBody>
          <a:bodyPr anchorCtr="0" anchor="ctr" bIns="60925" lIns="121900" spcFirstLastPara="1" rIns="121900" wrap="square" tIns="60925">
            <a:noAutofit/>
          </a:bodyPr>
          <a:lstStyle>
            <a:lvl1pPr lvl="0" algn="ctr">
              <a:spcBef>
                <a:spcPts val="0"/>
              </a:spcBef>
              <a:spcAft>
                <a:spcPts val="0"/>
              </a:spcAft>
              <a:buSzPts val="1900"/>
              <a:buNone/>
              <a:defRPr/>
            </a:lvl1pPr>
            <a:lvl2pPr lvl="1" algn="l">
              <a:spcBef>
                <a:spcPts val="0"/>
              </a:spcBef>
              <a:spcAft>
                <a:spcPts val="0"/>
              </a:spcAft>
              <a:buSzPts val="1900"/>
              <a:buNone/>
              <a:defRPr/>
            </a:lvl2pPr>
            <a:lvl3pPr lvl="2" algn="l">
              <a:spcBef>
                <a:spcPts val="0"/>
              </a:spcBef>
              <a:spcAft>
                <a:spcPts val="0"/>
              </a:spcAft>
              <a:buSzPts val="1900"/>
              <a:buNone/>
              <a:defRPr/>
            </a:lvl3pPr>
            <a:lvl4pPr lvl="3" algn="l">
              <a:spcBef>
                <a:spcPts val="0"/>
              </a:spcBef>
              <a:spcAft>
                <a:spcPts val="0"/>
              </a:spcAft>
              <a:buSzPts val="1900"/>
              <a:buNone/>
              <a:defRPr/>
            </a:lvl4pPr>
            <a:lvl5pPr lvl="4" algn="l">
              <a:spcBef>
                <a:spcPts val="0"/>
              </a:spcBef>
              <a:spcAft>
                <a:spcPts val="0"/>
              </a:spcAft>
              <a:buSzPts val="1900"/>
              <a:buNone/>
              <a:defRPr/>
            </a:lvl5pPr>
            <a:lvl6pPr lvl="5" algn="l">
              <a:spcBef>
                <a:spcPts val="0"/>
              </a:spcBef>
              <a:spcAft>
                <a:spcPts val="0"/>
              </a:spcAft>
              <a:buSzPts val="1900"/>
              <a:buNone/>
              <a:defRPr/>
            </a:lvl6pPr>
            <a:lvl7pPr lvl="6" algn="l">
              <a:spcBef>
                <a:spcPts val="0"/>
              </a:spcBef>
              <a:spcAft>
                <a:spcPts val="0"/>
              </a:spcAft>
              <a:buSzPts val="1900"/>
              <a:buNone/>
              <a:defRPr/>
            </a:lvl7pPr>
            <a:lvl8pPr lvl="7" algn="l">
              <a:spcBef>
                <a:spcPts val="0"/>
              </a:spcBef>
              <a:spcAft>
                <a:spcPts val="0"/>
              </a:spcAft>
              <a:buSzPts val="1900"/>
              <a:buNone/>
              <a:defRPr/>
            </a:lvl8pPr>
            <a:lvl9pPr lvl="8" algn="l">
              <a:spcBef>
                <a:spcPts val="0"/>
              </a:spcBef>
              <a:spcAft>
                <a:spcPts val="0"/>
              </a:spcAft>
              <a:buSzPts val="1900"/>
              <a:buNone/>
              <a:defRPr/>
            </a:lvl9pPr>
          </a:lstStyle>
          <a:p/>
        </p:txBody>
      </p:sp>
      <p:sp>
        <p:nvSpPr>
          <p:cNvPr id="73" name="Google Shape;73;g840b945552_4_89"/>
          <p:cNvSpPr txBox="1"/>
          <p:nvPr>
            <p:ph idx="12" type="sldNum"/>
          </p:nvPr>
        </p:nvSpPr>
        <p:spPr>
          <a:xfrm>
            <a:off x="8737600" y="6356351"/>
            <a:ext cx="2844900" cy="365100"/>
          </a:xfrm>
          <a:prstGeom prst="rect">
            <a:avLst/>
          </a:prstGeom>
          <a:noFill/>
          <a:ln>
            <a:noFill/>
          </a:ln>
        </p:spPr>
        <p:txBody>
          <a:bodyPr anchorCtr="0" anchor="ctr" bIns="60925" lIns="121900" spcFirstLastPara="1" rIns="121900"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g840b945552_4_95"/>
          <p:cNvSpPr txBox="1"/>
          <p:nvPr>
            <p:ph type="title"/>
          </p:nvPr>
        </p:nvSpPr>
        <p:spPr>
          <a:xfrm rot="5400000">
            <a:off x="7285050" y="1828789"/>
            <a:ext cx="5851500" cy="2743200"/>
          </a:xfrm>
          <a:prstGeom prst="rect">
            <a:avLst/>
          </a:prstGeom>
          <a:noFill/>
          <a:ln>
            <a:noFill/>
          </a:ln>
        </p:spPr>
        <p:txBody>
          <a:bodyPr anchorCtr="0" anchor="ctr" bIns="60925" lIns="121900" spcFirstLastPara="1" rIns="121900" wrap="square" tIns="60925">
            <a:noAutofit/>
          </a:bodyPr>
          <a:lstStyle>
            <a:lvl1pPr lvl="0" algn="ctr">
              <a:spcBef>
                <a:spcPts val="0"/>
              </a:spcBef>
              <a:spcAft>
                <a:spcPts val="0"/>
              </a:spcAft>
              <a:buClr>
                <a:schemeClr val="dk1"/>
              </a:buClr>
              <a:buSzPts val="2400"/>
              <a:buNone/>
              <a:defRPr/>
            </a:lvl1pPr>
            <a:lvl2pPr lvl="1">
              <a:spcBef>
                <a:spcPts val="0"/>
              </a:spcBef>
              <a:spcAft>
                <a:spcPts val="0"/>
              </a:spcAft>
              <a:buSzPts val="1900"/>
              <a:buNone/>
              <a:defRPr/>
            </a:lvl2pPr>
            <a:lvl3pPr lvl="2">
              <a:spcBef>
                <a:spcPts val="0"/>
              </a:spcBef>
              <a:spcAft>
                <a:spcPts val="0"/>
              </a:spcAft>
              <a:buSzPts val="1900"/>
              <a:buNone/>
              <a:defRPr/>
            </a:lvl3pPr>
            <a:lvl4pPr lvl="3">
              <a:spcBef>
                <a:spcPts val="0"/>
              </a:spcBef>
              <a:spcAft>
                <a:spcPts val="0"/>
              </a:spcAft>
              <a:buSzPts val="1900"/>
              <a:buNone/>
              <a:defRPr/>
            </a:lvl4pPr>
            <a:lvl5pPr lvl="4">
              <a:spcBef>
                <a:spcPts val="0"/>
              </a:spcBef>
              <a:spcAft>
                <a:spcPts val="0"/>
              </a:spcAft>
              <a:buSzPts val="1900"/>
              <a:buNone/>
              <a:defRPr/>
            </a:lvl5pPr>
            <a:lvl6pPr lvl="5">
              <a:spcBef>
                <a:spcPts val="0"/>
              </a:spcBef>
              <a:spcAft>
                <a:spcPts val="0"/>
              </a:spcAft>
              <a:buSzPts val="1900"/>
              <a:buNone/>
              <a:defRPr/>
            </a:lvl6pPr>
            <a:lvl7pPr lvl="6">
              <a:spcBef>
                <a:spcPts val="0"/>
              </a:spcBef>
              <a:spcAft>
                <a:spcPts val="0"/>
              </a:spcAft>
              <a:buSzPts val="1900"/>
              <a:buNone/>
              <a:defRPr/>
            </a:lvl7pPr>
            <a:lvl8pPr lvl="7">
              <a:spcBef>
                <a:spcPts val="0"/>
              </a:spcBef>
              <a:spcAft>
                <a:spcPts val="0"/>
              </a:spcAft>
              <a:buSzPts val="1900"/>
              <a:buNone/>
              <a:defRPr/>
            </a:lvl8pPr>
            <a:lvl9pPr lvl="8">
              <a:spcBef>
                <a:spcPts val="0"/>
              </a:spcBef>
              <a:spcAft>
                <a:spcPts val="0"/>
              </a:spcAft>
              <a:buSzPts val="1900"/>
              <a:buNone/>
              <a:defRPr/>
            </a:lvl9pPr>
          </a:lstStyle>
          <a:p/>
        </p:txBody>
      </p:sp>
      <p:sp>
        <p:nvSpPr>
          <p:cNvPr id="76" name="Google Shape;76;g840b945552_4_95"/>
          <p:cNvSpPr txBox="1"/>
          <p:nvPr>
            <p:ph idx="1" type="body"/>
          </p:nvPr>
        </p:nvSpPr>
        <p:spPr>
          <a:xfrm rot="5400000">
            <a:off x="1697000" y="-812861"/>
            <a:ext cx="5851500" cy="8026500"/>
          </a:xfrm>
          <a:prstGeom prst="rect">
            <a:avLst/>
          </a:prstGeom>
          <a:noFill/>
          <a:ln>
            <a:noFill/>
          </a:ln>
        </p:spPr>
        <p:txBody>
          <a:bodyPr anchorCtr="0" anchor="t" bIns="60925" lIns="121900" spcFirstLastPara="1" rIns="121900" wrap="square" tIns="60925">
            <a:noAutofit/>
          </a:bodyPr>
          <a:lstStyle>
            <a:lvl1pPr indent="-381000" lvl="0" marL="457200" algn="l">
              <a:spcBef>
                <a:spcPts val="500"/>
              </a:spcBef>
              <a:spcAft>
                <a:spcPts val="0"/>
              </a:spcAft>
              <a:buClr>
                <a:schemeClr val="dk1"/>
              </a:buClr>
              <a:buSzPts val="2400"/>
              <a:buChar char="•"/>
              <a:defRPr/>
            </a:lvl1pPr>
            <a:lvl2pPr indent="-381000" lvl="1" marL="914400" algn="l">
              <a:spcBef>
                <a:spcPts val="500"/>
              </a:spcBef>
              <a:spcAft>
                <a:spcPts val="0"/>
              </a:spcAft>
              <a:buClr>
                <a:schemeClr val="dk1"/>
              </a:buClr>
              <a:buSzPts val="2400"/>
              <a:buChar char="–"/>
              <a:defRPr/>
            </a:lvl2pPr>
            <a:lvl3pPr indent="-381000" lvl="2" marL="1371600" algn="l">
              <a:spcBef>
                <a:spcPts val="500"/>
              </a:spcBef>
              <a:spcAft>
                <a:spcPts val="0"/>
              </a:spcAft>
              <a:buClr>
                <a:schemeClr val="dk1"/>
              </a:buClr>
              <a:buSzPts val="2400"/>
              <a:buChar char="•"/>
              <a:defRPr/>
            </a:lvl3pPr>
            <a:lvl4pPr indent="-381000" lvl="3" marL="1828800" algn="l">
              <a:spcBef>
                <a:spcPts val="500"/>
              </a:spcBef>
              <a:spcAft>
                <a:spcPts val="0"/>
              </a:spcAft>
              <a:buClr>
                <a:schemeClr val="dk1"/>
              </a:buClr>
              <a:buSzPts val="2400"/>
              <a:buChar char="–"/>
              <a:defRPr/>
            </a:lvl4pPr>
            <a:lvl5pPr indent="-381000" lvl="4" marL="2286000" algn="l">
              <a:spcBef>
                <a:spcPts val="500"/>
              </a:spcBef>
              <a:spcAft>
                <a:spcPts val="0"/>
              </a:spcAft>
              <a:buClr>
                <a:schemeClr val="dk1"/>
              </a:buClr>
              <a:buSzPts val="2400"/>
              <a:buChar char="»"/>
              <a:defRPr/>
            </a:lvl5pPr>
            <a:lvl6pPr indent="-381000" lvl="5" marL="2743200" algn="l">
              <a:spcBef>
                <a:spcPts val="500"/>
              </a:spcBef>
              <a:spcAft>
                <a:spcPts val="0"/>
              </a:spcAft>
              <a:buClr>
                <a:schemeClr val="dk1"/>
              </a:buClr>
              <a:buSzPts val="2400"/>
              <a:buChar char="•"/>
              <a:defRPr/>
            </a:lvl6pPr>
            <a:lvl7pPr indent="-381000" lvl="6" marL="3200400" algn="l">
              <a:spcBef>
                <a:spcPts val="500"/>
              </a:spcBef>
              <a:spcAft>
                <a:spcPts val="0"/>
              </a:spcAft>
              <a:buClr>
                <a:schemeClr val="dk1"/>
              </a:buClr>
              <a:buSzPts val="2400"/>
              <a:buChar char="•"/>
              <a:defRPr/>
            </a:lvl7pPr>
            <a:lvl8pPr indent="-381000" lvl="7" marL="3657600" algn="l">
              <a:spcBef>
                <a:spcPts val="500"/>
              </a:spcBef>
              <a:spcAft>
                <a:spcPts val="0"/>
              </a:spcAft>
              <a:buClr>
                <a:schemeClr val="dk1"/>
              </a:buClr>
              <a:buSzPts val="2400"/>
              <a:buChar char="•"/>
              <a:defRPr/>
            </a:lvl8pPr>
            <a:lvl9pPr indent="-381000" lvl="8" marL="4114800" algn="l">
              <a:spcBef>
                <a:spcPts val="500"/>
              </a:spcBef>
              <a:spcAft>
                <a:spcPts val="0"/>
              </a:spcAft>
              <a:buClr>
                <a:schemeClr val="dk1"/>
              </a:buClr>
              <a:buSzPts val="2400"/>
              <a:buChar char="•"/>
              <a:defRPr/>
            </a:lvl9pPr>
          </a:lstStyle>
          <a:p/>
        </p:txBody>
      </p:sp>
      <p:sp>
        <p:nvSpPr>
          <p:cNvPr id="77" name="Google Shape;77;g840b945552_4_95"/>
          <p:cNvSpPr txBox="1"/>
          <p:nvPr>
            <p:ph idx="10" type="dt"/>
          </p:nvPr>
        </p:nvSpPr>
        <p:spPr>
          <a:xfrm>
            <a:off x="609600" y="6356351"/>
            <a:ext cx="2844900" cy="365100"/>
          </a:xfrm>
          <a:prstGeom prst="rect">
            <a:avLst/>
          </a:prstGeom>
          <a:noFill/>
          <a:ln>
            <a:noFill/>
          </a:ln>
        </p:spPr>
        <p:txBody>
          <a:bodyPr anchorCtr="0" anchor="ctr" bIns="60925" lIns="121900" spcFirstLastPara="1" rIns="121900" wrap="square" tIns="60925">
            <a:noAutofit/>
          </a:bodyPr>
          <a:lstStyle>
            <a:lvl1pPr lvl="0" algn="l">
              <a:spcBef>
                <a:spcPts val="0"/>
              </a:spcBef>
              <a:spcAft>
                <a:spcPts val="0"/>
              </a:spcAft>
              <a:buSzPts val="1900"/>
              <a:buNone/>
              <a:defRPr/>
            </a:lvl1pPr>
            <a:lvl2pPr lvl="1" algn="l">
              <a:spcBef>
                <a:spcPts val="0"/>
              </a:spcBef>
              <a:spcAft>
                <a:spcPts val="0"/>
              </a:spcAft>
              <a:buSzPts val="1900"/>
              <a:buNone/>
              <a:defRPr/>
            </a:lvl2pPr>
            <a:lvl3pPr lvl="2" algn="l">
              <a:spcBef>
                <a:spcPts val="0"/>
              </a:spcBef>
              <a:spcAft>
                <a:spcPts val="0"/>
              </a:spcAft>
              <a:buSzPts val="1900"/>
              <a:buNone/>
              <a:defRPr/>
            </a:lvl3pPr>
            <a:lvl4pPr lvl="3" algn="l">
              <a:spcBef>
                <a:spcPts val="0"/>
              </a:spcBef>
              <a:spcAft>
                <a:spcPts val="0"/>
              </a:spcAft>
              <a:buSzPts val="1900"/>
              <a:buNone/>
              <a:defRPr/>
            </a:lvl4pPr>
            <a:lvl5pPr lvl="4" algn="l">
              <a:spcBef>
                <a:spcPts val="0"/>
              </a:spcBef>
              <a:spcAft>
                <a:spcPts val="0"/>
              </a:spcAft>
              <a:buSzPts val="1900"/>
              <a:buNone/>
              <a:defRPr/>
            </a:lvl5pPr>
            <a:lvl6pPr lvl="5" algn="l">
              <a:spcBef>
                <a:spcPts val="0"/>
              </a:spcBef>
              <a:spcAft>
                <a:spcPts val="0"/>
              </a:spcAft>
              <a:buSzPts val="1900"/>
              <a:buNone/>
              <a:defRPr/>
            </a:lvl6pPr>
            <a:lvl7pPr lvl="6" algn="l">
              <a:spcBef>
                <a:spcPts val="0"/>
              </a:spcBef>
              <a:spcAft>
                <a:spcPts val="0"/>
              </a:spcAft>
              <a:buSzPts val="1900"/>
              <a:buNone/>
              <a:defRPr/>
            </a:lvl7pPr>
            <a:lvl8pPr lvl="7" algn="l">
              <a:spcBef>
                <a:spcPts val="0"/>
              </a:spcBef>
              <a:spcAft>
                <a:spcPts val="0"/>
              </a:spcAft>
              <a:buSzPts val="1900"/>
              <a:buNone/>
              <a:defRPr/>
            </a:lvl8pPr>
            <a:lvl9pPr lvl="8" algn="l">
              <a:spcBef>
                <a:spcPts val="0"/>
              </a:spcBef>
              <a:spcAft>
                <a:spcPts val="0"/>
              </a:spcAft>
              <a:buSzPts val="1900"/>
              <a:buNone/>
              <a:defRPr/>
            </a:lvl9pPr>
          </a:lstStyle>
          <a:p/>
        </p:txBody>
      </p:sp>
      <p:sp>
        <p:nvSpPr>
          <p:cNvPr id="78" name="Google Shape;78;g840b945552_4_95"/>
          <p:cNvSpPr txBox="1"/>
          <p:nvPr>
            <p:ph idx="11" type="ftr"/>
          </p:nvPr>
        </p:nvSpPr>
        <p:spPr>
          <a:xfrm>
            <a:off x="4165600" y="6356351"/>
            <a:ext cx="3860700" cy="365100"/>
          </a:xfrm>
          <a:prstGeom prst="rect">
            <a:avLst/>
          </a:prstGeom>
          <a:noFill/>
          <a:ln>
            <a:noFill/>
          </a:ln>
        </p:spPr>
        <p:txBody>
          <a:bodyPr anchorCtr="0" anchor="ctr" bIns="60925" lIns="121900" spcFirstLastPara="1" rIns="121900" wrap="square" tIns="60925">
            <a:noAutofit/>
          </a:bodyPr>
          <a:lstStyle>
            <a:lvl1pPr lvl="0" algn="ctr">
              <a:spcBef>
                <a:spcPts val="0"/>
              </a:spcBef>
              <a:spcAft>
                <a:spcPts val="0"/>
              </a:spcAft>
              <a:buSzPts val="1900"/>
              <a:buNone/>
              <a:defRPr/>
            </a:lvl1pPr>
            <a:lvl2pPr lvl="1" algn="l">
              <a:spcBef>
                <a:spcPts val="0"/>
              </a:spcBef>
              <a:spcAft>
                <a:spcPts val="0"/>
              </a:spcAft>
              <a:buSzPts val="1900"/>
              <a:buNone/>
              <a:defRPr/>
            </a:lvl2pPr>
            <a:lvl3pPr lvl="2" algn="l">
              <a:spcBef>
                <a:spcPts val="0"/>
              </a:spcBef>
              <a:spcAft>
                <a:spcPts val="0"/>
              </a:spcAft>
              <a:buSzPts val="1900"/>
              <a:buNone/>
              <a:defRPr/>
            </a:lvl3pPr>
            <a:lvl4pPr lvl="3" algn="l">
              <a:spcBef>
                <a:spcPts val="0"/>
              </a:spcBef>
              <a:spcAft>
                <a:spcPts val="0"/>
              </a:spcAft>
              <a:buSzPts val="1900"/>
              <a:buNone/>
              <a:defRPr/>
            </a:lvl4pPr>
            <a:lvl5pPr lvl="4" algn="l">
              <a:spcBef>
                <a:spcPts val="0"/>
              </a:spcBef>
              <a:spcAft>
                <a:spcPts val="0"/>
              </a:spcAft>
              <a:buSzPts val="1900"/>
              <a:buNone/>
              <a:defRPr/>
            </a:lvl5pPr>
            <a:lvl6pPr lvl="5" algn="l">
              <a:spcBef>
                <a:spcPts val="0"/>
              </a:spcBef>
              <a:spcAft>
                <a:spcPts val="0"/>
              </a:spcAft>
              <a:buSzPts val="1900"/>
              <a:buNone/>
              <a:defRPr/>
            </a:lvl6pPr>
            <a:lvl7pPr lvl="6" algn="l">
              <a:spcBef>
                <a:spcPts val="0"/>
              </a:spcBef>
              <a:spcAft>
                <a:spcPts val="0"/>
              </a:spcAft>
              <a:buSzPts val="1900"/>
              <a:buNone/>
              <a:defRPr/>
            </a:lvl7pPr>
            <a:lvl8pPr lvl="7" algn="l">
              <a:spcBef>
                <a:spcPts val="0"/>
              </a:spcBef>
              <a:spcAft>
                <a:spcPts val="0"/>
              </a:spcAft>
              <a:buSzPts val="1900"/>
              <a:buNone/>
              <a:defRPr/>
            </a:lvl8pPr>
            <a:lvl9pPr lvl="8" algn="l">
              <a:spcBef>
                <a:spcPts val="0"/>
              </a:spcBef>
              <a:spcAft>
                <a:spcPts val="0"/>
              </a:spcAft>
              <a:buSzPts val="1900"/>
              <a:buNone/>
              <a:defRPr/>
            </a:lvl9pPr>
          </a:lstStyle>
          <a:p/>
        </p:txBody>
      </p:sp>
      <p:sp>
        <p:nvSpPr>
          <p:cNvPr id="79" name="Google Shape;79;g840b945552_4_95"/>
          <p:cNvSpPr txBox="1"/>
          <p:nvPr>
            <p:ph idx="12" type="sldNum"/>
          </p:nvPr>
        </p:nvSpPr>
        <p:spPr>
          <a:xfrm>
            <a:off x="8737600" y="6356351"/>
            <a:ext cx="2844900" cy="365100"/>
          </a:xfrm>
          <a:prstGeom prst="rect">
            <a:avLst/>
          </a:prstGeom>
          <a:noFill/>
          <a:ln>
            <a:noFill/>
          </a:ln>
        </p:spPr>
        <p:txBody>
          <a:bodyPr anchorCtr="0" anchor="ctr" bIns="60925" lIns="121900" spcFirstLastPara="1" rIns="121900"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g840b945552_4_38"/>
          <p:cNvSpPr txBox="1"/>
          <p:nvPr>
            <p:ph type="title"/>
          </p:nvPr>
        </p:nvSpPr>
        <p:spPr>
          <a:xfrm>
            <a:off x="609600" y="671067"/>
            <a:ext cx="10972800" cy="1143000"/>
          </a:xfrm>
          <a:prstGeom prst="rect">
            <a:avLst/>
          </a:prstGeom>
          <a:noFill/>
          <a:ln>
            <a:noFill/>
          </a:ln>
        </p:spPr>
        <p:txBody>
          <a:bodyPr anchorCtr="0" anchor="ctr" bIns="60925" lIns="121900" spcFirstLastPara="1" rIns="121900" wrap="square" tIns="60925">
            <a:noAutofit/>
          </a:bodyPr>
          <a:lstStyle>
            <a:lvl1pPr lvl="0" algn="ctr">
              <a:spcBef>
                <a:spcPts val="0"/>
              </a:spcBef>
              <a:spcAft>
                <a:spcPts val="0"/>
              </a:spcAft>
              <a:buClr>
                <a:schemeClr val="dk1"/>
              </a:buClr>
              <a:buSzPts val="2400"/>
              <a:buNone/>
              <a:defRPr/>
            </a:lvl1pPr>
            <a:lvl2pPr lvl="1">
              <a:spcBef>
                <a:spcPts val="0"/>
              </a:spcBef>
              <a:spcAft>
                <a:spcPts val="0"/>
              </a:spcAft>
              <a:buSzPts val="1900"/>
              <a:buNone/>
              <a:defRPr/>
            </a:lvl2pPr>
            <a:lvl3pPr lvl="2">
              <a:spcBef>
                <a:spcPts val="0"/>
              </a:spcBef>
              <a:spcAft>
                <a:spcPts val="0"/>
              </a:spcAft>
              <a:buSzPts val="1900"/>
              <a:buNone/>
              <a:defRPr/>
            </a:lvl3pPr>
            <a:lvl4pPr lvl="3">
              <a:spcBef>
                <a:spcPts val="0"/>
              </a:spcBef>
              <a:spcAft>
                <a:spcPts val="0"/>
              </a:spcAft>
              <a:buSzPts val="1900"/>
              <a:buNone/>
              <a:defRPr/>
            </a:lvl4pPr>
            <a:lvl5pPr lvl="4">
              <a:spcBef>
                <a:spcPts val="0"/>
              </a:spcBef>
              <a:spcAft>
                <a:spcPts val="0"/>
              </a:spcAft>
              <a:buSzPts val="1900"/>
              <a:buNone/>
              <a:defRPr/>
            </a:lvl5pPr>
            <a:lvl6pPr lvl="5">
              <a:spcBef>
                <a:spcPts val="0"/>
              </a:spcBef>
              <a:spcAft>
                <a:spcPts val="0"/>
              </a:spcAft>
              <a:buSzPts val="1900"/>
              <a:buNone/>
              <a:defRPr/>
            </a:lvl6pPr>
            <a:lvl7pPr lvl="6">
              <a:spcBef>
                <a:spcPts val="0"/>
              </a:spcBef>
              <a:spcAft>
                <a:spcPts val="0"/>
              </a:spcAft>
              <a:buSzPts val="1900"/>
              <a:buNone/>
              <a:defRPr/>
            </a:lvl7pPr>
            <a:lvl8pPr lvl="7">
              <a:spcBef>
                <a:spcPts val="0"/>
              </a:spcBef>
              <a:spcAft>
                <a:spcPts val="0"/>
              </a:spcAft>
              <a:buSzPts val="1900"/>
              <a:buNone/>
              <a:defRPr/>
            </a:lvl8pPr>
            <a:lvl9pPr lvl="8">
              <a:spcBef>
                <a:spcPts val="0"/>
              </a:spcBef>
              <a:spcAft>
                <a:spcPts val="0"/>
              </a:spcAft>
              <a:buSzPts val="1900"/>
              <a:buNone/>
              <a:defRPr/>
            </a:lvl9pPr>
          </a:lstStyle>
          <a:p/>
        </p:txBody>
      </p:sp>
      <p:sp>
        <p:nvSpPr>
          <p:cNvPr id="19" name="Google Shape;19;g840b945552_4_38"/>
          <p:cNvSpPr txBox="1"/>
          <p:nvPr>
            <p:ph idx="1" type="body"/>
          </p:nvPr>
        </p:nvSpPr>
        <p:spPr>
          <a:xfrm>
            <a:off x="609600" y="1996629"/>
            <a:ext cx="10972800" cy="3375000"/>
          </a:xfrm>
          <a:prstGeom prst="rect">
            <a:avLst/>
          </a:prstGeom>
          <a:noFill/>
          <a:ln>
            <a:noFill/>
          </a:ln>
        </p:spPr>
        <p:txBody>
          <a:bodyPr anchorCtr="0" anchor="t" bIns="60925" lIns="121900" spcFirstLastPara="1" rIns="121900" wrap="square" tIns="60925">
            <a:noAutofit/>
          </a:bodyPr>
          <a:lstStyle>
            <a:lvl1pPr indent="-381000" lvl="0" marL="457200" algn="l">
              <a:spcBef>
                <a:spcPts val="500"/>
              </a:spcBef>
              <a:spcAft>
                <a:spcPts val="0"/>
              </a:spcAft>
              <a:buClr>
                <a:schemeClr val="dk1"/>
              </a:buClr>
              <a:buSzPts val="2400"/>
              <a:buChar char="•"/>
              <a:defRPr/>
            </a:lvl1pPr>
            <a:lvl2pPr indent="-381000" lvl="1" marL="914400" algn="l">
              <a:spcBef>
                <a:spcPts val="500"/>
              </a:spcBef>
              <a:spcAft>
                <a:spcPts val="0"/>
              </a:spcAft>
              <a:buClr>
                <a:schemeClr val="dk1"/>
              </a:buClr>
              <a:buSzPts val="2400"/>
              <a:buChar char="–"/>
              <a:defRPr/>
            </a:lvl2pPr>
            <a:lvl3pPr indent="-381000" lvl="2" marL="1371600" algn="l">
              <a:spcBef>
                <a:spcPts val="500"/>
              </a:spcBef>
              <a:spcAft>
                <a:spcPts val="0"/>
              </a:spcAft>
              <a:buClr>
                <a:schemeClr val="dk1"/>
              </a:buClr>
              <a:buSzPts val="2400"/>
              <a:buChar char="•"/>
              <a:defRPr/>
            </a:lvl3pPr>
            <a:lvl4pPr indent="-381000" lvl="3" marL="1828800" algn="l">
              <a:spcBef>
                <a:spcPts val="500"/>
              </a:spcBef>
              <a:spcAft>
                <a:spcPts val="0"/>
              </a:spcAft>
              <a:buClr>
                <a:schemeClr val="dk1"/>
              </a:buClr>
              <a:buSzPts val="2400"/>
              <a:buChar char="–"/>
              <a:defRPr/>
            </a:lvl4pPr>
            <a:lvl5pPr indent="-381000" lvl="4" marL="2286000" algn="l">
              <a:spcBef>
                <a:spcPts val="500"/>
              </a:spcBef>
              <a:spcAft>
                <a:spcPts val="0"/>
              </a:spcAft>
              <a:buClr>
                <a:schemeClr val="dk1"/>
              </a:buClr>
              <a:buSzPts val="2400"/>
              <a:buChar char="»"/>
              <a:defRPr/>
            </a:lvl5pPr>
            <a:lvl6pPr indent="-381000" lvl="5" marL="2743200" algn="l">
              <a:spcBef>
                <a:spcPts val="500"/>
              </a:spcBef>
              <a:spcAft>
                <a:spcPts val="0"/>
              </a:spcAft>
              <a:buClr>
                <a:schemeClr val="dk1"/>
              </a:buClr>
              <a:buSzPts val="2400"/>
              <a:buChar char="•"/>
              <a:defRPr/>
            </a:lvl6pPr>
            <a:lvl7pPr indent="-381000" lvl="6" marL="3200400" algn="l">
              <a:spcBef>
                <a:spcPts val="500"/>
              </a:spcBef>
              <a:spcAft>
                <a:spcPts val="0"/>
              </a:spcAft>
              <a:buClr>
                <a:schemeClr val="dk1"/>
              </a:buClr>
              <a:buSzPts val="2400"/>
              <a:buChar char="•"/>
              <a:defRPr/>
            </a:lvl7pPr>
            <a:lvl8pPr indent="-381000" lvl="7" marL="3657600" algn="l">
              <a:spcBef>
                <a:spcPts val="500"/>
              </a:spcBef>
              <a:spcAft>
                <a:spcPts val="0"/>
              </a:spcAft>
              <a:buClr>
                <a:schemeClr val="dk1"/>
              </a:buClr>
              <a:buSzPts val="2400"/>
              <a:buChar char="•"/>
              <a:defRPr/>
            </a:lvl8pPr>
            <a:lvl9pPr indent="-381000" lvl="8" marL="4114800" algn="l">
              <a:spcBef>
                <a:spcPts val="500"/>
              </a:spcBef>
              <a:spcAft>
                <a:spcPts val="0"/>
              </a:spcAft>
              <a:buClr>
                <a:schemeClr val="dk1"/>
              </a:buClr>
              <a:buSzPts val="2400"/>
              <a:buChar char="•"/>
              <a:defRPr/>
            </a:lvl9pPr>
          </a:lstStyle>
          <a:p/>
        </p:txBody>
      </p:sp>
      <p:sp>
        <p:nvSpPr>
          <p:cNvPr id="20" name="Google Shape;20;g840b945552_4_38"/>
          <p:cNvSpPr txBox="1"/>
          <p:nvPr>
            <p:ph idx="10" type="dt"/>
          </p:nvPr>
        </p:nvSpPr>
        <p:spPr>
          <a:xfrm>
            <a:off x="609600" y="6356351"/>
            <a:ext cx="2844900" cy="365100"/>
          </a:xfrm>
          <a:prstGeom prst="rect">
            <a:avLst/>
          </a:prstGeom>
          <a:noFill/>
          <a:ln>
            <a:noFill/>
          </a:ln>
        </p:spPr>
        <p:txBody>
          <a:bodyPr anchorCtr="0" anchor="ctr" bIns="60925" lIns="121900" spcFirstLastPara="1" rIns="121900" wrap="square" tIns="60925">
            <a:noAutofit/>
          </a:bodyPr>
          <a:lstStyle>
            <a:lvl1pPr lvl="0" algn="l">
              <a:spcBef>
                <a:spcPts val="0"/>
              </a:spcBef>
              <a:spcAft>
                <a:spcPts val="0"/>
              </a:spcAft>
              <a:buSzPts val="1900"/>
              <a:buNone/>
              <a:defRPr/>
            </a:lvl1pPr>
            <a:lvl2pPr lvl="1" algn="l">
              <a:spcBef>
                <a:spcPts val="0"/>
              </a:spcBef>
              <a:spcAft>
                <a:spcPts val="0"/>
              </a:spcAft>
              <a:buSzPts val="1900"/>
              <a:buNone/>
              <a:defRPr/>
            </a:lvl2pPr>
            <a:lvl3pPr lvl="2" algn="l">
              <a:spcBef>
                <a:spcPts val="0"/>
              </a:spcBef>
              <a:spcAft>
                <a:spcPts val="0"/>
              </a:spcAft>
              <a:buSzPts val="1900"/>
              <a:buNone/>
              <a:defRPr/>
            </a:lvl3pPr>
            <a:lvl4pPr lvl="3" algn="l">
              <a:spcBef>
                <a:spcPts val="0"/>
              </a:spcBef>
              <a:spcAft>
                <a:spcPts val="0"/>
              </a:spcAft>
              <a:buSzPts val="1900"/>
              <a:buNone/>
              <a:defRPr/>
            </a:lvl4pPr>
            <a:lvl5pPr lvl="4" algn="l">
              <a:spcBef>
                <a:spcPts val="0"/>
              </a:spcBef>
              <a:spcAft>
                <a:spcPts val="0"/>
              </a:spcAft>
              <a:buSzPts val="1900"/>
              <a:buNone/>
              <a:defRPr/>
            </a:lvl5pPr>
            <a:lvl6pPr lvl="5" algn="l">
              <a:spcBef>
                <a:spcPts val="0"/>
              </a:spcBef>
              <a:spcAft>
                <a:spcPts val="0"/>
              </a:spcAft>
              <a:buSzPts val="1900"/>
              <a:buNone/>
              <a:defRPr/>
            </a:lvl6pPr>
            <a:lvl7pPr lvl="6" algn="l">
              <a:spcBef>
                <a:spcPts val="0"/>
              </a:spcBef>
              <a:spcAft>
                <a:spcPts val="0"/>
              </a:spcAft>
              <a:buSzPts val="1900"/>
              <a:buNone/>
              <a:defRPr/>
            </a:lvl7pPr>
            <a:lvl8pPr lvl="7" algn="l">
              <a:spcBef>
                <a:spcPts val="0"/>
              </a:spcBef>
              <a:spcAft>
                <a:spcPts val="0"/>
              </a:spcAft>
              <a:buSzPts val="1900"/>
              <a:buNone/>
              <a:defRPr/>
            </a:lvl8pPr>
            <a:lvl9pPr lvl="8" algn="l">
              <a:spcBef>
                <a:spcPts val="0"/>
              </a:spcBef>
              <a:spcAft>
                <a:spcPts val="0"/>
              </a:spcAft>
              <a:buSzPts val="1900"/>
              <a:buNone/>
              <a:defRPr/>
            </a:lvl9pPr>
          </a:lstStyle>
          <a:p/>
        </p:txBody>
      </p:sp>
      <p:sp>
        <p:nvSpPr>
          <p:cNvPr id="21" name="Google Shape;21;g840b945552_4_38"/>
          <p:cNvSpPr txBox="1"/>
          <p:nvPr>
            <p:ph idx="11" type="ftr"/>
          </p:nvPr>
        </p:nvSpPr>
        <p:spPr>
          <a:xfrm>
            <a:off x="4165600" y="6356351"/>
            <a:ext cx="3860700" cy="365100"/>
          </a:xfrm>
          <a:prstGeom prst="rect">
            <a:avLst/>
          </a:prstGeom>
          <a:noFill/>
          <a:ln>
            <a:noFill/>
          </a:ln>
        </p:spPr>
        <p:txBody>
          <a:bodyPr anchorCtr="0" anchor="ctr" bIns="60925" lIns="121900" spcFirstLastPara="1" rIns="121900" wrap="square" tIns="60925">
            <a:noAutofit/>
          </a:bodyPr>
          <a:lstStyle>
            <a:lvl1pPr lvl="0" algn="ctr">
              <a:spcBef>
                <a:spcPts val="0"/>
              </a:spcBef>
              <a:spcAft>
                <a:spcPts val="0"/>
              </a:spcAft>
              <a:buSzPts val="1900"/>
              <a:buNone/>
              <a:defRPr/>
            </a:lvl1pPr>
            <a:lvl2pPr lvl="1" algn="l">
              <a:spcBef>
                <a:spcPts val="0"/>
              </a:spcBef>
              <a:spcAft>
                <a:spcPts val="0"/>
              </a:spcAft>
              <a:buSzPts val="1900"/>
              <a:buNone/>
              <a:defRPr/>
            </a:lvl2pPr>
            <a:lvl3pPr lvl="2" algn="l">
              <a:spcBef>
                <a:spcPts val="0"/>
              </a:spcBef>
              <a:spcAft>
                <a:spcPts val="0"/>
              </a:spcAft>
              <a:buSzPts val="1900"/>
              <a:buNone/>
              <a:defRPr/>
            </a:lvl3pPr>
            <a:lvl4pPr lvl="3" algn="l">
              <a:spcBef>
                <a:spcPts val="0"/>
              </a:spcBef>
              <a:spcAft>
                <a:spcPts val="0"/>
              </a:spcAft>
              <a:buSzPts val="1900"/>
              <a:buNone/>
              <a:defRPr/>
            </a:lvl4pPr>
            <a:lvl5pPr lvl="4" algn="l">
              <a:spcBef>
                <a:spcPts val="0"/>
              </a:spcBef>
              <a:spcAft>
                <a:spcPts val="0"/>
              </a:spcAft>
              <a:buSzPts val="1900"/>
              <a:buNone/>
              <a:defRPr/>
            </a:lvl5pPr>
            <a:lvl6pPr lvl="5" algn="l">
              <a:spcBef>
                <a:spcPts val="0"/>
              </a:spcBef>
              <a:spcAft>
                <a:spcPts val="0"/>
              </a:spcAft>
              <a:buSzPts val="1900"/>
              <a:buNone/>
              <a:defRPr/>
            </a:lvl6pPr>
            <a:lvl7pPr lvl="6" algn="l">
              <a:spcBef>
                <a:spcPts val="0"/>
              </a:spcBef>
              <a:spcAft>
                <a:spcPts val="0"/>
              </a:spcAft>
              <a:buSzPts val="1900"/>
              <a:buNone/>
              <a:defRPr/>
            </a:lvl7pPr>
            <a:lvl8pPr lvl="7" algn="l">
              <a:spcBef>
                <a:spcPts val="0"/>
              </a:spcBef>
              <a:spcAft>
                <a:spcPts val="0"/>
              </a:spcAft>
              <a:buSzPts val="1900"/>
              <a:buNone/>
              <a:defRPr/>
            </a:lvl8pPr>
            <a:lvl9pPr lvl="8" algn="l">
              <a:spcBef>
                <a:spcPts val="0"/>
              </a:spcBef>
              <a:spcAft>
                <a:spcPts val="0"/>
              </a:spcAft>
              <a:buSzPts val="1900"/>
              <a:buNone/>
              <a:defRPr/>
            </a:lvl9pPr>
          </a:lstStyle>
          <a:p/>
        </p:txBody>
      </p:sp>
      <p:sp>
        <p:nvSpPr>
          <p:cNvPr id="22" name="Google Shape;22;g840b945552_4_38"/>
          <p:cNvSpPr txBox="1"/>
          <p:nvPr>
            <p:ph idx="12" type="sldNum"/>
          </p:nvPr>
        </p:nvSpPr>
        <p:spPr>
          <a:xfrm>
            <a:off x="8737600" y="6356351"/>
            <a:ext cx="2844900" cy="365100"/>
          </a:xfrm>
          <a:prstGeom prst="rect">
            <a:avLst/>
          </a:prstGeom>
          <a:noFill/>
          <a:ln>
            <a:noFill/>
          </a:ln>
        </p:spPr>
        <p:txBody>
          <a:bodyPr anchorCtr="0" anchor="ctr" bIns="60925" lIns="121900" spcFirstLastPara="1" rIns="121900"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g840b945552_4_44"/>
          <p:cNvSpPr txBox="1"/>
          <p:nvPr>
            <p:ph type="title"/>
          </p:nvPr>
        </p:nvSpPr>
        <p:spPr>
          <a:xfrm>
            <a:off x="963084" y="4406902"/>
            <a:ext cx="10363200" cy="1362000"/>
          </a:xfrm>
          <a:prstGeom prst="rect">
            <a:avLst/>
          </a:prstGeom>
          <a:noFill/>
          <a:ln>
            <a:noFill/>
          </a:ln>
        </p:spPr>
        <p:txBody>
          <a:bodyPr anchorCtr="0" anchor="t" bIns="60925" lIns="121900" spcFirstLastPara="1" rIns="121900" wrap="square" tIns="60925">
            <a:noAutofit/>
          </a:bodyPr>
          <a:lstStyle>
            <a:lvl1pPr lvl="0" algn="l">
              <a:spcBef>
                <a:spcPts val="0"/>
              </a:spcBef>
              <a:spcAft>
                <a:spcPts val="0"/>
              </a:spcAft>
              <a:buClr>
                <a:schemeClr val="dk1"/>
              </a:buClr>
              <a:buSzPts val="5300"/>
              <a:buFont typeface="Arial"/>
              <a:buNone/>
              <a:defRPr b="1" sz="5300" cap="none"/>
            </a:lvl1pPr>
            <a:lvl2pPr lvl="1">
              <a:spcBef>
                <a:spcPts val="0"/>
              </a:spcBef>
              <a:spcAft>
                <a:spcPts val="0"/>
              </a:spcAft>
              <a:buSzPts val="1900"/>
              <a:buNone/>
              <a:defRPr/>
            </a:lvl2pPr>
            <a:lvl3pPr lvl="2">
              <a:spcBef>
                <a:spcPts val="0"/>
              </a:spcBef>
              <a:spcAft>
                <a:spcPts val="0"/>
              </a:spcAft>
              <a:buSzPts val="1900"/>
              <a:buNone/>
              <a:defRPr/>
            </a:lvl3pPr>
            <a:lvl4pPr lvl="3">
              <a:spcBef>
                <a:spcPts val="0"/>
              </a:spcBef>
              <a:spcAft>
                <a:spcPts val="0"/>
              </a:spcAft>
              <a:buSzPts val="1900"/>
              <a:buNone/>
              <a:defRPr/>
            </a:lvl4pPr>
            <a:lvl5pPr lvl="4">
              <a:spcBef>
                <a:spcPts val="0"/>
              </a:spcBef>
              <a:spcAft>
                <a:spcPts val="0"/>
              </a:spcAft>
              <a:buSzPts val="1900"/>
              <a:buNone/>
              <a:defRPr/>
            </a:lvl5pPr>
            <a:lvl6pPr lvl="5">
              <a:spcBef>
                <a:spcPts val="0"/>
              </a:spcBef>
              <a:spcAft>
                <a:spcPts val="0"/>
              </a:spcAft>
              <a:buSzPts val="1900"/>
              <a:buNone/>
              <a:defRPr/>
            </a:lvl6pPr>
            <a:lvl7pPr lvl="6">
              <a:spcBef>
                <a:spcPts val="0"/>
              </a:spcBef>
              <a:spcAft>
                <a:spcPts val="0"/>
              </a:spcAft>
              <a:buSzPts val="1900"/>
              <a:buNone/>
              <a:defRPr/>
            </a:lvl7pPr>
            <a:lvl8pPr lvl="7">
              <a:spcBef>
                <a:spcPts val="0"/>
              </a:spcBef>
              <a:spcAft>
                <a:spcPts val="0"/>
              </a:spcAft>
              <a:buSzPts val="1900"/>
              <a:buNone/>
              <a:defRPr/>
            </a:lvl8pPr>
            <a:lvl9pPr lvl="8">
              <a:spcBef>
                <a:spcPts val="0"/>
              </a:spcBef>
              <a:spcAft>
                <a:spcPts val="0"/>
              </a:spcAft>
              <a:buSzPts val="1900"/>
              <a:buNone/>
              <a:defRPr/>
            </a:lvl9pPr>
          </a:lstStyle>
          <a:p/>
        </p:txBody>
      </p:sp>
      <p:sp>
        <p:nvSpPr>
          <p:cNvPr id="25" name="Google Shape;25;g840b945552_4_44"/>
          <p:cNvSpPr txBox="1"/>
          <p:nvPr>
            <p:ph idx="1" type="body"/>
          </p:nvPr>
        </p:nvSpPr>
        <p:spPr>
          <a:xfrm>
            <a:off x="963084" y="2906713"/>
            <a:ext cx="10363200" cy="1500300"/>
          </a:xfrm>
          <a:prstGeom prst="rect">
            <a:avLst/>
          </a:prstGeom>
          <a:noFill/>
          <a:ln>
            <a:noFill/>
          </a:ln>
        </p:spPr>
        <p:txBody>
          <a:bodyPr anchorCtr="0" anchor="b" bIns="60925" lIns="121900" spcFirstLastPara="1" rIns="121900" wrap="square" tIns="60925">
            <a:noAutofit/>
          </a:bodyPr>
          <a:lstStyle>
            <a:lvl1pPr indent="-228600" lvl="0" marL="457200" algn="l">
              <a:spcBef>
                <a:spcPts val="500"/>
              </a:spcBef>
              <a:spcAft>
                <a:spcPts val="0"/>
              </a:spcAft>
              <a:buClr>
                <a:srgbClr val="888888"/>
              </a:buClr>
              <a:buSzPts val="2700"/>
              <a:buNone/>
              <a:defRPr sz="2700">
                <a:solidFill>
                  <a:srgbClr val="888888"/>
                </a:solidFill>
              </a:defRPr>
            </a:lvl1pPr>
            <a:lvl2pPr indent="-228600" lvl="1" marL="914400" algn="l">
              <a:spcBef>
                <a:spcPts val="500"/>
              </a:spcBef>
              <a:spcAft>
                <a:spcPts val="0"/>
              </a:spcAft>
              <a:buClr>
                <a:srgbClr val="888888"/>
              </a:buClr>
              <a:buSzPts val="2400"/>
              <a:buNone/>
              <a:defRPr sz="2400">
                <a:solidFill>
                  <a:srgbClr val="888888"/>
                </a:solidFill>
              </a:defRPr>
            </a:lvl2pPr>
            <a:lvl3pPr indent="-228600" lvl="2" marL="1371600" algn="l">
              <a:spcBef>
                <a:spcPts val="400"/>
              </a:spcBef>
              <a:spcAft>
                <a:spcPts val="0"/>
              </a:spcAft>
              <a:buClr>
                <a:srgbClr val="888888"/>
              </a:buClr>
              <a:buSzPts val="2100"/>
              <a:buNone/>
              <a:defRPr sz="2100">
                <a:solidFill>
                  <a:srgbClr val="888888"/>
                </a:solidFill>
              </a:defRPr>
            </a:lvl3pPr>
            <a:lvl4pPr indent="-228600" lvl="3" marL="1828800" algn="l">
              <a:spcBef>
                <a:spcPts val="400"/>
              </a:spcBef>
              <a:spcAft>
                <a:spcPts val="0"/>
              </a:spcAft>
              <a:buClr>
                <a:srgbClr val="888888"/>
              </a:buClr>
              <a:buSzPts val="1900"/>
              <a:buNone/>
              <a:defRPr sz="1900">
                <a:solidFill>
                  <a:srgbClr val="888888"/>
                </a:solidFill>
              </a:defRPr>
            </a:lvl4pPr>
            <a:lvl5pPr indent="-228600" lvl="4" marL="2286000" algn="l">
              <a:spcBef>
                <a:spcPts val="400"/>
              </a:spcBef>
              <a:spcAft>
                <a:spcPts val="0"/>
              </a:spcAft>
              <a:buClr>
                <a:srgbClr val="888888"/>
              </a:buClr>
              <a:buSzPts val="1900"/>
              <a:buNone/>
              <a:defRPr sz="1900">
                <a:solidFill>
                  <a:srgbClr val="888888"/>
                </a:solidFill>
              </a:defRPr>
            </a:lvl5pPr>
            <a:lvl6pPr indent="-228600" lvl="5" marL="2743200" algn="l">
              <a:spcBef>
                <a:spcPts val="400"/>
              </a:spcBef>
              <a:spcAft>
                <a:spcPts val="0"/>
              </a:spcAft>
              <a:buClr>
                <a:srgbClr val="888888"/>
              </a:buClr>
              <a:buSzPts val="1900"/>
              <a:buNone/>
              <a:defRPr sz="1900">
                <a:solidFill>
                  <a:srgbClr val="888888"/>
                </a:solidFill>
              </a:defRPr>
            </a:lvl6pPr>
            <a:lvl7pPr indent="-228600" lvl="6" marL="3200400" algn="l">
              <a:spcBef>
                <a:spcPts val="400"/>
              </a:spcBef>
              <a:spcAft>
                <a:spcPts val="0"/>
              </a:spcAft>
              <a:buClr>
                <a:srgbClr val="888888"/>
              </a:buClr>
              <a:buSzPts val="1900"/>
              <a:buNone/>
              <a:defRPr sz="1900">
                <a:solidFill>
                  <a:srgbClr val="888888"/>
                </a:solidFill>
              </a:defRPr>
            </a:lvl7pPr>
            <a:lvl8pPr indent="-228600" lvl="7" marL="3657600" algn="l">
              <a:spcBef>
                <a:spcPts val="400"/>
              </a:spcBef>
              <a:spcAft>
                <a:spcPts val="0"/>
              </a:spcAft>
              <a:buClr>
                <a:srgbClr val="888888"/>
              </a:buClr>
              <a:buSzPts val="1900"/>
              <a:buNone/>
              <a:defRPr sz="1900">
                <a:solidFill>
                  <a:srgbClr val="888888"/>
                </a:solidFill>
              </a:defRPr>
            </a:lvl8pPr>
            <a:lvl9pPr indent="-228600" lvl="8" marL="4114800" algn="l">
              <a:spcBef>
                <a:spcPts val="400"/>
              </a:spcBef>
              <a:spcAft>
                <a:spcPts val="0"/>
              </a:spcAft>
              <a:buClr>
                <a:srgbClr val="888888"/>
              </a:buClr>
              <a:buSzPts val="1900"/>
              <a:buNone/>
              <a:defRPr sz="1900">
                <a:solidFill>
                  <a:srgbClr val="888888"/>
                </a:solidFill>
              </a:defRPr>
            </a:lvl9pPr>
          </a:lstStyle>
          <a:p/>
        </p:txBody>
      </p:sp>
      <p:sp>
        <p:nvSpPr>
          <p:cNvPr id="26" name="Google Shape;26;g840b945552_4_44"/>
          <p:cNvSpPr txBox="1"/>
          <p:nvPr>
            <p:ph idx="10" type="dt"/>
          </p:nvPr>
        </p:nvSpPr>
        <p:spPr>
          <a:xfrm>
            <a:off x="609600" y="6356351"/>
            <a:ext cx="2844900" cy="365100"/>
          </a:xfrm>
          <a:prstGeom prst="rect">
            <a:avLst/>
          </a:prstGeom>
          <a:noFill/>
          <a:ln>
            <a:noFill/>
          </a:ln>
        </p:spPr>
        <p:txBody>
          <a:bodyPr anchorCtr="0" anchor="ctr" bIns="60925" lIns="121900" spcFirstLastPara="1" rIns="121900" wrap="square" tIns="60925">
            <a:noAutofit/>
          </a:bodyPr>
          <a:lstStyle>
            <a:lvl1pPr lvl="0" algn="l">
              <a:spcBef>
                <a:spcPts val="0"/>
              </a:spcBef>
              <a:spcAft>
                <a:spcPts val="0"/>
              </a:spcAft>
              <a:buSzPts val="1900"/>
              <a:buNone/>
              <a:defRPr/>
            </a:lvl1pPr>
            <a:lvl2pPr lvl="1" algn="l">
              <a:spcBef>
                <a:spcPts val="0"/>
              </a:spcBef>
              <a:spcAft>
                <a:spcPts val="0"/>
              </a:spcAft>
              <a:buSzPts val="1900"/>
              <a:buNone/>
              <a:defRPr/>
            </a:lvl2pPr>
            <a:lvl3pPr lvl="2" algn="l">
              <a:spcBef>
                <a:spcPts val="0"/>
              </a:spcBef>
              <a:spcAft>
                <a:spcPts val="0"/>
              </a:spcAft>
              <a:buSzPts val="1900"/>
              <a:buNone/>
              <a:defRPr/>
            </a:lvl3pPr>
            <a:lvl4pPr lvl="3" algn="l">
              <a:spcBef>
                <a:spcPts val="0"/>
              </a:spcBef>
              <a:spcAft>
                <a:spcPts val="0"/>
              </a:spcAft>
              <a:buSzPts val="1900"/>
              <a:buNone/>
              <a:defRPr/>
            </a:lvl4pPr>
            <a:lvl5pPr lvl="4" algn="l">
              <a:spcBef>
                <a:spcPts val="0"/>
              </a:spcBef>
              <a:spcAft>
                <a:spcPts val="0"/>
              </a:spcAft>
              <a:buSzPts val="1900"/>
              <a:buNone/>
              <a:defRPr/>
            </a:lvl5pPr>
            <a:lvl6pPr lvl="5" algn="l">
              <a:spcBef>
                <a:spcPts val="0"/>
              </a:spcBef>
              <a:spcAft>
                <a:spcPts val="0"/>
              </a:spcAft>
              <a:buSzPts val="1900"/>
              <a:buNone/>
              <a:defRPr/>
            </a:lvl6pPr>
            <a:lvl7pPr lvl="6" algn="l">
              <a:spcBef>
                <a:spcPts val="0"/>
              </a:spcBef>
              <a:spcAft>
                <a:spcPts val="0"/>
              </a:spcAft>
              <a:buSzPts val="1900"/>
              <a:buNone/>
              <a:defRPr/>
            </a:lvl7pPr>
            <a:lvl8pPr lvl="7" algn="l">
              <a:spcBef>
                <a:spcPts val="0"/>
              </a:spcBef>
              <a:spcAft>
                <a:spcPts val="0"/>
              </a:spcAft>
              <a:buSzPts val="1900"/>
              <a:buNone/>
              <a:defRPr/>
            </a:lvl8pPr>
            <a:lvl9pPr lvl="8" algn="l">
              <a:spcBef>
                <a:spcPts val="0"/>
              </a:spcBef>
              <a:spcAft>
                <a:spcPts val="0"/>
              </a:spcAft>
              <a:buSzPts val="1900"/>
              <a:buNone/>
              <a:defRPr/>
            </a:lvl9pPr>
          </a:lstStyle>
          <a:p/>
        </p:txBody>
      </p:sp>
      <p:sp>
        <p:nvSpPr>
          <p:cNvPr id="27" name="Google Shape;27;g840b945552_4_44"/>
          <p:cNvSpPr txBox="1"/>
          <p:nvPr>
            <p:ph idx="11" type="ftr"/>
          </p:nvPr>
        </p:nvSpPr>
        <p:spPr>
          <a:xfrm>
            <a:off x="4165600" y="6356351"/>
            <a:ext cx="3860700" cy="365100"/>
          </a:xfrm>
          <a:prstGeom prst="rect">
            <a:avLst/>
          </a:prstGeom>
          <a:noFill/>
          <a:ln>
            <a:noFill/>
          </a:ln>
        </p:spPr>
        <p:txBody>
          <a:bodyPr anchorCtr="0" anchor="ctr" bIns="60925" lIns="121900" spcFirstLastPara="1" rIns="121900" wrap="square" tIns="60925">
            <a:noAutofit/>
          </a:bodyPr>
          <a:lstStyle>
            <a:lvl1pPr lvl="0" algn="ctr">
              <a:spcBef>
                <a:spcPts val="0"/>
              </a:spcBef>
              <a:spcAft>
                <a:spcPts val="0"/>
              </a:spcAft>
              <a:buSzPts val="1900"/>
              <a:buNone/>
              <a:defRPr/>
            </a:lvl1pPr>
            <a:lvl2pPr lvl="1" algn="l">
              <a:spcBef>
                <a:spcPts val="0"/>
              </a:spcBef>
              <a:spcAft>
                <a:spcPts val="0"/>
              </a:spcAft>
              <a:buSzPts val="1900"/>
              <a:buNone/>
              <a:defRPr/>
            </a:lvl2pPr>
            <a:lvl3pPr lvl="2" algn="l">
              <a:spcBef>
                <a:spcPts val="0"/>
              </a:spcBef>
              <a:spcAft>
                <a:spcPts val="0"/>
              </a:spcAft>
              <a:buSzPts val="1900"/>
              <a:buNone/>
              <a:defRPr/>
            </a:lvl3pPr>
            <a:lvl4pPr lvl="3" algn="l">
              <a:spcBef>
                <a:spcPts val="0"/>
              </a:spcBef>
              <a:spcAft>
                <a:spcPts val="0"/>
              </a:spcAft>
              <a:buSzPts val="1900"/>
              <a:buNone/>
              <a:defRPr/>
            </a:lvl4pPr>
            <a:lvl5pPr lvl="4" algn="l">
              <a:spcBef>
                <a:spcPts val="0"/>
              </a:spcBef>
              <a:spcAft>
                <a:spcPts val="0"/>
              </a:spcAft>
              <a:buSzPts val="1900"/>
              <a:buNone/>
              <a:defRPr/>
            </a:lvl5pPr>
            <a:lvl6pPr lvl="5" algn="l">
              <a:spcBef>
                <a:spcPts val="0"/>
              </a:spcBef>
              <a:spcAft>
                <a:spcPts val="0"/>
              </a:spcAft>
              <a:buSzPts val="1900"/>
              <a:buNone/>
              <a:defRPr/>
            </a:lvl6pPr>
            <a:lvl7pPr lvl="6" algn="l">
              <a:spcBef>
                <a:spcPts val="0"/>
              </a:spcBef>
              <a:spcAft>
                <a:spcPts val="0"/>
              </a:spcAft>
              <a:buSzPts val="1900"/>
              <a:buNone/>
              <a:defRPr/>
            </a:lvl7pPr>
            <a:lvl8pPr lvl="7" algn="l">
              <a:spcBef>
                <a:spcPts val="0"/>
              </a:spcBef>
              <a:spcAft>
                <a:spcPts val="0"/>
              </a:spcAft>
              <a:buSzPts val="1900"/>
              <a:buNone/>
              <a:defRPr/>
            </a:lvl8pPr>
            <a:lvl9pPr lvl="8" algn="l">
              <a:spcBef>
                <a:spcPts val="0"/>
              </a:spcBef>
              <a:spcAft>
                <a:spcPts val="0"/>
              </a:spcAft>
              <a:buSzPts val="1900"/>
              <a:buNone/>
              <a:defRPr/>
            </a:lvl9pPr>
          </a:lstStyle>
          <a:p/>
        </p:txBody>
      </p:sp>
      <p:sp>
        <p:nvSpPr>
          <p:cNvPr id="28" name="Google Shape;28;g840b945552_4_44"/>
          <p:cNvSpPr txBox="1"/>
          <p:nvPr>
            <p:ph idx="12" type="sldNum"/>
          </p:nvPr>
        </p:nvSpPr>
        <p:spPr>
          <a:xfrm>
            <a:off x="8737600" y="6356351"/>
            <a:ext cx="2844900" cy="365100"/>
          </a:xfrm>
          <a:prstGeom prst="rect">
            <a:avLst/>
          </a:prstGeom>
          <a:noFill/>
          <a:ln>
            <a:noFill/>
          </a:ln>
        </p:spPr>
        <p:txBody>
          <a:bodyPr anchorCtr="0" anchor="ctr" bIns="60925" lIns="121900" spcFirstLastPara="1" rIns="121900"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g840b945552_4_50"/>
          <p:cNvSpPr txBox="1"/>
          <p:nvPr>
            <p:ph type="title"/>
          </p:nvPr>
        </p:nvSpPr>
        <p:spPr>
          <a:xfrm>
            <a:off x="609600" y="671067"/>
            <a:ext cx="10972800" cy="1143000"/>
          </a:xfrm>
          <a:prstGeom prst="rect">
            <a:avLst/>
          </a:prstGeom>
          <a:noFill/>
          <a:ln>
            <a:noFill/>
          </a:ln>
        </p:spPr>
        <p:txBody>
          <a:bodyPr anchorCtr="0" anchor="ctr" bIns="60925" lIns="121900" spcFirstLastPara="1" rIns="121900" wrap="square" tIns="60925">
            <a:noAutofit/>
          </a:bodyPr>
          <a:lstStyle>
            <a:lvl1pPr lvl="0" algn="ctr">
              <a:spcBef>
                <a:spcPts val="0"/>
              </a:spcBef>
              <a:spcAft>
                <a:spcPts val="0"/>
              </a:spcAft>
              <a:buClr>
                <a:schemeClr val="dk1"/>
              </a:buClr>
              <a:buSzPts val="2400"/>
              <a:buNone/>
              <a:defRPr/>
            </a:lvl1pPr>
            <a:lvl2pPr lvl="1">
              <a:spcBef>
                <a:spcPts val="0"/>
              </a:spcBef>
              <a:spcAft>
                <a:spcPts val="0"/>
              </a:spcAft>
              <a:buSzPts val="1900"/>
              <a:buNone/>
              <a:defRPr/>
            </a:lvl2pPr>
            <a:lvl3pPr lvl="2">
              <a:spcBef>
                <a:spcPts val="0"/>
              </a:spcBef>
              <a:spcAft>
                <a:spcPts val="0"/>
              </a:spcAft>
              <a:buSzPts val="1900"/>
              <a:buNone/>
              <a:defRPr/>
            </a:lvl3pPr>
            <a:lvl4pPr lvl="3">
              <a:spcBef>
                <a:spcPts val="0"/>
              </a:spcBef>
              <a:spcAft>
                <a:spcPts val="0"/>
              </a:spcAft>
              <a:buSzPts val="1900"/>
              <a:buNone/>
              <a:defRPr/>
            </a:lvl4pPr>
            <a:lvl5pPr lvl="4">
              <a:spcBef>
                <a:spcPts val="0"/>
              </a:spcBef>
              <a:spcAft>
                <a:spcPts val="0"/>
              </a:spcAft>
              <a:buSzPts val="1900"/>
              <a:buNone/>
              <a:defRPr/>
            </a:lvl5pPr>
            <a:lvl6pPr lvl="5">
              <a:spcBef>
                <a:spcPts val="0"/>
              </a:spcBef>
              <a:spcAft>
                <a:spcPts val="0"/>
              </a:spcAft>
              <a:buSzPts val="1900"/>
              <a:buNone/>
              <a:defRPr/>
            </a:lvl6pPr>
            <a:lvl7pPr lvl="6">
              <a:spcBef>
                <a:spcPts val="0"/>
              </a:spcBef>
              <a:spcAft>
                <a:spcPts val="0"/>
              </a:spcAft>
              <a:buSzPts val="1900"/>
              <a:buNone/>
              <a:defRPr/>
            </a:lvl7pPr>
            <a:lvl8pPr lvl="7">
              <a:spcBef>
                <a:spcPts val="0"/>
              </a:spcBef>
              <a:spcAft>
                <a:spcPts val="0"/>
              </a:spcAft>
              <a:buSzPts val="1900"/>
              <a:buNone/>
              <a:defRPr/>
            </a:lvl8pPr>
            <a:lvl9pPr lvl="8">
              <a:spcBef>
                <a:spcPts val="0"/>
              </a:spcBef>
              <a:spcAft>
                <a:spcPts val="0"/>
              </a:spcAft>
              <a:buSzPts val="1900"/>
              <a:buNone/>
              <a:defRPr/>
            </a:lvl9pPr>
          </a:lstStyle>
          <a:p/>
        </p:txBody>
      </p:sp>
      <p:sp>
        <p:nvSpPr>
          <p:cNvPr id="31" name="Google Shape;31;g840b945552_4_50"/>
          <p:cNvSpPr txBox="1"/>
          <p:nvPr>
            <p:ph idx="1" type="body"/>
          </p:nvPr>
        </p:nvSpPr>
        <p:spPr>
          <a:xfrm>
            <a:off x="609600" y="1600201"/>
            <a:ext cx="5384700" cy="4526100"/>
          </a:xfrm>
          <a:prstGeom prst="rect">
            <a:avLst/>
          </a:prstGeom>
          <a:noFill/>
          <a:ln>
            <a:noFill/>
          </a:ln>
        </p:spPr>
        <p:txBody>
          <a:bodyPr anchorCtr="0" anchor="t" bIns="60925" lIns="121900" spcFirstLastPara="1" rIns="121900" wrap="square" tIns="60925">
            <a:noAutofit/>
          </a:bodyPr>
          <a:lstStyle>
            <a:lvl1pPr indent="-463550" lvl="0" marL="457200" algn="l">
              <a:spcBef>
                <a:spcPts val="700"/>
              </a:spcBef>
              <a:spcAft>
                <a:spcPts val="0"/>
              </a:spcAft>
              <a:buClr>
                <a:schemeClr val="dk1"/>
              </a:buClr>
              <a:buSzPts val="3700"/>
              <a:buChar char="•"/>
              <a:defRPr sz="3700"/>
            </a:lvl1pPr>
            <a:lvl2pPr indent="-431800" lvl="1" marL="914400" algn="l">
              <a:spcBef>
                <a:spcPts val="600"/>
              </a:spcBef>
              <a:spcAft>
                <a:spcPts val="0"/>
              </a:spcAft>
              <a:buClr>
                <a:schemeClr val="dk1"/>
              </a:buClr>
              <a:buSzPts val="3200"/>
              <a:buChar char="–"/>
              <a:defRPr sz="3200"/>
            </a:lvl2pPr>
            <a:lvl3pPr indent="-400050" lvl="2" marL="1371600" algn="l">
              <a:spcBef>
                <a:spcPts val="500"/>
              </a:spcBef>
              <a:spcAft>
                <a:spcPts val="0"/>
              </a:spcAft>
              <a:buClr>
                <a:schemeClr val="dk1"/>
              </a:buClr>
              <a:buSzPts val="2700"/>
              <a:buChar char="•"/>
              <a:defRPr sz="2700"/>
            </a:lvl3pPr>
            <a:lvl4pPr indent="-381000" lvl="3" marL="1828800" algn="l">
              <a:spcBef>
                <a:spcPts val="500"/>
              </a:spcBef>
              <a:spcAft>
                <a:spcPts val="0"/>
              </a:spcAft>
              <a:buClr>
                <a:schemeClr val="dk1"/>
              </a:buClr>
              <a:buSzPts val="2400"/>
              <a:buChar char="–"/>
              <a:defRPr sz="2400"/>
            </a:lvl4pPr>
            <a:lvl5pPr indent="-381000" lvl="4" marL="2286000" algn="l">
              <a:spcBef>
                <a:spcPts val="500"/>
              </a:spcBef>
              <a:spcAft>
                <a:spcPts val="0"/>
              </a:spcAft>
              <a:buClr>
                <a:schemeClr val="dk1"/>
              </a:buClr>
              <a:buSzPts val="2400"/>
              <a:buChar char="»"/>
              <a:defRPr sz="2400"/>
            </a:lvl5pPr>
            <a:lvl6pPr indent="-381000" lvl="5" marL="2743200" algn="l">
              <a:spcBef>
                <a:spcPts val="500"/>
              </a:spcBef>
              <a:spcAft>
                <a:spcPts val="0"/>
              </a:spcAft>
              <a:buClr>
                <a:schemeClr val="dk1"/>
              </a:buClr>
              <a:buSzPts val="2400"/>
              <a:buChar char="•"/>
              <a:defRPr sz="2400"/>
            </a:lvl6pPr>
            <a:lvl7pPr indent="-381000" lvl="6" marL="3200400" algn="l">
              <a:spcBef>
                <a:spcPts val="500"/>
              </a:spcBef>
              <a:spcAft>
                <a:spcPts val="0"/>
              </a:spcAft>
              <a:buClr>
                <a:schemeClr val="dk1"/>
              </a:buClr>
              <a:buSzPts val="2400"/>
              <a:buChar char="•"/>
              <a:defRPr sz="2400"/>
            </a:lvl7pPr>
            <a:lvl8pPr indent="-381000" lvl="7" marL="3657600" algn="l">
              <a:spcBef>
                <a:spcPts val="500"/>
              </a:spcBef>
              <a:spcAft>
                <a:spcPts val="0"/>
              </a:spcAft>
              <a:buClr>
                <a:schemeClr val="dk1"/>
              </a:buClr>
              <a:buSzPts val="2400"/>
              <a:buChar char="•"/>
              <a:defRPr sz="2400"/>
            </a:lvl8pPr>
            <a:lvl9pPr indent="-381000" lvl="8" marL="4114800" algn="l">
              <a:spcBef>
                <a:spcPts val="500"/>
              </a:spcBef>
              <a:spcAft>
                <a:spcPts val="0"/>
              </a:spcAft>
              <a:buClr>
                <a:schemeClr val="dk1"/>
              </a:buClr>
              <a:buSzPts val="2400"/>
              <a:buChar char="•"/>
              <a:defRPr sz="2400"/>
            </a:lvl9pPr>
          </a:lstStyle>
          <a:p/>
        </p:txBody>
      </p:sp>
      <p:sp>
        <p:nvSpPr>
          <p:cNvPr id="32" name="Google Shape;32;g840b945552_4_50"/>
          <p:cNvSpPr txBox="1"/>
          <p:nvPr>
            <p:ph idx="2" type="body"/>
          </p:nvPr>
        </p:nvSpPr>
        <p:spPr>
          <a:xfrm>
            <a:off x="6197600" y="1600201"/>
            <a:ext cx="5384700" cy="4526100"/>
          </a:xfrm>
          <a:prstGeom prst="rect">
            <a:avLst/>
          </a:prstGeom>
          <a:noFill/>
          <a:ln>
            <a:noFill/>
          </a:ln>
        </p:spPr>
        <p:txBody>
          <a:bodyPr anchorCtr="0" anchor="t" bIns="60925" lIns="121900" spcFirstLastPara="1" rIns="121900" wrap="square" tIns="60925">
            <a:noAutofit/>
          </a:bodyPr>
          <a:lstStyle>
            <a:lvl1pPr indent="-463550" lvl="0" marL="457200" algn="l">
              <a:spcBef>
                <a:spcPts val="700"/>
              </a:spcBef>
              <a:spcAft>
                <a:spcPts val="0"/>
              </a:spcAft>
              <a:buClr>
                <a:schemeClr val="dk1"/>
              </a:buClr>
              <a:buSzPts val="3700"/>
              <a:buChar char="•"/>
              <a:defRPr sz="3700"/>
            </a:lvl1pPr>
            <a:lvl2pPr indent="-431800" lvl="1" marL="914400" algn="l">
              <a:spcBef>
                <a:spcPts val="600"/>
              </a:spcBef>
              <a:spcAft>
                <a:spcPts val="0"/>
              </a:spcAft>
              <a:buClr>
                <a:schemeClr val="dk1"/>
              </a:buClr>
              <a:buSzPts val="3200"/>
              <a:buChar char="–"/>
              <a:defRPr sz="3200"/>
            </a:lvl2pPr>
            <a:lvl3pPr indent="-400050" lvl="2" marL="1371600" algn="l">
              <a:spcBef>
                <a:spcPts val="500"/>
              </a:spcBef>
              <a:spcAft>
                <a:spcPts val="0"/>
              </a:spcAft>
              <a:buClr>
                <a:schemeClr val="dk1"/>
              </a:buClr>
              <a:buSzPts val="2700"/>
              <a:buChar char="•"/>
              <a:defRPr sz="2700"/>
            </a:lvl3pPr>
            <a:lvl4pPr indent="-381000" lvl="3" marL="1828800" algn="l">
              <a:spcBef>
                <a:spcPts val="500"/>
              </a:spcBef>
              <a:spcAft>
                <a:spcPts val="0"/>
              </a:spcAft>
              <a:buClr>
                <a:schemeClr val="dk1"/>
              </a:buClr>
              <a:buSzPts val="2400"/>
              <a:buChar char="–"/>
              <a:defRPr sz="2400"/>
            </a:lvl4pPr>
            <a:lvl5pPr indent="-381000" lvl="4" marL="2286000" algn="l">
              <a:spcBef>
                <a:spcPts val="500"/>
              </a:spcBef>
              <a:spcAft>
                <a:spcPts val="0"/>
              </a:spcAft>
              <a:buClr>
                <a:schemeClr val="dk1"/>
              </a:buClr>
              <a:buSzPts val="2400"/>
              <a:buChar char="»"/>
              <a:defRPr sz="2400"/>
            </a:lvl5pPr>
            <a:lvl6pPr indent="-381000" lvl="5" marL="2743200" algn="l">
              <a:spcBef>
                <a:spcPts val="500"/>
              </a:spcBef>
              <a:spcAft>
                <a:spcPts val="0"/>
              </a:spcAft>
              <a:buClr>
                <a:schemeClr val="dk1"/>
              </a:buClr>
              <a:buSzPts val="2400"/>
              <a:buChar char="•"/>
              <a:defRPr sz="2400"/>
            </a:lvl6pPr>
            <a:lvl7pPr indent="-381000" lvl="6" marL="3200400" algn="l">
              <a:spcBef>
                <a:spcPts val="500"/>
              </a:spcBef>
              <a:spcAft>
                <a:spcPts val="0"/>
              </a:spcAft>
              <a:buClr>
                <a:schemeClr val="dk1"/>
              </a:buClr>
              <a:buSzPts val="2400"/>
              <a:buChar char="•"/>
              <a:defRPr sz="2400"/>
            </a:lvl7pPr>
            <a:lvl8pPr indent="-381000" lvl="7" marL="3657600" algn="l">
              <a:spcBef>
                <a:spcPts val="500"/>
              </a:spcBef>
              <a:spcAft>
                <a:spcPts val="0"/>
              </a:spcAft>
              <a:buClr>
                <a:schemeClr val="dk1"/>
              </a:buClr>
              <a:buSzPts val="2400"/>
              <a:buChar char="•"/>
              <a:defRPr sz="2400"/>
            </a:lvl8pPr>
            <a:lvl9pPr indent="-381000" lvl="8" marL="4114800" algn="l">
              <a:spcBef>
                <a:spcPts val="500"/>
              </a:spcBef>
              <a:spcAft>
                <a:spcPts val="0"/>
              </a:spcAft>
              <a:buClr>
                <a:schemeClr val="dk1"/>
              </a:buClr>
              <a:buSzPts val="2400"/>
              <a:buChar char="•"/>
              <a:defRPr sz="2400"/>
            </a:lvl9pPr>
          </a:lstStyle>
          <a:p/>
        </p:txBody>
      </p:sp>
      <p:sp>
        <p:nvSpPr>
          <p:cNvPr id="33" name="Google Shape;33;g840b945552_4_50"/>
          <p:cNvSpPr txBox="1"/>
          <p:nvPr>
            <p:ph idx="10" type="dt"/>
          </p:nvPr>
        </p:nvSpPr>
        <p:spPr>
          <a:xfrm>
            <a:off x="609600" y="6356351"/>
            <a:ext cx="2844900" cy="365100"/>
          </a:xfrm>
          <a:prstGeom prst="rect">
            <a:avLst/>
          </a:prstGeom>
          <a:noFill/>
          <a:ln>
            <a:noFill/>
          </a:ln>
        </p:spPr>
        <p:txBody>
          <a:bodyPr anchorCtr="0" anchor="ctr" bIns="60925" lIns="121900" spcFirstLastPara="1" rIns="121900" wrap="square" tIns="60925">
            <a:noAutofit/>
          </a:bodyPr>
          <a:lstStyle>
            <a:lvl1pPr lvl="0" algn="l">
              <a:spcBef>
                <a:spcPts val="0"/>
              </a:spcBef>
              <a:spcAft>
                <a:spcPts val="0"/>
              </a:spcAft>
              <a:buSzPts val="1900"/>
              <a:buNone/>
              <a:defRPr/>
            </a:lvl1pPr>
            <a:lvl2pPr lvl="1" algn="l">
              <a:spcBef>
                <a:spcPts val="0"/>
              </a:spcBef>
              <a:spcAft>
                <a:spcPts val="0"/>
              </a:spcAft>
              <a:buSzPts val="1900"/>
              <a:buNone/>
              <a:defRPr/>
            </a:lvl2pPr>
            <a:lvl3pPr lvl="2" algn="l">
              <a:spcBef>
                <a:spcPts val="0"/>
              </a:spcBef>
              <a:spcAft>
                <a:spcPts val="0"/>
              </a:spcAft>
              <a:buSzPts val="1900"/>
              <a:buNone/>
              <a:defRPr/>
            </a:lvl3pPr>
            <a:lvl4pPr lvl="3" algn="l">
              <a:spcBef>
                <a:spcPts val="0"/>
              </a:spcBef>
              <a:spcAft>
                <a:spcPts val="0"/>
              </a:spcAft>
              <a:buSzPts val="1900"/>
              <a:buNone/>
              <a:defRPr/>
            </a:lvl4pPr>
            <a:lvl5pPr lvl="4" algn="l">
              <a:spcBef>
                <a:spcPts val="0"/>
              </a:spcBef>
              <a:spcAft>
                <a:spcPts val="0"/>
              </a:spcAft>
              <a:buSzPts val="1900"/>
              <a:buNone/>
              <a:defRPr/>
            </a:lvl5pPr>
            <a:lvl6pPr lvl="5" algn="l">
              <a:spcBef>
                <a:spcPts val="0"/>
              </a:spcBef>
              <a:spcAft>
                <a:spcPts val="0"/>
              </a:spcAft>
              <a:buSzPts val="1900"/>
              <a:buNone/>
              <a:defRPr/>
            </a:lvl6pPr>
            <a:lvl7pPr lvl="6" algn="l">
              <a:spcBef>
                <a:spcPts val="0"/>
              </a:spcBef>
              <a:spcAft>
                <a:spcPts val="0"/>
              </a:spcAft>
              <a:buSzPts val="1900"/>
              <a:buNone/>
              <a:defRPr/>
            </a:lvl7pPr>
            <a:lvl8pPr lvl="7" algn="l">
              <a:spcBef>
                <a:spcPts val="0"/>
              </a:spcBef>
              <a:spcAft>
                <a:spcPts val="0"/>
              </a:spcAft>
              <a:buSzPts val="1900"/>
              <a:buNone/>
              <a:defRPr/>
            </a:lvl8pPr>
            <a:lvl9pPr lvl="8" algn="l">
              <a:spcBef>
                <a:spcPts val="0"/>
              </a:spcBef>
              <a:spcAft>
                <a:spcPts val="0"/>
              </a:spcAft>
              <a:buSzPts val="1900"/>
              <a:buNone/>
              <a:defRPr/>
            </a:lvl9pPr>
          </a:lstStyle>
          <a:p/>
        </p:txBody>
      </p:sp>
      <p:sp>
        <p:nvSpPr>
          <p:cNvPr id="34" name="Google Shape;34;g840b945552_4_50"/>
          <p:cNvSpPr txBox="1"/>
          <p:nvPr>
            <p:ph idx="11" type="ftr"/>
          </p:nvPr>
        </p:nvSpPr>
        <p:spPr>
          <a:xfrm>
            <a:off x="4165600" y="6356351"/>
            <a:ext cx="3860700" cy="365100"/>
          </a:xfrm>
          <a:prstGeom prst="rect">
            <a:avLst/>
          </a:prstGeom>
          <a:noFill/>
          <a:ln>
            <a:noFill/>
          </a:ln>
        </p:spPr>
        <p:txBody>
          <a:bodyPr anchorCtr="0" anchor="ctr" bIns="60925" lIns="121900" spcFirstLastPara="1" rIns="121900" wrap="square" tIns="60925">
            <a:noAutofit/>
          </a:bodyPr>
          <a:lstStyle>
            <a:lvl1pPr lvl="0" algn="ctr">
              <a:spcBef>
                <a:spcPts val="0"/>
              </a:spcBef>
              <a:spcAft>
                <a:spcPts val="0"/>
              </a:spcAft>
              <a:buSzPts val="1900"/>
              <a:buNone/>
              <a:defRPr/>
            </a:lvl1pPr>
            <a:lvl2pPr lvl="1" algn="l">
              <a:spcBef>
                <a:spcPts val="0"/>
              </a:spcBef>
              <a:spcAft>
                <a:spcPts val="0"/>
              </a:spcAft>
              <a:buSzPts val="1900"/>
              <a:buNone/>
              <a:defRPr/>
            </a:lvl2pPr>
            <a:lvl3pPr lvl="2" algn="l">
              <a:spcBef>
                <a:spcPts val="0"/>
              </a:spcBef>
              <a:spcAft>
                <a:spcPts val="0"/>
              </a:spcAft>
              <a:buSzPts val="1900"/>
              <a:buNone/>
              <a:defRPr/>
            </a:lvl3pPr>
            <a:lvl4pPr lvl="3" algn="l">
              <a:spcBef>
                <a:spcPts val="0"/>
              </a:spcBef>
              <a:spcAft>
                <a:spcPts val="0"/>
              </a:spcAft>
              <a:buSzPts val="1900"/>
              <a:buNone/>
              <a:defRPr/>
            </a:lvl4pPr>
            <a:lvl5pPr lvl="4" algn="l">
              <a:spcBef>
                <a:spcPts val="0"/>
              </a:spcBef>
              <a:spcAft>
                <a:spcPts val="0"/>
              </a:spcAft>
              <a:buSzPts val="1900"/>
              <a:buNone/>
              <a:defRPr/>
            </a:lvl5pPr>
            <a:lvl6pPr lvl="5" algn="l">
              <a:spcBef>
                <a:spcPts val="0"/>
              </a:spcBef>
              <a:spcAft>
                <a:spcPts val="0"/>
              </a:spcAft>
              <a:buSzPts val="1900"/>
              <a:buNone/>
              <a:defRPr/>
            </a:lvl6pPr>
            <a:lvl7pPr lvl="6" algn="l">
              <a:spcBef>
                <a:spcPts val="0"/>
              </a:spcBef>
              <a:spcAft>
                <a:spcPts val="0"/>
              </a:spcAft>
              <a:buSzPts val="1900"/>
              <a:buNone/>
              <a:defRPr/>
            </a:lvl7pPr>
            <a:lvl8pPr lvl="7" algn="l">
              <a:spcBef>
                <a:spcPts val="0"/>
              </a:spcBef>
              <a:spcAft>
                <a:spcPts val="0"/>
              </a:spcAft>
              <a:buSzPts val="1900"/>
              <a:buNone/>
              <a:defRPr/>
            </a:lvl8pPr>
            <a:lvl9pPr lvl="8" algn="l">
              <a:spcBef>
                <a:spcPts val="0"/>
              </a:spcBef>
              <a:spcAft>
                <a:spcPts val="0"/>
              </a:spcAft>
              <a:buSzPts val="1900"/>
              <a:buNone/>
              <a:defRPr/>
            </a:lvl9pPr>
          </a:lstStyle>
          <a:p/>
        </p:txBody>
      </p:sp>
      <p:sp>
        <p:nvSpPr>
          <p:cNvPr id="35" name="Google Shape;35;g840b945552_4_50"/>
          <p:cNvSpPr txBox="1"/>
          <p:nvPr>
            <p:ph idx="12" type="sldNum"/>
          </p:nvPr>
        </p:nvSpPr>
        <p:spPr>
          <a:xfrm>
            <a:off x="8737600" y="6356351"/>
            <a:ext cx="2844900" cy="365100"/>
          </a:xfrm>
          <a:prstGeom prst="rect">
            <a:avLst/>
          </a:prstGeom>
          <a:noFill/>
          <a:ln>
            <a:noFill/>
          </a:ln>
        </p:spPr>
        <p:txBody>
          <a:bodyPr anchorCtr="0" anchor="ctr" bIns="60925" lIns="121900" spcFirstLastPara="1" rIns="121900"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g840b945552_4_57"/>
          <p:cNvSpPr txBox="1"/>
          <p:nvPr>
            <p:ph type="title"/>
          </p:nvPr>
        </p:nvSpPr>
        <p:spPr>
          <a:xfrm>
            <a:off x="609600" y="671067"/>
            <a:ext cx="10972800" cy="1143000"/>
          </a:xfrm>
          <a:prstGeom prst="rect">
            <a:avLst/>
          </a:prstGeom>
          <a:noFill/>
          <a:ln>
            <a:noFill/>
          </a:ln>
        </p:spPr>
        <p:txBody>
          <a:bodyPr anchorCtr="0" anchor="ctr" bIns="60925" lIns="121900" spcFirstLastPara="1" rIns="121900" wrap="square" tIns="60925">
            <a:noAutofit/>
          </a:bodyPr>
          <a:lstStyle>
            <a:lvl1pPr lvl="0" algn="ctr">
              <a:spcBef>
                <a:spcPts val="0"/>
              </a:spcBef>
              <a:spcAft>
                <a:spcPts val="0"/>
              </a:spcAft>
              <a:buClr>
                <a:schemeClr val="dk1"/>
              </a:buClr>
              <a:buSzPts val="5900"/>
              <a:buFont typeface="Arial"/>
              <a:buNone/>
              <a:defRPr/>
            </a:lvl1pPr>
            <a:lvl2pPr lvl="1">
              <a:spcBef>
                <a:spcPts val="0"/>
              </a:spcBef>
              <a:spcAft>
                <a:spcPts val="0"/>
              </a:spcAft>
              <a:buSzPts val="1900"/>
              <a:buNone/>
              <a:defRPr/>
            </a:lvl2pPr>
            <a:lvl3pPr lvl="2">
              <a:spcBef>
                <a:spcPts val="0"/>
              </a:spcBef>
              <a:spcAft>
                <a:spcPts val="0"/>
              </a:spcAft>
              <a:buSzPts val="1900"/>
              <a:buNone/>
              <a:defRPr/>
            </a:lvl3pPr>
            <a:lvl4pPr lvl="3">
              <a:spcBef>
                <a:spcPts val="0"/>
              </a:spcBef>
              <a:spcAft>
                <a:spcPts val="0"/>
              </a:spcAft>
              <a:buSzPts val="1900"/>
              <a:buNone/>
              <a:defRPr/>
            </a:lvl4pPr>
            <a:lvl5pPr lvl="4">
              <a:spcBef>
                <a:spcPts val="0"/>
              </a:spcBef>
              <a:spcAft>
                <a:spcPts val="0"/>
              </a:spcAft>
              <a:buSzPts val="1900"/>
              <a:buNone/>
              <a:defRPr/>
            </a:lvl5pPr>
            <a:lvl6pPr lvl="5">
              <a:spcBef>
                <a:spcPts val="0"/>
              </a:spcBef>
              <a:spcAft>
                <a:spcPts val="0"/>
              </a:spcAft>
              <a:buSzPts val="1900"/>
              <a:buNone/>
              <a:defRPr/>
            </a:lvl6pPr>
            <a:lvl7pPr lvl="6">
              <a:spcBef>
                <a:spcPts val="0"/>
              </a:spcBef>
              <a:spcAft>
                <a:spcPts val="0"/>
              </a:spcAft>
              <a:buSzPts val="1900"/>
              <a:buNone/>
              <a:defRPr/>
            </a:lvl7pPr>
            <a:lvl8pPr lvl="7">
              <a:spcBef>
                <a:spcPts val="0"/>
              </a:spcBef>
              <a:spcAft>
                <a:spcPts val="0"/>
              </a:spcAft>
              <a:buSzPts val="1900"/>
              <a:buNone/>
              <a:defRPr/>
            </a:lvl8pPr>
            <a:lvl9pPr lvl="8">
              <a:spcBef>
                <a:spcPts val="0"/>
              </a:spcBef>
              <a:spcAft>
                <a:spcPts val="0"/>
              </a:spcAft>
              <a:buSzPts val="1900"/>
              <a:buNone/>
              <a:defRPr/>
            </a:lvl9pPr>
          </a:lstStyle>
          <a:p/>
        </p:txBody>
      </p:sp>
      <p:sp>
        <p:nvSpPr>
          <p:cNvPr id="38" name="Google Shape;38;g840b945552_4_57"/>
          <p:cNvSpPr txBox="1"/>
          <p:nvPr>
            <p:ph idx="1" type="body"/>
          </p:nvPr>
        </p:nvSpPr>
        <p:spPr>
          <a:xfrm>
            <a:off x="609600" y="1535113"/>
            <a:ext cx="5386800" cy="639900"/>
          </a:xfrm>
          <a:prstGeom prst="rect">
            <a:avLst/>
          </a:prstGeom>
          <a:noFill/>
          <a:ln>
            <a:noFill/>
          </a:ln>
        </p:spPr>
        <p:txBody>
          <a:bodyPr anchorCtr="0" anchor="b" bIns="60925" lIns="121900" spcFirstLastPara="1" rIns="121900" wrap="square" tIns="60925">
            <a:noAutofit/>
          </a:bodyPr>
          <a:lstStyle>
            <a:lvl1pPr indent="-228600" lvl="0" marL="457200" algn="l">
              <a:spcBef>
                <a:spcPts val="600"/>
              </a:spcBef>
              <a:spcAft>
                <a:spcPts val="0"/>
              </a:spcAft>
              <a:buClr>
                <a:schemeClr val="dk1"/>
              </a:buClr>
              <a:buSzPts val="3200"/>
              <a:buNone/>
              <a:defRPr b="1" sz="3200"/>
            </a:lvl1pPr>
            <a:lvl2pPr indent="-228600" lvl="1" marL="914400" algn="l">
              <a:spcBef>
                <a:spcPts val="500"/>
              </a:spcBef>
              <a:spcAft>
                <a:spcPts val="0"/>
              </a:spcAft>
              <a:buClr>
                <a:schemeClr val="dk1"/>
              </a:buClr>
              <a:buSzPts val="2700"/>
              <a:buNone/>
              <a:defRPr b="1" sz="2700"/>
            </a:lvl2pPr>
            <a:lvl3pPr indent="-228600" lvl="2" marL="1371600" algn="l">
              <a:spcBef>
                <a:spcPts val="500"/>
              </a:spcBef>
              <a:spcAft>
                <a:spcPts val="0"/>
              </a:spcAft>
              <a:buClr>
                <a:schemeClr val="dk1"/>
              </a:buClr>
              <a:buSzPts val="2400"/>
              <a:buNone/>
              <a:defRPr b="1" sz="2400"/>
            </a:lvl3pPr>
            <a:lvl4pPr indent="-228600" lvl="3" marL="1828800" algn="l">
              <a:spcBef>
                <a:spcPts val="400"/>
              </a:spcBef>
              <a:spcAft>
                <a:spcPts val="0"/>
              </a:spcAft>
              <a:buClr>
                <a:schemeClr val="dk1"/>
              </a:buClr>
              <a:buSzPts val="2100"/>
              <a:buNone/>
              <a:defRPr b="1" sz="2100"/>
            </a:lvl4pPr>
            <a:lvl5pPr indent="-228600" lvl="4" marL="2286000" algn="l">
              <a:spcBef>
                <a:spcPts val="400"/>
              </a:spcBef>
              <a:spcAft>
                <a:spcPts val="0"/>
              </a:spcAft>
              <a:buClr>
                <a:schemeClr val="dk1"/>
              </a:buClr>
              <a:buSzPts val="2100"/>
              <a:buNone/>
              <a:defRPr b="1" sz="2100"/>
            </a:lvl5pPr>
            <a:lvl6pPr indent="-228600" lvl="5" marL="2743200" algn="l">
              <a:spcBef>
                <a:spcPts val="400"/>
              </a:spcBef>
              <a:spcAft>
                <a:spcPts val="0"/>
              </a:spcAft>
              <a:buClr>
                <a:schemeClr val="dk1"/>
              </a:buClr>
              <a:buSzPts val="2100"/>
              <a:buNone/>
              <a:defRPr b="1" sz="2100"/>
            </a:lvl6pPr>
            <a:lvl7pPr indent="-228600" lvl="6" marL="3200400" algn="l">
              <a:spcBef>
                <a:spcPts val="400"/>
              </a:spcBef>
              <a:spcAft>
                <a:spcPts val="0"/>
              </a:spcAft>
              <a:buClr>
                <a:schemeClr val="dk1"/>
              </a:buClr>
              <a:buSzPts val="2100"/>
              <a:buNone/>
              <a:defRPr b="1" sz="2100"/>
            </a:lvl7pPr>
            <a:lvl8pPr indent="-228600" lvl="7" marL="3657600" algn="l">
              <a:spcBef>
                <a:spcPts val="400"/>
              </a:spcBef>
              <a:spcAft>
                <a:spcPts val="0"/>
              </a:spcAft>
              <a:buClr>
                <a:schemeClr val="dk1"/>
              </a:buClr>
              <a:buSzPts val="2100"/>
              <a:buNone/>
              <a:defRPr b="1" sz="2100"/>
            </a:lvl8pPr>
            <a:lvl9pPr indent="-228600" lvl="8" marL="4114800" algn="l">
              <a:spcBef>
                <a:spcPts val="400"/>
              </a:spcBef>
              <a:spcAft>
                <a:spcPts val="0"/>
              </a:spcAft>
              <a:buClr>
                <a:schemeClr val="dk1"/>
              </a:buClr>
              <a:buSzPts val="2100"/>
              <a:buNone/>
              <a:defRPr b="1" sz="2100"/>
            </a:lvl9pPr>
          </a:lstStyle>
          <a:p/>
        </p:txBody>
      </p:sp>
      <p:sp>
        <p:nvSpPr>
          <p:cNvPr id="39" name="Google Shape;39;g840b945552_4_57"/>
          <p:cNvSpPr txBox="1"/>
          <p:nvPr>
            <p:ph idx="2" type="body"/>
          </p:nvPr>
        </p:nvSpPr>
        <p:spPr>
          <a:xfrm>
            <a:off x="609600" y="2174875"/>
            <a:ext cx="5386800" cy="3951300"/>
          </a:xfrm>
          <a:prstGeom prst="rect">
            <a:avLst/>
          </a:prstGeom>
          <a:noFill/>
          <a:ln>
            <a:noFill/>
          </a:ln>
        </p:spPr>
        <p:txBody>
          <a:bodyPr anchorCtr="0" anchor="t" bIns="60925" lIns="121900" spcFirstLastPara="1" rIns="121900" wrap="square" tIns="60925">
            <a:noAutofit/>
          </a:bodyPr>
          <a:lstStyle>
            <a:lvl1pPr indent="-431800" lvl="0" marL="457200" algn="l">
              <a:spcBef>
                <a:spcPts val="600"/>
              </a:spcBef>
              <a:spcAft>
                <a:spcPts val="0"/>
              </a:spcAft>
              <a:buClr>
                <a:schemeClr val="dk1"/>
              </a:buClr>
              <a:buSzPts val="3200"/>
              <a:buChar char="•"/>
              <a:defRPr sz="3200"/>
            </a:lvl1pPr>
            <a:lvl2pPr indent="-400050" lvl="1" marL="914400" algn="l">
              <a:spcBef>
                <a:spcPts val="500"/>
              </a:spcBef>
              <a:spcAft>
                <a:spcPts val="0"/>
              </a:spcAft>
              <a:buClr>
                <a:schemeClr val="dk1"/>
              </a:buClr>
              <a:buSzPts val="2700"/>
              <a:buChar char="–"/>
              <a:defRPr sz="2700"/>
            </a:lvl2pPr>
            <a:lvl3pPr indent="-381000" lvl="2" marL="1371600" algn="l">
              <a:spcBef>
                <a:spcPts val="500"/>
              </a:spcBef>
              <a:spcAft>
                <a:spcPts val="0"/>
              </a:spcAft>
              <a:buClr>
                <a:schemeClr val="dk1"/>
              </a:buClr>
              <a:buSzPts val="2400"/>
              <a:buChar char="•"/>
              <a:defRPr sz="2400"/>
            </a:lvl3pPr>
            <a:lvl4pPr indent="-361950" lvl="3" marL="1828800" algn="l">
              <a:spcBef>
                <a:spcPts val="400"/>
              </a:spcBef>
              <a:spcAft>
                <a:spcPts val="0"/>
              </a:spcAft>
              <a:buClr>
                <a:schemeClr val="dk1"/>
              </a:buClr>
              <a:buSzPts val="2100"/>
              <a:buChar char="–"/>
              <a:defRPr sz="2100"/>
            </a:lvl4pPr>
            <a:lvl5pPr indent="-361950" lvl="4" marL="2286000" algn="l">
              <a:spcBef>
                <a:spcPts val="400"/>
              </a:spcBef>
              <a:spcAft>
                <a:spcPts val="0"/>
              </a:spcAft>
              <a:buClr>
                <a:schemeClr val="dk1"/>
              </a:buClr>
              <a:buSzPts val="2100"/>
              <a:buChar char="»"/>
              <a:defRPr sz="2100"/>
            </a:lvl5pPr>
            <a:lvl6pPr indent="-361950" lvl="5" marL="2743200" algn="l">
              <a:spcBef>
                <a:spcPts val="400"/>
              </a:spcBef>
              <a:spcAft>
                <a:spcPts val="0"/>
              </a:spcAft>
              <a:buClr>
                <a:schemeClr val="dk1"/>
              </a:buClr>
              <a:buSzPts val="2100"/>
              <a:buChar char="•"/>
              <a:defRPr sz="2100"/>
            </a:lvl6pPr>
            <a:lvl7pPr indent="-361950" lvl="6" marL="3200400" algn="l">
              <a:spcBef>
                <a:spcPts val="400"/>
              </a:spcBef>
              <a:spcAft>
                <a:spcPts val="0"/>
              </a:spcAft>
              <a:buClr>
                <a:schemeClr val="dk1"/>
              </a:buClr>
              <a:buSzPts val="2100"/>
              <a:buChar char="•"/>
              <a:defRPr sz="2100"/>
            </a:lvl7pPr>
            <a:lvl8pPr indent="-361950" lvl="7" marL="3657600" algn="l">
              <a:spcBef>
                <a:spcPts val="400"/>
              </a:spcBef>
              <a:spcAft>
                <a:spcPts val="0"/>
              </a:spcAft>
              <a:buClr>
                <a:schemeClr val="dk1"/>
              </a:buClr>
              <a:buSzPts val="2100"/>
              <a:buChar char="•"/>
              <a:defRPr sz="2100"/>
            </a:lvl8pPr>
            <a:lvl9pPr indent="-361950" lvl="8" marL="4114800" algn="l">
              <a:spcBef>
                <a:spcPts val="400"/>
              </a:spcBef>
              <a:spcAft>
                <a:spcPts val="0"/>
              </a:spcAft>
              <a:buClr>
                <a:schemeClr val="dk1"/>
              </a:buClr>
              <a:buSzPts val="2100"/>
              <a:buChar char="•"/>
              <a:defRPr sz="2100"/>
            </a:lvl9pPr>
          </a:lstStyle>
          <a:p/>
        </p:txBody>
      </p:sp>
      <p:sp>
        <p:nvSpPr>
          <p:cNvPr id="40" name="Google Shape;40;g840b945552_4_57"/>
          <p:cNvSpPr txBox="1"/>
          <p:nvPr>
            <p:ph idx="3" type="body"/>
          </p:nvPr>
        </p:nvSpPr>
        <p:spPr>
          <a:xfrm>
            <a:off x="6193368" y="1535113"/>
            <a:ext cx="5388900" cy="639900"/>
          </a:xfrm>
          <a:prstGeom prst="rect">
            <a:avLst/>
          </a:prstGeom>
          <a:noFill/>
          <a:ln>
            <a:noFill/>
          </a:ln>
        </p:spPr>
        <p:txBody>
          <a:bodyPr anchorCtr="0" anchor="b" bIns="60925" lIns="121900" spcFirstLastPara="1" rIns="121900" wrap="square" tIns="60925">
            <a:noAutofit/>
          </a:bodyPr>
          <a:lstStyle>
            <a:lvl1pPr indent="-228600" lvl="0" marL="457200" algn="l">
              <a:spcBef>
                <a:spcPts val="600"/>
              </a:spcBef>
              <a:spcAft>
                <a:spcPts val="0"/>
              </a:spcAft>
              <a:buClr>
                <a:schemeClr val="dk1"/>
              </a:buClr>
              <a:buSzPts val="3200"/>
              <a:buNone/>
              <a:defRPr b="1" sz="3200"/>
            </a:lvl1pPr>
            <a:lvl2pPr indent="-228600" lvl="1" marL="914400" algn="l">
              <a:spcBef>
                <a:spcPts val="500"/>
              </a:spcBef>
              <a:spcAft>
                <a:spcPts val="0"/>
              </a:spcAft>
              <a:buClr>
                <a:schemeClr val="dk1"/>
              </a:buClr>
              <a:buSzPts val="2700"/>
              <a:buNone/>
              <a:defRPr b="1" sz="2700"/>
            </a:lvl2pPr>
            <a:lvl3pPr indent="-228600" lvl="2" marL="1371600" algn="l">
              <a:spcBef>
                <a:spcPts val="500"/>
              </a:spcBef>
              <a:spcAft>
                <a:spcPts val="0"/>
              </a:spcAft>
              <a:buClr>
                <a:schemeClr val="dk1"/>
              </a:buClr>
              <a:buSzPts val="2400"/>
              <a:buNone/>
              <a:defRPr b="1" sz="2400"/>
            </a:lvl3pPr>
            <a:lvl4pPr indent="-228600" lvl="3" marL="1828800" algn="l">
              <a:spcBef>
                <a:spcPts val="400"/>
              </a:spcBef>
              <a:spcAft>
                <a:spcPts val="0"/>
              </a:spcAft>
              <a:buClr>
                <a:schemeClr val="dk1"/>
              </a:buClr>
              <a:buSzPts val="2100"/>
              <a:buNone/>
              <a:defRPr b="1" sz="2100"/>
            </a:lvl4pPr>
            <a:lvl5pPr indent="-228600" lvl="4" marL="2286000" algn="l">
              <a:spcBef>
                <a:spcPts val="400"/>
              </a:spcBef>
              <a:spcAft>
                <a:spcPts val="0"/>
              </a:spcAft>
              <a:buClr>
                <a:schemeClr val="dk1"/>
              </a:buClr>
              <a:buSzPts val="2100"/>
              <a:buNone/>
              <a:defRPr b="1" sz="2100"/>
            </a:lvl5pPr>
            <a:lvl6pPr indent="-228600" lvl="5" marL="2743200" algn="l">
              <a:spcBef>
                <a:spcPts val="400"/>
              </a:spcBef>
              <a:spcAft>
                <a:spcPts val="0"/>
              </a:spcAft>
              <a:buClr>
                <a:schemeClr val="dk1"/>
              </a:buClr>
              <a:buSzPts val="2100"/>
              <a:buNone/>
              <a:defRPr b="1" sz="2100"/>
            </a:lvl6pPr>
            <a:lvl7pPr indent="-228600" lvl="6" marL="3200400" algn="l">
              <a:spcBef>
                <a:spcPts val="400"/>
              </a:spcBef>
              <a:spcAft>
                <a:spcPts val="0"/>
              </a:spcAft>
              <a:buClr>
                <a:schemeClr val="dk1"/>
              </a:buClr>
              <a:buSzPts val="2100"/>
              <a:buNone/>
              <a:defRPr b="1" sz="2100"/>
            </a:lvl7pPr>
            <a:lvl8pPr indent="-228600" lvl="7" marL="3657600" algn="l">
              <a:spcBef>
                <a:spcPts val="400"/>
              </a:spcBef>
              <a:spcAft>
                <a:spcPts val="0"/>
              </a:spcAft>
              <a:buClr>
                <a:schemeClr val="dk1"/>
              </a:buClr>
              <a:buSzPts val="2100"/>
              <a:buNone/>
              <a:defRPr b="1" sz="2100"/>
            </a:lvl8pPr>
            <a:lvl9pPr indent="-228600" lvl="8" marL="4114800" algn="l">
              <a:spcBef>
                <a:spcPts val="400"/>
              </a:spcBef>
              <a:spcAft>
                <a:spcPts val="0"/>
              </a:spcAft>
              <a:buClr>
                <a:schemeClr val="dk1"/>
              </a:buClr>
              <a:buSzPts val="2100"/>
              <a:buNone/>
              <a:defRPr b="1" sz="2100"/>
            </a:lvl9pPr>
          </a:lstStyle>
          <a:p/>
        </p:txBody>
      </p:sp>
      <p:sp>
        <p:nvSpPr>
          <p:cNvPr id="41" name="Google Shape;41;g840b945552_4_57"/>
          <p:cNvSpPr txBox="1"/>
          <p:nvPr>
            <p:ph idx="4" type="body"/>
          </p:nvPr>
        </p:nvSpPr>
        <p:spPr>
          <a:xfrm>
            <a:off x="6193368" y="2174875"/>
            <a:ext cx="5388900" cy="3951300"/>
          </a:xfrm>
          <a:prstGeom prst="rect">
            <a:avLst/>
          </a:prstGeom>
          <a:noFill/>
          <a:ln>
            <a:noFill/>
          </a:ln>
        </p:spPr>
        <p:txBody>
          <a:bodyPr anchorCtr="0" anchor="t" bIns="60925" lIns="121900" spcFirstLastPara="1" rIns="121900" wrap="square" tIns="60925">
            <a:noAutofit/>
          </a:bodyPr>
          <a:lstStyle>
            <a:lvl1pPr indent="-431800" lvl="0" marL="457200" algn="l">
              <a:spcBef>
                <a:spcPts val="600"/>
              </a:spcBef>
              <a:spcAft>
                <a:spcPts val="0"/>
              </a:spcAft>
              <a:buClr>
                <a:schemeClr val="dk1"/>
              </a:buClr>
              <a:buSzPts val="3200"/>
              <a:buChar char="•"/>
              <a:defRPr sz="3200"/>
            </a:lvl1pPr>
            <a:lvl2pPr indent="-400050" lvl="1" marL="914400" algn="l">
              <a:spcBef>
                <a:spcPts val="500"/>
              </a:spcBef>
              <a:spcAft>
                <a:spcPts val="0"/>
              </a:spcAft>
              <a:buClr>
                <a:schemeClr val="dk1"/>
              </a:buClr>
              <a:buSzPts val="2700"/>
              <a:buChar char="–"/>
              <a:defRPr sz="2700"/>
            </a:lvl2pPr>
            <a:lvl3pPr indent="-381000" lvl="2" marL="1371600" algn="l">
              <a:spcBef>
                <a:spcPts val="500"/>
              </a:spcBef>
              <a:spcAft>
                <a:spcPts val="0"/>
              </a:spcAft>
              <a:buClr>
                <a:schemeClr val="dk1"/>
              </a:buClr>
              <a:buSzPts val="2400"/>
              <a:buChar char="•"/>
              <a:defRPr sz="2400"/>
            </a:lvl3pPr>
            <a:lvl4pPr indent="-361950" lvl="3" marL="1828800" algn="l">
              <a:spcBef>
                <a:spcPts val="400"/>
              </a:spcBef>
              <a:spcAft>
                <a:spcPts val="0"/>
              </a:spcAft>
              <a:buClr>
                <a:schemeClr val="dk1"/>
              </a:buClr>
              <a:buSzPts val="2100"/>
              <a:buChar char="–"/>
              <a:defRPr sz="2100"/>
            </a:lvl4pPr>
            <a:lvl5pPr indent="-361950" lvl="4" marL="2286000" algn="l">
              <a:spcBef>
                <a:spcPts val="400"/>
              </a:spcBef>
              <a:spcAft>
                <a:spcPts val="0"/>
              </a:spcAft>
              <a:buClr>
                <a:schemeClr val="dk1"/>
              </a:buClr>
              <a:buSzPts val="2100"/>
              <a:buChar char="»"/>
              <a:defRPr sz="2100"/>
            </a:lvl5pPr>
            <a:lvl6pPr indent="-361950" lvl="5" marL="2743200" algn="l">
              <a:spcBef>
                <a:spcPts val="400"/>
              </a:spcBef>
              <a:spcAft>
                <a:spcPts val="0"/>
              </a:spcAft>
              <a:buClr>
                <a:schemeClr val="dk1"/>
              </a:buClr>
              <a:buSzPts val="2100"/>
              <a:buChar char="•"/>
              <a:defRPr sz="2100"/>
            </a:lvl6pPr>
            <a:lvl7pPr indent="-361950" lvl="6" marL="3200400" algn="l">
              <a:spcBef>
                <a:spcPts val="400"/>
              </a:spcBef>
              <a:spcAft>
                <a:spcPts val="0"/>
              </a:spcAft>
              <a:buClr>
                <a:schemeClr val="dk1"/>
              </a:buClr>
              <a:buSzPts val="2100"/>
              <a:buChar char="•"/>
              <a:defRPr sz="2100"/>
            </a:lvl7pPr>
            <a:lvl8pPr indent="-361950" lvl="7" marL="3657600" algn="l">
              <a:spcBef>
                <a:spcPts val="400"/>
              </a:spcBef>
              <a:spcAft>
                <a:spcPts val="0"/>
              </a:spcAft>
              <a:buClr>
                <a:schemeClr val="dk1"/>
              </a:buClr>
              <a:buSzPts val="2100"/>
              <a:buChar char="•"/>
              <a:defRPr sz="2100"/>
            </a:lvl8pPr>
            <a:lvl9pPr indent="-361950" lvl="8" marL="4114800" algn="l">
              <a:spcBef>
                <a:spcPts val="400"/>
              </a:spcBef>
              <a:spcAft>
                <a:spcPts val="0"/>
              </a:spcAft>
              <a:buClr>
                <a:schemeClr val="dk1"/>
              </a:buClr>
              <a:buSzPts val="2100"/>
              <a:buChar char="•"/>
              <a:defRPr sz="2100"/>
            </a:lvl9pPr>
          </a:lstStyle>
          <a:p/>
        </p:txBody>
      </p:sp>
      <p:sp>
        <p:nvSpPr>
          <p:cNvPr id="42" name="Google Shape;42;g840b945552_4_57"/>
          <p:cNvSpPr txBox="1"/>
          <p:nvPr>
            <p:ph idx="10" type="dt"/>
          </p:nvPr>
        </p:nvSpPr>
        <p:spPr>
          <a:xfrm>
            <a:off x="609600" y="6356351"/>
            <a:ext cx="2844900" cy="365100"/>
          </a:xfrm>
          <a:prstGeom prst="rect">
            <a:avLst/>
          </a:prstGeom>
          <a:noFill/>
          <a:ln>
            <a:noFill/>
          </a:ln>
        </p:spPr>
        <p:txBody>
          <a:bodyPr anchorCtr="0" anchor="ctr" bIns="60925" lIns="121900" spcFirstLastPara="1" rIns="121900" wrap="square" tIns="60925">
            <a:noAutofit/>
          </a:bodyPr>
          <a:lstStyle>
            <a:lvl1pPr lvl="0" algn="l">
              <a:spcBef>
                <a:spcPts val="0"/>
              </a:spcBef>
              <a:spcAft>
                <a:spcPts val="0"/>
              </a:spcAft>
              <a:buSzPts val="1900"/>
              <a:buNone/>
              <a:defRPr/>
            </a:lvl1pPr>
            <a:lvl2pPr lvl="1" algn="l">
              <a:spcBef>
                <a:spcPts val="0"/>
              </a:spcBef>
              <a:spcAft>
                <a:spcPts val="0"/>
              </a:spcAft>
              <a:buSzPts val="1900"/>
              <a:buNone/>
              <a:defRPr/>
            </a:lvl2pPr>
            <a:lvl3pPr lvl="2" algn="l">
              <a:spcBef>
                <a:spcPts val="0"/>
              </a:spcBef>
              <a:spcAft>
                <a:spcPts val="0"/>
              </a:spcAft>
              <a:buSzPts val="1900"/>
              <a:buNone/>
              <a:defRPr/>
            </a:lvl3pPr>
            <a:lvl4pPr lvl="3" algn="l">
              <a:spcBef>
                <a:spcPts val="0"/>
              </a:spcBef>
              <a:spcAft>
                <a:spcPts val="0"/>
              </a:spcAft>
              <a:buSzPts val="1900"/>
              <a:buNone/>
              <a:defRPr/>
            </a:lvl4pPr>
            <a:lvl5pPr lvl="4" algn="l">
              <a:spcBef>
                <a:spcPts val="0"/>
              </a:spcBef>
              <a:spcAft>
                <a:spcPts val="0"/>
              </a:spcAft>
              <a:buSzPts val="1900"/>
              <a:buNone/>
              <a:defRPr/>
            </a:lvl5pPr>
            <a:lvl6pPr lvl="5" algn="l">
              <a:spcBef>
                <a:spcPts val="0"/>
              </a:spcBef>
              <a:spcAft>
                <a:spcPts val="0"/>
              </a:spcAft>
              <a:buSzPts val="1900"/>
              <a:buNone/>
              <a:defRPr/>
            </a:lvl6pPr>
            <a:lvl7pPr lvl="6" algn="l">
              <a:spcBef>
                <a:spcPts val="0"/>
              </a:spcBef>
              <a:spcAft>
                <a:spcPts val="0"/>
              </a:spcAft>
              <a:buSzPts val="1900"/>
              <a:buNone/>
              <a:defRPr/>
            </a:lvl7pPr>
            <a:lvl8pPr lvl="7" algn="l">
              <a:spcBef>
                <a:spcPts val="0"/>
              </a:spcBef>
              <a:spcAft>
                <a:spcPts val="0"/>
              </a:spcAft>
              <a:buSzPts val="1900"/>
              <a:buNone/>
              <a:defRPr/>
            </a:lvl8pPr>
            <a:lvl9pPr lvl="8" algn="l">
              <a:spcBef>
                <a:spcPts val="0"/>
              </a:spcBef>
              <a:spcAft>
                <a:spcPts val="0"/>
              </a:spcAft>
              <a:buSzPts val="1900"/>
              <a:buNone/>
              <a:defRPr/>
            </a:lvl9pPr>
          </a:lstStyle>
          <a:p/>
        </p:txBody>
      </p:sp>
      <p:sp>
        <p:nvSpPr>
          <p:cNvPr id="43" name="Google Shape;43;g840b945552_4_57"/>
          <p:cNvSpPr txBox="1"/>
          <p:nvPr>
            <p:ph idx="11" type="ftr"/>
          </p:nvPr>
        </p:nvSpPr>
        <p:spPr>
          <a:xfrm>
            <a:off x="4165600" y="6356351"/>
            <a:ext cx="3860700" cy="365100"/>
          </a:xfrm>
          <a:prstGeom prst="rect">
            <a:avLst/>
          </a:prstGeom>
          <a:noFill/>
          <a:ln>
            <a:noFill/>
          </a:ln>
        </p:spPr>
        <p:txBody>
          <a:bodyPr anchorCtr="0" anchor="ctr" bIns="60925" lIns="121900" spcFirstLastPara="1" rIns="121900" wrap="square" tIns="60925">
            <a:noAutofit/>
          </a:bodyPr>
          <a:lstStyle>
            <a:lvl1pPr lvl="0" algn="ctr">
              <a:spcBef>
                <a:spcPts val="0"/>
              </a:spcBef>
              <a:spcAft>
                <a:spcPts val="0"/>
              </a:spcAft>
              <a:buSzPts val="1900"/>
              <a:buNone/>
              <a:defRPr/>
            </a:lvl1pPr>
            <a:lvl2pPr lvl="1" algn="l">
              <a:spcBef>
                <a:spcPts val="0"/>
              </a:spcBef>
              <a:spcAft>
                <a:spcPts val="0"/>
              </a:spcAft>
              <a:buSzPts val="1900"/>
              <a:buNone/>
              <a:defRPr/>
            </a:lvl2pPr>
            <a:lvl3pPr lvl="2" algn="l">
              <a:spcBef>
                <a:spcPts val="0"/>
              </a:spcBef>
              <a:spcAft>
                <a:spcPts val="0"/>
              </a:spcAft>
              <a:buSzPts val="1900"/>
              <a:buNone/>
              <a:defRPr/>
            </a:lvl3pPr>
            <a:lvl4pPr lvl="3" algn="l">
              <a:spcBef>
                <a:spcPts val="0"/>
              </a:spcBef>
              <a:spcAft>
                <a:spcPts val="0"/>
              </a:spcAft>
              <a:buSzPts val="1900"/>
              <a:buNone/>
              <a:defRPr/>
            </a:lvl4pPr>
            <a:lvl5pPr lvl="4" algn="l">
              <a:spcBef>
                <a:spcPts val="0"/>
              </a:spcBef>
              <a:spcAft>
                <a:spcPts val="0"/>
              </a:spcAft>
              <a:buSzPts val="1900"/>
              <a:buNone/>
              <a:defRPr/>
            </a:lvl5pPr>
            <a:lvl6pPr lvl="5" algn="l">
              <a:spcBef>
                <a:spcPts val="0"/>
              </a:spcBef>
              <a:spcAft>
                <a:spcPts val="0"/>
              </a:spcAft>
              <a:buSzPts val="1900"/>
              <a:buNone/>
              <a:defRPr/>
            </a:lvl6pPr>
            <a:lvl7pPr lvl="6" algn="l">
              <a:spcBef>
                <a:spcPts val="0"/>
              </a:spcBef>
              <a:spcAft>
                <a:spcPts val="0"/>
              </a:spcAft>
              <a:buSzPts val="1900"/>
              <a:buNone/>
              <a:defRPr/>
            </a:lvl7pPr>
            <a:lvl8pPr lvl="7" algn="l">
              <a:spcBef>
                <a:spcPts val="0"/>
              </a:spcBef>
              <a:spcAft>
                <a:spcPts val="0"/>
              </a:spcAft>
              <a:buSzPts val="1900"/>
              <a:buNone/>
              <a:defRPr/>
            </a:lvl8pPr>
            <a:lvl9pPr lvl="8" algn="l">
              <a:spcBef>
                <a:spcPts val="0"/>
              </a:spcBef>
              <a:spcAft>
                <a:spcPts val="0"/>
              </a:spcAft>
              <a:buSzPts val="1900"/>
              <a:buNone/>
              <a:defRPr/>
            </a:lvl9pPr>
          </a:lstStyle>
          <a:p/>
        </p:txBody>
      </p:sp>
      <p:sp>
        <p:nvSpPr>
          <p:cNvPr id="44" name="Google Shape;44;g840b945552_4_57"/>
          <p:cNvSpPr txBox="1"/>
          <p:nvPr>
            <p:ph idx="12" type="sldNum"/>
          </p:nvPr>
        </p:nvSpPr>
        <p:spPr>
          <a:xfrm>
            <a:off x="8737600" y="6356351"/>
            <a:ext cx="2844900" cy="365100"/>
          </a:xfrm>
          <a:prstGeom prst="rect">
            <a:avLst/>
          </a:prstGeom>
          <a:noFill/>
          <a:ln>
            <a:noFill/>
          </a:ln>
        </p:spPr>
        <p:txBody>
          <a:bodyPr anchorCtr="0" anchor="ctr" bIns="60925" lIns="121900" spcFirstLastPara="1" rIns="121900"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g840b945552_4_66"/>
          <p:cNvSpPr txBox="1"/>
          <p:nvPr>
            <p:ph type="title"/>
          </p:nvPr>
        </p:nvSpPr>
        <p:spPr>
          <a:xfrm>
            <a:off x="609600" y="671067"/>
            <a:ext cx="10972800" cy="1143000"/>
          </a:xfrm>
          <a:prstGeom prst="rect">
            <a:avLst/>
          </a:prstGeom>
          <a:noFill/>
          <a:ln>
            <a:noFill/>
          </a:ln>
        </p:spPr>
        <p:txBody>
          <a:bodyPr anchorCtr="0" anchor="ctr" bIns="60925" lIns="121900" spcFirstLastPara="1" rIns="121900" wrap="square" tIns="60925">
            <a:noAutofit/>
          </a:bodyPr>
          <a:lstStyle>
            <a:lvl1pPr lvl="0" algn="ctr">
              <a:spcBef>
                <a:spcPts val="0"/>
              </a:spcBef>
              <a:spcAft>
                <a:spcPts val="0"/>
              </a:spcAft>
              <a:buClr>
                <a:schemeClr val="dk1"/>
              </a:buClr>
              <a:buSzPts val="2400"/>
              <a:buNone/>
              <a:defRPr/>
            </a:lvl1pPr>
            <a:lvl2pPr lvl="1">
              <a:spcBef>
                <a:spcPts val="0"/>
              </a:spcBef>
              <a:spcAft>
                <a:spcPts val="0"/>
              </a:spcAft>
              <a:buSzPts val="1900"/>
              <a:buNone/>
              <a:defRPr/>
            </a:lvl2pPr>
            <a:lvl3pPr lvl="2">
              <a:spcBef>
                <a:spcPts val="0"/>
              </a:spcBef>
              <a:spcAft>
                <a:spcPts val="0"/>
              </a:spcAft>
              <a:buSzPts val="1900"/>
              <a:buNone/>
              <a:defRPr/>
            </a:lvl3pPr>
            <a:lvl4pPr lvl="3">
              <a:spcBef>
                <a:spcPts val="0"/>
              </a:spcBef>
              <a:spcAft>
                <a:spcPts val="0"/>
              </a:spcAft>
              <a:buSzPts val="1900"/>
              <a:buNone/>
              <a:defRPr/>
            </a:lvl4pPr>
            <a:lvl5pPr lvl="4">
              <a:spcBef>
                <a:spcPts val="0"/>
              </a:spcBef>
              <a:spcAft>
                <a:spcPts val="0"/>
              </a:spcAft>
              <a:buSzPts val="1900"/>
              <a:buNone/>
              <a:defRPr/>
            </a:lvl5pPr>
            <a:lvl6pPr lvl="5">
              <a:spcBef>
                <a:spcPts val="0"/>
              </a:spcBef>
              <a:spcAft>
                <a:spcPts val="0"/>
              </a:spcAft>
              <a:buSzPts val="1900"/>
              <a:buNone/>
              <a:defRPr/>
            </a:lvl6pPr>
            <a:lvl7pPr lvl="6">
              <a:spcBef>
                <a:spcPts val="0"/>
              </a:spcBef>
              <a:spcAft>
                <a:spcPts val="0"/>
              </a:spcAft>
              <a:buSzPts val="1900"/>
              <a:buNone/>
              <a:defRPr/>
            </a:lvl7pPr>
            <a:lvl8pPr lvl="7">
              <a:spcBef>
                <a:spcPts val="0"/>
              </a:spcBef>
              <a:spcAft>
                <a:spcPts val="0"/>
              </a:spcAft>
              <a:buSzPts val="1900"/>
              <a:buNone/>
              <a:defRPr/>
            </a:lvl8pPr>
            <a:lvl9pPr lvl="8">
              <a:spcBef>
                <a:spcPts val="0"/>
              </a:spcBef>
              <a:spcAft>
                <a:spcPts val="0"/>
              </a:spcAft>
              <a:buSzPts val="1900"/>
              <a:buNone/>
              <a:defRPr/>
            </a:lvl9pPr>
          </a:lstStyle>
          <a:p/>
        </p:txBody>
      </p:sp>
      <p:sp>
        <p:nvSpPr>
          <p:cNvPr id="47" name="Google Shape;47;g840b945552_4_66"/>
          <p:cNvSpPr txBox="1"/>
          <p:nvPr>
            <p:ph idx="10" type="dt"/>
          </p:nvPr>
        </p:nvSpPr>
        <p:spPr>
          <a:xfrm>
            <a:off x="609600" y="6356351"/>
            <a:ext cx="2844900" cy="365100"/>
          </a:xfrm>
          <a:prstGeom prst="rect">
            <a:avLst/>
          </a:prstGeom>
          <a:noFill/>
          <a:ln>
            <a:noFill/>
          </a:ln>
        </p:spPr>
        <p:txBody>
          <a:bodyPr anchorCtr="0" anchor="ctr" bIns="60925" lIns="121900" spcFirstLastPara="1" rIns="121900" wrap="square" tIns="60925">
            <a:noAutofit/>
          </a:bodyPr>
          <a:lstStyle>
            <a:lvl1pPr lvl="0" algn="l">
              <a:spcBef>
                <a:spcPts val="0"/>
              </a:spcBef>
              <a:spcAft>
                <a:spcPts val="0"/>
              </a:spcAft>
              <a:buSzPts val="1900"/>
              <a:buNone/>
              <a:defRPr/>
            </a:lvl1pPr>
            <a:lvl2pPr lvl="1" algn="l">
              <a:spcBef>
                <a:spcPts val="0"/>
              </a:spcBef>
              <a:spcAft>
                <a:spcPts val="0"/>
              </a:spcAft>
              <a:buSzPts val="1900"/>
              <a:buNone/>
              <a:defRPr/>
            </a:lvl2pPr>
            <a:lvl3pPr lvl="2" algn="l">
              <a:spcBef>
                <a:spcPts val="0"/>
              </a:spcBef>
              <a:spcAft>
                <a:spcPts val="0"/>
              </a:spcAft>
              <a:buSzPts val="1900"/>
              <a:buNone/>
              <a:defRPr/>
            </a:lvl3pPr>
            <a:lvl4pPr lvl="3" algn="l">
              <a:spcBef>
                <a:spcPts val="0"/>
              </a:spcBef>
              <a:spcAft>
                <a:spcPts val="0"/>
              </a:spcAft>
              <a:buSzPts val="1900"/>
              <a:buNone/>
              <a:defRPr/>
            </a:lvl4pPr>
            <a:lvl5pPr lvl="4" algn="l">
              <a:spcBef>
                <a:spcPts val="0"/>
              </a:spcBef>
              <a:spcAft>
                <a:spcPts val="0"/>
              </a:spcAft>
              <a:buSzPts val="1900"/>
              <a:buNone/>
              <a:defRPr/>
            </a:lvl5pPr>
            <a:lvl6pPr lvl="5" algn="l">
              <a:spcBef>
                <a:spcPts val="0"/>
              </a:spcBef>
              <a:spcAft>
                <a:spcPts val="0"/>
              </a:spcAft>
              <a:buSzPts val="1900"/>
              <a:buNone/>
              <a:defRPr/>
            </a:lvl6pPr>
            <a:lvl7pPr lvl="6" algn="l">
              <a:spcBef>
                <a:spcPts val="0"/>
              </a:spcBef>
              <a:spcAft>
                <a:spcPts val="0"/>
              </a:spcAft>
              <a:buSzPts val="1900"/>
              <a:buNone/>
              <a:defRPr/>
            </a:lvl7pPr>
            <a:lvl8pPr lvl="7" algn="l">
              <a:spcBef>
                <a:spcPts val="0"/>
              </a:spcBef>
              <a:spcAft>
                <a:spcPts val="0"/>
              </a:spcAft>
              <a:buSzPts val="1900"/>
              <a:buNone/>
              <a:defRPr/>
            </a:lvl8pPr>
            <a:lvl9pPr lvl="8" algn="l">
              <a:spcBef>
                <a:spcPts val="0"/>
              </a:spcBef>
              <a:spcAft>
                <a:spcPts val="0"/>
              </a:spcAft>
              <a:buSzPts val="1900"/>
              <a:buNone/>
              <a:defRPr/>
            </a:lvl9pPr>
          </a:lstStyle>
          <a:p/>
        </p:txBody>
      </p:sp>
      <p:sp>
        <p:nvSpPr>
          <p:cNvPr id="48" name="Google Shape;48;g840b945552_4_66"/>
          <p:cNvSpPr txBox="1"/>
          <p:nvPr>
            <p:ph idx="11" type="ftr"/>
          </p:nvPr>
        </p:nvSpPr>
        <p:spPr>
          <a:xfrm>
            <a:off x="4165600" y="6356351"/>
            <a:ext cx="3860700" cy="365100"/>
          </a:xfrm>
          <a:prstGeom prst="rect">
            <a:avLst/>
          </a:prstGeom>
          <a:noFill/>
          <a:ln>
            <a:noFill/>
          </a:ln>
        </p:spPr>
        <p:txBody>
          <a:bodyPr anchorCtr="0" anchor="ctr" bIns="60925" lIns="121900" spcFirstLastPara="1" rIns="121900" wrap="square" tIns="60925">
            <a:noAutofit/>
          </a:bodyPr>
          <a:lstStyle>
            <a:lvl1pPr lvl="0" algn="ctr">
              <a:spcBef>
                <a:spcPts val="0"/>
              </a:spcBef>
              <a:spcAft>
                <a:spcPts val="0"/>
              </a:spcAft>
              <a:buSzPts val="1900"/>
              <a:buNone/>
              <a:defRPr/>
            </a:lvl1pPr>
            <a:lvl2pPr lvl="1" algn="l">
              <a:spcBef>
                <a:spcPts val="0"/>
              </a:spcBef>
              <a:spcAft>
                <a:spcPts val="0"/>
              </a:spcAft>
              <a:buSzPts val="1900"/>
              <a:buNone/>
              <a:defRPr/>
            </a:lvl2pPr>
            <a:lvl3pPr lvl="2" algn="l">
              <a:spcBef>
                <a:spcPts val="0"/>
              </a:spcBef>
              <a:spcAft>
                <a:spcPts val="0"/>
              </a:spcAft>
              <a:buSzPts val="1900"/>
              <a:buNone/>
              <a:defRPr/>
            </a:lvl3pPr>
            <a:lvl4pPr lvl="3" algn="l">
              <a:spcBef>
                <a:spcPts val="0"/>
              </a:spcBef>
              <a:spcAft>
                <a:spcPts val="0"/>
              </a:spcAft>
              <a:buSzPts val="1900"/>
              <a:buNone/>
              <a:defRPr/>
            </a:lvl4pPr>
            <a:lvl5pPr lvl="4" algn="l">
              <a:spcBef>
                <a:spcPts val="0"/>
              </a:spcBef>
              <a:spcAft>
                <a:spcPts val="0"/>
              </a:spcAft>
              <a:buSzPts val="1900"/>
              <a:buNone/>
              <a:defRPr/>
            </a:lvl5pPr>
            <a:lvl6pPr lvl="5" algn="l">
              <a:spcBef>
                <a:spcPts val="0"/>
              </a:spcBef>
              <a:spcAft>
                <a:spcPts val="0"/>
              </a:spcAft>
              <a:buSzPts val="1900"/>
              <a:buNone/>
              <a:defRPr/>
            </a:lvl6pPr>
            <a:lvl7pPr lvl="6" algn="l">
              <a:spcBef>
                <a:spcPts val="0"/>
              </a:spcBef>
              <a:spcAft>
                <a:spcPts val="0"/>
              </a:spcAft>
              <a:buSzPts val="1900"/>
              <a:buNone/>
              <a:defRPr/>
            </a:lvl7pPr>
            <a:lvl8pPr lvl="7" algn="l">
              <a:spcBef>
                <a:spcPts val="0"/>
              </a:spcBef>
              <a:spcAft>
                <a:spcPts val="0"/>
              </a:spcAft>
              <a:buSzPts val="1900"/>
              <a:buNone/>
              <a:defRPr/>
            </a:lvl8pPr>
            <a:lvl9pPr lvl="8" algn="l">
              <a:spcBef>
                <a:spcPts val="0"/>
              </a:spcBef>
              <a:spcAft>
                <a:spcPts val="0"/>
              </a:spcAft>
              <a:buSzPts val="1900"/>
              <a:buNone/>
              <a:defRPr/>
            </a:lvl9pPr>
          </a:lstStyle>
          <a:p/>
        </p:txBody>
      </p:sp>
      <p:sp>
        <p:nvSpPr>
          <p:cNvPr id="49" name="Google Shape;49;g840b945552_4_66"/>
          <p:cNvSpPr txBox="1"/>
          <p:nvPr>
            <p:ph idx="12" type="sldNum"/>
          </p:nvPr>
        </p:nvSpPr>
        <p:spPr>
          <a:xfrm>
            <a:off x="8737600" y="6356351"/>
            <a:ext cx="2844900" cy="365100"/>
          </a:xfrm>
          <a:prstGeom prst="rect">
            <a:avLst/>
          </a:prstGeom>
          <a:noFill/>
          <a:ln>
            <a:noFill/>
          </a:ln>
        </p:spPr>
        <p:txBody>
          <a:bodyPr anchorCtr="0" anchor="ctr" bIns="60925" lIns="121900" spcFirstLastPara="1" rIns="121900"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g840b945552_4_71"/>
          <p:cNvSpPr txBox="1"/>
          <p:nvPr>
            <p:ph idx="10" type="dt"/>
          </p:nvPr>
        </p:nvSpPr>
        <p:spPr>
          <a:xfrm>
            <a:off x="609600" y="6356351"/>
            <a:ext cx="2844900" cy="365100"/>
          </a:xfrm>
          <a:prstGeom prst="rect">
            <a:avLst/>
          </a:prstGeom>
          <a:noFill/>
          <a:ln>
            <a:noFill/>
          </a:ln>
        </p:spPr>
        <p:txBody>
          <a:bodyPr anchorCtr="0" anchor="ctr" bIns="60925" lIns="121900" spcFirstLastPara="1" rIns="121900" wrap="square" tIns="60925">
            <a:noAutofit/>
          </a:bodyPr>
          <a:lstStyle>
            <a:lvl1pPr lvl="0" algn="l">
              <a:spcBef>
                <a:spcPts val="0"/>
              </a:spcBef>
              <a:spcAft>
                <a:spcPts val="0"/>
              </a:spcAft>
              <a:buSzPts val="1900"/>
              <a:buNone/>
              <a:defRPr/>
            </a:lvl1pPr>
            <a:lvl2pPr lvl="1" algn="l">
              <a:spcBef>
                <a:spcPts val="0"/>
              </a:spcBef>
              <a:spcAft>
                <a:spcPts val="0"/>
              </a:spcAft>
              <a:buSzPts val="1900"/>
              <a:buNone/>
              <a:defRPr/>
            </a:lvl2pPr>
            <a:lvl3pPr lvl="2" algn="l">
              <a:spcBef>
                <a:spcPts val="0"/>
              </a:spcBef>
              <a:spcAft>
                <a:spcPts val="0"/>
              </a:spcAft>
              <a:buSzPts val="1900"/>
              <a:buNone/>
              <a:defRPr/>
            </a:lvl3pPr>
            <a:lvl4pPr lvl="3" algn="l">
              <a:spcBef>
                <a:spcPts val="0"/>
              </a:spcBef>
              <a:spcAft>
                <a:spcPts val="0"/>
              </a:spcAft>
              <a:buSzPts val="1900"/>
              <a:buNone/>
              <a:defRPr/>
            </a:lvl4pPr>
            <a:lvl5pPr lvl="4" algn="l">
              <a:spcBef>
                <a:spcPts val="0"/>
              </a:spcBef>
              <a:spcAft>
                <a:spcPts val="0"/>
              </a:spcAft>
              <a:buSzPts val="1900"/>
              <a:buNone/>
              <a:defRPr/>
            </a:lvl5pPr>
            <a:lvl6pPr lvl="5" algn="l">
              <a:spcBef>
                <a:spcPts val="0"/>
              </a:spcBef>
              <a:spcAft>
                <a:spcPts val="0"/>
              </a:spcAft>
              <a:buSzPts val="1900"/>
              <a:buNone/>
              <a:defRPr/>
            </a:lvl6pPr>
            <a:lvl7pPr lvl="6" algn="l">
              <a:spcBef>
                <a:spcPts val="0"/>
              </a:spcBef>
              <a:spcAft>
                <a:spcPts val="0"/>
              </a:spcAft>
              <a:buSzPts val="1900"/>
              <a:buNone/>
              <a:defRPr/>
            </a:lvl7pPr>
            <a:lvl8pPr lvl="7" algn="l">
              <a:spcBef>
                <a:spcPts val="0"/>
              </a:spcBef>
              <a:spcAft>
                <a:spcPts val="0"/>
              </a:spcAft>
              <a:buSzPts val="1900"/>
              <a:buNone/>
              <a:defRPr/>
            </a:lvl8pPr>
            <a:lvl9pPr lvl="8" algn="l">
              <a:spcBef>
                <a:spcPts val="0"/>
              </a:spcBef>
              <a:spcAft>
                <a:spcPts val="0"/>
              </a:spcAft>
              <a:buSzPts val="1900"/>
              <a:buNone/>
              <a:defRPr/>
            </a:lvl9pPr>
          </a:lstStyle>
          <a:p/>
        </p:txBody>
      </p:sp>
      <p:sp>
        <p:nvSpPr>
          <p:cNvPr id="52" name="Google Shape;52;g840b945552_4_71"/>
          <p:cNvSpPr txBox="1"/>
          <p:nvPr>
            <p:ph idx="11" type="ftr"/>
          </p:nvPr>
        </p:nvSpPr>
        <p:spPr>
          <a:xfrm>
            <a:off x="4165600" y="6356351"/>
            <a:ext cx="3860700" cy="365100"/>
          </a:xfrm>
          <a:prstGeom prst="rect">
            <a:avLst/>
          </a:prstGeom>
          <a:noFill/>
          <a:ln>
            <a:noFill/>
          </a:ln>
        </p:spPr>
        <p:txBody>
          <a:bodyPr anchorCtr="0" anchor="ctr" bIns="60925" lIns="121900" spcFirstLastPara="1" rIns="121900" wrap="square" tIns="60925">
            <a:noAutofit/>
          </a:bodyPr>
          <a:lstStyle>
            <a:lvl1pPr lvl="0" algn="ctr">
              <a:spcBef>
                <a:spcPts val="0"/>
              </a:spcBef>
              <a:spcAft>
                <a:spcPts val="0"/>
              </a:spcAft>
              <a:buSzPts val="1900"/>
              <a:buNone/>
              <a:defRPr/>
            </a:lvl1pPr>
            <a:lvl2pPr lvl="1" algn="l">
              <a:spcBef>
                <a:spcPts val="0"/>
              </a:spcBef>
              <a:spcAft>
                <a:spcPts val="0"/>
              </a:spcAft>
              <a:buSzPts val="1900"/>
              <a:buNone/>
              <a:defRPr/>
            </a:lvl2pPr>
            <a:lvl3pPr lvl="2" algn="l">
              <a:spcBef>
                <a:spcPts val="0"/>
              </a:spcBef>
              <a:spcAft>
                <a:spcPts val="0"/>
              </a:spcAft>
              <a:buSzPts val="1900"/>
              <a:buNone/>
              <a:defRPr/>
            </a:lvl3pPr>
            <a:lvl4pPr lvl="3" algn="l">
              <a:spcBef>
                <a:spcPts val="0"/>
              </a:spcBef>
              <a:spcAft>
                <a:spcPts val="0"/>
              </a:spcAft>
              <a:buSzPts val="1900"/>
              <a:buNone/>
              <a:defRPr/>
            </a:lvl4pPr>
            <a:lvl5pPr lvl="4" algn="l">
              <a:spcBef>
                <a:spcPts val="0"/>
              </a:spcBef>
              <a:spcAft>
                <a:spcPts val="0"/>
              </a:spcAft>
              <a:buSzPts val="1900"/>
              <a:buNone/>
              <a:defRPr/>
            </a:lvl5pPr>
            <a:lvl6pPr lvl="5" algn="l">
              <a:spcBef>
                <a:spcPts val="0"/>
              </a:spcBef>
              <a:spcAft>
                <a:spcPts val="0"/>
              </a:spcAft>
              <a:buSzPts val="1900"/>
              <a:buNone/>
              <a:defRPr/>
            </a:lvl6pPr>
            <a:lvl7pPr lvl="6" algn="l">
              <a:spcBef>
                <a:spcPts val="0"/>
              </a:spcBef>
              <a:spcAft>
                <a:spcPts val="0"/>
              </a:spcAft>
              <a:buSzPts val="1900"/>
              <a:buNone/>
              <a:defRPr/>
            </a:lvl7pPr>
            <a:lvl8pPr lvl="7" algn="l">
              <a:spcBef>
                <a:spcPts val="0"/>
              </a:spcBef>
              <a:spcAft>
                <a:spcPts val="0"/>
              </a:spcAft>
              <a:buSzPts val="1900"/>
              <a:buNone/>
              <a:defRPr/>
            </a:lvl8pPr>
            <a:lvl9pPr lvl="8" algn="l">
              <a:spcBef>
                <a:spcPts val="0"/>
              </a:spcBef>
              <a:spcAft>
                <a:spcPts val="0"/>
              </a:spcAft>
              <a:buSzPts val="1900"/>
              <a:buNone/>
              <a:defRPr/>
            </a:lvl9pPr>
          </a:lstStyle>
          <a:p/>
        </p:txBody>
      </p:sp>
      <p:sp>
        <p:nvSpPr>
          <p:cNvPr id="53" name="Google Shape;53;g840b945552_4_71"/>
          <p:cNvSpPr txBox="1"/>
          <p:nvPr>
            <p:ph idx="12" type="sldNum"/>
          </p:nvPr>
        </p:nvSpPr>
        <p:spPr>
          <a:xfrm>
            <a:off x="8737600" y="6356351"/>
            <a:ext cx="2844900" cy="365100"/>
          </a:xfrm>
          <a:prstGeom prst="rect">
            <a:avLst/>
          </a:prstGeom>
          <a:noFill/>
          <a:ln>
            <a:noFill/>
          </a:ln>
        </p:spPr>
        <p:txBody>
          <a:bodyPr anchorCtr="0" anchor="ctr" bIns="60925" lIns="121900" spcFirstLastPara="1" rIns="121900"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g840b945552_4_75"/>
          <p:cNvSpPr txBox="1"/>
          <p:nvPr>
            <p:ph type="title"/>
          </p:nvPr>
        </p:nvSpPr>
        <p:spPr>
          <a:xfrm>
            <a:off x="609601" y="273049"/>
            <a:ext cx="4011000" cy="1162200"/>
          </a:xfrm>
          <a:prstGeom prst="rect">
            <a:avLst/>
          </a:prstGeom>
          <a:noFill/>
          <a:ln>
            <a:noFill/>
          </a:ln>
        </p:spPr>
        <p:txBody>
          <a:bodyPr anchorCtr="0" anchor="b" bIns="60925" lIns="121900" spcFirstLastPara="1" rIns="121900" wrap="square" tIns="60925">
            <a:noAutofit/>
          </a:bodyPr>
          <a:lstStyle>
            <a:lvl1pPr lvl="0" algn="l">
              <a:spcBef>
                <a:spcPts val="0"/>
              </a:spcBef>
              <a:spcAft>
                <a:spcPts val="0"/>
              </a:spcAft>
              <a:buClr>
                <a:schemeClr val="dk1"/>
              </a:buClr>
              <a:buSzPts val="2700"/>
              <a:buFont typeface="Arial"/>
              <a:buNone/>
              <a:defRPr b="1" sz="2700"/>
            </a:lvl1pPr>
            <a:lvl2pPr lvl="1">
              <a:spcBef>
                <a:spcPts val="0"/>
              </a:spcBef>
              <a:spcAft>
                <a:spcPts val="0"/>
              </a:spcAft>
              <a:buSzPts val="1900"/>
              <a:buNone/>
              <a:defRPr/>
            </a:lvl2pPr>
            <a:lvl3pPr lvl="2">
              <a:spcBef>
                <a:spcPts val="0"/>
              </a:spcBef>
              <a:spcAft>
                <a:spcPts val="0"/>
              </a:spcAft>
              <a:buSzPts val="1900"/>
              <a:buNone/>
              <a:defRPr/>
            </a:lvl3pPr>
            <a:lvl4pPr lvl="3">
              <a:spcBef>
                <a:spcPts val="0"/>
              </a:spcBef>
              <a:spcAft>
                <a:spcPts val="0"/>
              </a:spcAft>
              <a:buSzPts val="1900"/>
              <a:buNone/>
              <a:defRPr/>
            </a:lvl4pPr>
            <a:lvl5pPr lvl="4">
              <a:spcBef>
                <a:spcPts val="0"/>
              </a:spcBef>
              <a:spcAft>
                <a:spcPts val="0"/>
              </a:spcAft>
              <a:buSzPts val="1900"/>
              <a:buNone/>
              <a:defRPr/>
            </a:lvl5pPr>
            <a:lvl6pPr lvl="5">
              <a:spcBef>
                <a:spcPts val="0"/>
              </a:spcBef>
              <a:spcAft>
                <a:spcPts val="0"/>
              </a:spcAft>
              <a:buSzPts val="1900"/>
              <a:buNone/>
              <a:defRPr/>
            </a:lvl6pPr>
            <a:lvl7pPr lvl="6">
              <a:spcBef>
                <a:spcPts val="0"/>
              </a:spcBef>
              <a:spcAft>
                <a:spcPts val="0"/>
              </a:spcAft>
              <a:buSzPts val="1900"/>
              <a:buNone/>
              <a:defRPr/>
            </a:lvl7pPr>
            <a:lvl8pPr lvl="7">
              <a:spcBef>
                <a:spcPts val="0"/>
              </a:spcBef>
              <a:spcAft>
                <a:spcPts val="0"/>
              </a:spcAft>
              <a:buSzPts val="1900"/>
              <a:buNone/>
              <a:defRPr/>
            </a:lvl8pPr>
            <a:lvl9pPr lvl="8">
              <a:spcBef>
                <a:spcPts val="0"/>
              </a:spcBef>
              <a:spcAft>
                <a:spcPts val="0"/>
              </a:spcAft>
              <a:buSzPts val="1900"/>
              <a:buNone/>
              <a:defRPr/>
            </a:lvl9pPr>
          </a:lstStyle>
          <a:p/>
        </p:txBody>
      </p:sp>
      <p:sp>
        <p:nvSpPr>
          <p:cNvPr id="56" name="Google Shape;56;g840b945552_4_75"/>
          <p:cNvSpPr txBox="1"/>
          <p:nvPr>
            <p:ph idx="1" type="body"/>
          </p:nvPr>
        </p:nvSpPr>
        <p:spPr>
          <a:xfrm>
            <a:off x="4766733" y="273051"/>
            <a:ext cx="6815700" cy="5853000"/>
          </a:xfrm>
          <a:prstGeom prst="rect">
            <a:avLst/>
          </a:prstGeom>
          <a:noFill/>
          <a:ln>
            <a:noFill/>
          </a:ln>
        </p:spPr>
        <p:txBody>
          <a:bodyPr anchorCtr="0" anchor="t" bIns="60925" lIns="121900" spcFirstLastPara="1" rIns="121900" wrap="square" tIns="60925">
            <a:noAutofit/>
          </a:bodyPr>
          <a:lstStyle>
            <a:lvl1pPr indent="-501650" lvl="0" marL="457200" algn="l">
              <a:spcBef>
                <a:spcPts val="900"/>
              </a:spcBef>
              <a:spcAft>
                <a:spcPts val="0"/>
              </a:spcAft>
              <a:buClr>
                <a:schemeClr val="dk1"/>
              </a:buClr>
              <a:buSzPts val="4300"/>
              <a:buChar char="•"/>
              <a:defRPr sz="4300"/>
            </a:lvl1pPr>
            <a:lvl2pPr indent="-463550" lvl="1" marL="914400" algn="l">
              <a:spcBef>
                <a:spcPts val="700"/>
              </a:spcBef>
              <a:spcAft>
                <a:spcPts val="0"/>
              </a:spcAft>
              <a:buClr>
                <a:schemeClr val="dk1"/>
              </a:buClr>
              <a:buSzPts val="3700"/>
              <a:buChar char="–"/>
              <a:defRPr sz="3700"/>
            </a:lvl2pPr>
            <a:lvl3pPr indent="-431800" lvl="2" marL="1371600" algn="l">
              <a:spcBef>
                <a:spcPts val="600"/>
              </a:spcBef>
              <a:spcAft>
                <a:spcPts val="0"/>
              </a:spcAft>
              <a:buClr>
                <a:schemeClr val="dk1"/>
              </a:buClr>
              <a:buSzPts val="3200"/>
              <a:buChar char="•"/>
              <a:defRPr sz="3200"/>
            </a:lvl3pPr>
            <a:lvl4pPr indent="-400050" lvl="3" marL="1828800" algn="l">
              <a:spcBef>
                <a:spcPts val="500"/>
              </a:spcBef>
              <a:spcAft>
                <a:spcPts val="0"/>
              </a:spcAft>
              <a:buClr>
                <a:schemeClr val="dk1"/>
              </a:buClr>
              <a:buSzPts val="2700"/>
              <a:buChar char="–"/>
              <a:defRPr sz="2700"/>
            </a:lvl4pPr>
            <a:lvl5pPr indent="-400050" lvl="4" marL="2286000" algn="l">
              <a:spcBef>
                <a:spcPts val="500"/>
              </a:spcBef>
              <a:spcAft>
                <a:spcPts val="0"/>
              </a:spcAft>
              <a:buClr>
                <a:schemeClr val="dk1"/>
              </a:buClr>
              <a:buSzPts val="2700"/>
              <a:buChar char="»"/>
              <a:defRPr sz="2700"/>
            </a:lvl5pPr>
            <a:lvl6pPr indent="-400050" lvl="5" marL="2743200" algn="l">
              <a:spcBef>
                <a:spcPts val="500"/>
              </a:spcBef>
              <a:spcAft>
                <a:spcPts val="0"/>
              </a:spcAft>
              <a:buClr>
                <a:schemeClr val="dk1"/>
              </a:buClr>
              <a:buSzPts val="2700"/>
              <a:buChar char="•"/>
              <a:defRPr sz="2700"/>
            </a:lvl6pPr>
            <a:lvl7pPr indent="-400050" lvl="6" marL="3200400" algn="l">
              <a:spcBef>
                <a:spcPts val="500"/>
              </a:spcBef>
              <a:spcAft>
                <a:spcPts val="0"/>
              </a:spcAft>
              <a:buClr>
                <a:schemeClr val="dk1"/>
              </a:buClr>
              <a:buSzPts val="2700"/>
              <a:buChar char="•"/>
              <a:defRPr sz="2700"/>
            </a:lvl7pPr>
            <a:lvl8pPr indent="-400050" lvl="7" marL="3657600" algn="l">
              <a:spcBef>
                <a:spcPts val="500"/>
              </a:spcBef>
              <a:spcAft>
                <a:spcPts val="0"/>
              </a:spcAft>
              <a:buClr>
                <a:schemeClr val="dk1"/>
              </a:buClr>
              <a:buSzPts val="2700"/>
              <a:buChar char="•"/>
              <a:defRPr sz="2700"/>
            </a:lvl8pPr>
            <a:lvl9pPr indent="-400050" lvl="8" marL="4114800" algn="l">
              <a:spcBef>
                <a:spcPts val="500"/>
              </a:spcBef>
              <a:spcAft>
                <a:spcPts val="0"/>
              </a:spcAft>
              <a:buClr>
                <a:schemeClr val="dk1"/>
              </a:buClr>
              <a:buSzPts val="2700"/>
              <a:buChar char="•"/>
              <a:defRPr sz="2700"/>
            </a:lvl9pPr>
          </a:lstStyle>
          <a:p/>
        </p:txBody>
      </p:sp>
      <p:sp>
        <p:nvSpPr>
          <p:cNvPr id="57" name="Google Shape;57;g840b945552_4_75"/>
          <p:cNvSpPr txBox="1"/>
          <p:nvPr>
            <p:ph idx="2" type="body"/>
          </p:nvPr>
        </p:nvSpPr>
        <p:spPr>
          <a:xfrm>
            <a:off x="609601" y="1435101"/>
            <a:ext cx="4011000" cy="4691100"/>
          </a:xfrm>
          <a:prstGeom prst="rect">
            <a:avLst/>
          </a:prstGeom>
          <a:noFill/>
          <a:ln>
            <a:noFill/>
          </a:ln>
        </p:spPr>
        <p:txBody>
          <a:bodyPr anchorCtr="0" anchor="t" bIns="60925" lIns="121900" spcFirstLastPara="1" rIns="121900" wrap="square" tIns="60925">
            <a:noAutofit/>
          </a:bodyPr>
          <a:lstStyle>
            <a:lvl1pPr indent="-228600" lvl="0" marL="457200" algn="l">
              <a:spcBef>
                <a:spcPts val="400"/>
              </a:spcBef>
              <a:spcAft>
                <a:spcPts val="0"/>
              </a:spcAft>
              <a:buClr>
                <a:schemeClr val="dk1"/>
              </a:buClr>
              <a:buSzPts val="1900"/>
              <a:buNone/>
              <a:defRPr sz="1900"/>
            </a:lvl1pPr>
            <a:lvl2pPr indent="-228600" lvl="1" marL="914400" algn="l">
              <a:spcBef>
                <a:spcPts val="300"/>
              </a:spcBef>
              <a:spcAft>
                <a:spcPts val="0"/>
              </a:spcAft>
              <a:buClr>
                <a:schemeClr val="dk1"/>
              </a:buClr>
              <a:buSzPts val="1600"/>
              <a:buNone/>
              <a:defRPr sz="1600"/>
            </a:lvl2pPr>
            <a:lvl3pPr indent="-228600" lvl="2" marL="1371600" algn="l">
              <a:spcBef>
                <a:spcPts val="300"/>
              </a:spcBef>
              <a:spcAft>
                <a:spcPts val="0"/>
              </a:spcAft>
              <a:buClr>
                <a:schemeClr val="dk1"/>
              </a:buClr>
              <a:buSzPts val="1300"/>
              <a:buNone/>
              <a:defRPr sz="1300"/>
            </a:lvl3pPr>
            <a:lvl4pPr indent="-228600" lvl="3" marL="1828800" algn="l">
              <a:spcBef>
                <a:spcPts val="200"/>
              </a:spcBef>
              <a:spcAft>
                <a:spcPts val="0"/>
              </a:spcAft>
              <a:buClr>
                <a:schemeClr val="dk1"/>
              </a:buClr>
              <a:buSzPts val="1200"/>
              <a:buNone/>
              <a:defRPr sz="1200"/>
            </a:lvl4pPr>
            <a:lvl5pPr indent="-228600" lvl="4" marL="2286000" algn="l">
              <a:spcBef>
                <a:spcPts val="200"/>
              </a:spcBef>
              <a:spcAft>
                <a:spcPts val="0"/>
              </a:spcAft>
              <a:buClr>
                <a:schemeClr val="dk1"/>
              </a:buClr>
              <a:buSzPts val="1200"/>
              <a:buNone/>
              <a:defRPr sz="1200"/>
            </a:lvl5pPr>
            <a:lvl6pPr indent="-228600" lvl="5" marL="2743200" algn="l">
              <a:spcBef>
                <a:spcPts val="200"/>
              </a:spcBef>
              <a:spcAft>
                <a:spcPts val="0"/>
              </a:spcAft>
              <a:buClr>
                <a:schemeClr val="dk1"/>
              </a:buClr>
              <a:buSzPts val="1200"/>
              <a:buNone/>
              <a:defRPr sz="1200"/>
            </a:lvl6pPr>
            <a:lvl7pPr indent="-228600" lvl="6" marL="3200400" algn="l">
              <a:spcBef>
                <a:spcPts val="200"/>
              </a:spcBef>
              <a:spcAft>
                <a:spcPts val="0"/>
              </a:spcAft>
              <a:buClr>
                <a:schemeClr val="dk1"/>
              </a:buClr>
              <a:buSzPts val="1200"/>
              <a:buNone/>
              <a:defRPr sz="1200"/>
            </a:lvl7pPr>
            <a:lvl8pPr indent="-228600" lvl="7" marL="3657600" algn="l">
              <a:spcBef>
                <a:spcPts val="200"/>
              </a:spcBef>
              <a:spcAft>
                <a:spcPts val="0"/>
              </a:spcAft>
              <a:buClr>
                <a:schemeClr val="dk1"/>
              </a:buClr>
              <a:buSzPts val="1200"/>
              <a:buNone/>
              <a:defRPr sz="1200"/>
            </a:lvl8pPr>
            <a:lvl9pPr indent="-228600" lvl="8" marL="4114800" algn="l">
              <a:spcBef>
                <a:spcPts val="200"/>
              </a:spcBef>
              <a:spcAft>
                <a:spcPts val="0"/>
              </a:spcAft>
              <a:buClr>
                <a:schemeClr val="dk1"/>
              </a:buClr>
              <a:buSzPts val="1200"/>
              <a:buNone/>
              <a:defRPr sz="1200"/>
            </a:lvl9pPr>
          </a:lstStyle>
          <a:p/>
        </p:txBody>
      </p:sp>
      <p:sp>
        <p:nvSpPr>
          <p:cNvPr id="58" name="Google Shape;58;g840b945552_4_75"/>
          <p:cNvSpPr txBox="1"/>
          <p:nvPr>
            <p:ph idx="10" type="dt"/>
          </p:nvPr>
        </p:nvSpPr>
        <p:spPr>
          <a:xfrm>
            <a:off x="609600" y="6356351"/>
            <a:ext cx="2844900" cy="365100"/>
          </a:xfrm>
          <a:prstGeom prst="rect">
            <a:avLst/>
          </a:prstGeom>
          <a:noFill/>
          <a:ln>
            <a:noFill/>
          </a:ln>
        </p:spPr>
        <p:txBody>
          <a:bodyPr anchorCtr="0" anchor="ctr" bIns="60925" lIns="121900" spcFirstLastPara="1" rIns="121900" wrap="square" tIns="60925">
            <a:noAutofit/>
          </a:bodyPr>
          <a:lstStyle>
            <a:lvl1pPr lvl="0" algn="l">
              <a:spcBef>
                <a:spcPts val="0"/>
              </a:spcBef>
              <a:spcAft>
                <a:spcPts val="0"/>
              </a:spcAft>
              <a:buSzPts val="1900"/>
              <a:buNone/>
              <a:defRPr/>
            </a:lvl1pPr>
            <a:lvl2pPr lvl="1" algn="l">
              <a:spcBef>
                <a:spcPts val="0"/>
              </a:spcBef>
              <a:spcAft>
                <a:spcPts val="0"/>
              </a:spcAft>
              <a:buSzPts val="1900"/>
              <a:buNone/>
              <a:defRPr/>
            </a:lvl2pPr>
            <a:lvl3pPr lvl="2" algn="l">
              <a:spcBef>
                <a:spcPts val="0"/>
              </a:spcBef>
              <a:spcAft>
                <a:spcPts val="0"/>
              </a:spcAft>
              <a:buSzPts val="1900"/>
              <a:buNone/>
              <a:defRPr/>
            </a:lvl3pPr>
            <a:lvl4pPr lvl="3" algn="l">
              <a:spcBef>
                <a:spcPts val="0"/>
              </a:spcBef>
              <a:spcAft>
                <a:spcPts val="0"/>
              </a:spcAft>
              <a:buSzPts val="1900"/>
              <a:buNone/>
              <a:defRPr/>
            </a:lvl4pPr>
            <a:lvl5pPr lvl="4" algn="l">
              <a:spcBef>
                <a:spcPts val="0"/>
              </a:spcBef>
              <a:spcAft>
                <a:spcPts val="0"/>
              </a:spcAft>
              <a:buSzPts val="1900"/>
              <a:buNone/>
              <a:defRPr/>
            </a:lvl5pPr>
            <a:lvl6pPr lvl="5" algn="l">
              <a:spcBef>
                <a:spcPts val="0"/>
              </a:spcBef>
              <a:spcAft>
                <a:spcPts val="0"/>
              </a:spcAft>
              <a:buSzPts val="1900"/>
              <a:buNone/>
              <a:defRPr/>
            </a:lvl6pPr>
            <a:lvl7pPr lvl="6" algn="l">
              <a:spcBef>
                <a:spcPts val="0"/>
              </a:spcBef>
              <a:spcAft>
                <a:spcPts val="0"/>
              </a:spcAft>
              <a:buSzPts val="1900"/>
              <a:buNone/>
              <a:defRPr/>
            </a:lvl7pPr>
            <a:lvl8pPr lvl="7" algn="l">
              <a:spcBef>
                <a:spcPts val="0"/>
              </a:spcBef>
              <a:spcAft>
                <a:spcPts val="0"/>
              </a:spcAft>
              <a:buSzPts val="1900"/>
              <a:buNone/>
              <a:defRPr/>
            </a:lvl8pPr>
            <a:lvl9pPr lvl="8" algn="l">
              <a:spcBef>
                <a:spcPts val="0"/>
              </a:spcBef>
              <a:spcAft>
                <a:spcPts val="0"/>
              </a:spcAft>
              <a:buSzPts val="1900"/>
              <a:buNone/>
              <a:defRPr/>
            </a:lvl9pPr>
          </a:lstStyle>
          <a:p/>
        </p:txBody>
      </p:sp>
      <p:sp>
        <p:nvSpPr>
          <p:cNvPr id="59" name="Google Shape;59;g840b945552_4_75"/>
          <p:cNvSpPr txBox="1"/>
          <p:nvPr>
            <p:ph idx="11" type="ftr"/>
          </p:nvPr>
        </p:nvSpPr>
        <p:spPr>
          <a:xfrm>
            <a:off x="4165600" y="6356351"/>
            <a:ext cx="3860700" cy="365100"/>
          </a:xfrm>
          <a:prstGeom prst="rect">
            <a:avLst/>
          </a:prstGeom>
          <a:noFill/>
          <a:ln>
            <a:noFill/>
          </a:ln>
        </p:spPr>
        <p:txBody>
          <a:bodyPr anchorCtr="0" anchor="ctr" bIns="60925" lIns="121900" spcFirstLastPara="1" rIns="121900" wrap="square" tIns="60925">
            <a:noAutofit/>
          </a:bodyPr>
          <a:lstStyle>
            <a:lvl1pPr lvl="0" algn="ctr">
              <a:spcBef>
                <a:spcPts val="0"/>
              </a:spcBef>
              <a:spcAft>
                <a:spcPts val="0"/>
              </a:spcAft>
              <a:buSzPts val="1900"/>
              <a:buNone/>
              <a:defRPr/>
            </a:lvl1pPr>
            <a:lvl2pPr lvl="1" algn="l">
              <a:spcBef>
                <a:spcPts val="0"/>
              </a:spcBef>
              <a:spcAft>
                <a:spcPts val="0"/>
              </a:spcAft>
              <a:buSzPts val="1900"/>
              <a:buNone/>
              <a:defRPr/>
            </a:lvl2pPr>
            <a:lvl3pPr lvl="2" algn="l">
              <a:spcBef>
                <a:spcPts val="0"/>
              </a:spcBef>
              <a:spcAft>
                <a:spcPts val="0"/>
              </a:spcAft>
              <a:buSzPts val="1900"/>
              <a:buNone/>
              <a:defRPr/>
            </a:lvl3pPr>
            <a:lvl4pPr lvl="3" algn="l">
              <a:spcBef>
                <a:spcPts val="0"/>
              </a:spcBef>
              <a:spcAft>
                <a:spcPts val="0"/>
              </a:spcAft>
              <a:buSzPts val="1900"/>
              <a:buNone/>
              <a:defRPr/>
            </a:lvl4pPr>
            <a:lvl5pPr lvl="4" algn="l">
              <a:spcBef>
                <a:spcPts val="0"/>
              </a:spcBef>
              <a:spcAft>
                <a:spcPts val="0"/>
              </a:spcAft>
              <a:buSzPts val="1900"/>
              <a:buNone/>
              <a:defRPr/>
            </a:lvl5pPr>
            <a:lvl6pPr lvl="5" algn="l">
              <a:spcBef>
                <a:spcPts val="0"/>
              </a:spcBef>
              <a:spcAft>
                <a:spcPts val="0"/>
              </a:spcAft>
              <a:buSzPts val="1900"/>
              <a:buNone/>
              <a:defRPr/>
            </a:lvl6pPr>
            <a:lvl7pPr lvl="6" algn="l">
              <a:spcBef>
                <a:spcPts val="0"/>
              </a:spcBef>
              <a:spcAft>
                <a:spcPts val="0"/>
              </a:spcAft>
              <a:buSzPts val="1900"/>
              <a:buNone/>
              <a:defRPr/>
            </a:lvl7pPr>
            <a:lvl8pPr lvl="7" algn="l">
              <a:spcBef>
                <a:spcPts val="0"/>
              </a:spcBef>
              <a:spcAft>
                <a:spcPts val="0"/>
              </a:spcAft>
              <a:buSzPts val="1900"/>
              <a:buNone/>
              <a:defRPr/>
            </a:lvl8pPr>
            <a:lvl9pPr lvl="8" algn="l">
              <a:spcBef>
                <a:spcPts val="0"/>
              </a:spcBef>
              <a:spcAft>
                <a:spcPts val="0"/>
              </a:spcAft>
              <a:buSzPts val="1900"/>
              <a:buNone/>
              <a:defRPr/>
            </a:lvl9pPr>
          </a:lstStyle>
          <a:p/>
        </p:txBody>
      </p:sp>
      <p:sp>
        <p:nvSpPr>
          <p:cNvPr id="60" name="Google Shape;60;g840b945552_4_75"/>
          <p:cNvSpPr txBox="1"/>
          <p:nvPr>
            <p:ph idx="12" type="sldNum"/>
          </p:nvPr>
        </p:nvSpPr>
        <p:spPr>
          <a:xfrm>
            <a:off x="8737600" y="6356351"/>
            <a:ext cx="2844900" cy="365100"/>
          </a:xfrm>
          <a:prstGeom prst="rect">
            <a:avLst/>
          </a:prstGeom>
          <a:noFill/>
          <a:ln>
            <a:noFill/>
          </a:ln>
        </p:spPr>
        <p:txBody>
          <a:bodyPr anchorCtr="0" anchor="ctr" bIns="60925" lIns="121900" spcFirstLastPara="1" rIns="121900"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solidFill>
                <a:srgbClr val="88A44E"/>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g840b945552_4_82"/>
          <p:cNvSpPr txBox="1"/>
          <p:nvPr>
            <p:ph type="title"/>
          </p:nvPr>
        </p:nvSpPr>
        <p:spPr>
          <a:xfrm>
            <a:off x="2389717" y="4800600"/>
            <a:ext cx="7315200" cy="566700"/>
          </a:xfrm>
          <a:prstGeom prst="rect">
            <a:avLst/>
          </a:prstGeom>
          <a:noFill/>
          <a:ln>
            <a:noFill/>
          </a:ln>
        </p:spPr>
        <p:txBody>
          <a:bodyPr anchorCtr="0" anchor="b" bIns="60925" lIns="121900" spcFirstLastPara="1" rIns="121900" wrap="square" tIns="60925">
            <a:noAutofit/>
          </a:bodyPr>
          <a:lstStyle>
            <a:lvl1pPr lvl="0" algn="l">
              <a:spcBef>
                <a:spcPts val="0"/>
              </a:spcBef>
              <a:spcAft>
                <a:spcPts val="0"/>
              </a:spcAft>
              <a:buClr>
                <a:schemeClr val="dk1"/>
              </a:buClr>
              <a:buSzPts val="2700"/>
              <a:buFont typeface="Arial"/>
              <a:buNone/>
              <a:defRPr b="1" sz="2700"/>
            </a:lvl1pPr>
            <a:lvl2pPr lvl="1">
              <a:spcBef>
                <a:spcPts val="0"/>
              </a:spcBef>
              <a:spcAft>
                <a:spcPts val="0"/>
              </a:spcAft>
              <a:buSzPts val="1900"/>
              <a:buNone/>
              <a:defRPr/>
            </a:lvl2pPr>
            <a:lvl3pPr lvl="2">
              <a:spcBef>
                <a:spcPts val="0"/>
              </a:spcBef>
              <a:spcAft>
                <a:spcPts val="0"/>
              </a:spcAft>
              <a:buSzPts val="1900"/>
              <a:buNone/>
              <a:defRPr/>
            </a:lvl3pPr>
            <a:lvl4pPr lvl="3">
              <a:spcBef>
                <a:spcPts val="0"/>
              </a:spcBef>
              <a:spcAft>
                <a:spcPts val="0"/>
              </a:spcAft>
              <a:buSzPts val="1900"/>
              <a:buNone/>
              <a:defRPr/>
            </a:lvl4pPr>
            <a:lvl5pPr lvl="4">
              <a:spcBef>
                <a:spcPts val="0"/>
              </a:spcBef>
              <a:spcAft>
                <a:spcPts val="0"/>
              </a:spcAft>
              <a:buSzPts val="1900"/>
              <a:buNone/>
              <a:defRPr/>
            </a:lvl5pPr>
            <a:lvl6pPr lvl="5">
              <a:spcBef>
                <a:spcPts val="0"/>
              </a:spcBef>
              <a:spcAft>
                <a:spcPts val="0"/>
              </a:spcAft>
              <a:buSzPts val="1900"/>
              <a:buNone/>
              <a:defRPr/>
            </a:lvl6pPr>
            <a:lvl7pPr lvl="6">
              <a:spcBef>
                <a:spcPts val="0"/>
              </a:spcBef>
              <a:spcAft>
                <a:spcPts val="0"/>
              </a:spcAft>
              <a:buSzPts val="1900"/>
              <a:buNone/>
              <a:defRPr/>
            </a:lvl7pPr>
            <a:lvl8pPr lvl="7">
              <a:spcBef>
                <a:spcPts val="0"/>
              </a:spcBef>
              <a:spcAft>
                <a:spcPts val="0"/>
              </a:spcAft>
              <a:buSzPts val="1900"/>
              <a:buNone/>
              <a:defRPr/>
            </a:lvl8pPr>
            <a:lvl9pPr lvl="8">
              <a:spcBef>
                <a:spcPts val="0"/>
              </a:spcBef>
              <a:spcAft>
                <a:spcPts val="0"/>
              </a:spcAft>
              <a:buSzPts val="1900"/>
              <a:buNone/>
              <a:defRPr/>
            </a:lvl9pPr>
          </a:lstStyle>
          <a:p/>
        </p:txBody>
      </p:sp>
      <p:sp>
        <p:nvSpPr>
          <p:cNvPr id="63" name="Google Shape;63;g840b945552_4_82"/>
          <p:cNvSpPr/>
          <p:nvPr>
            <p:ph idx="2" type="pic"/>
          </p:nvPr>
        </p:nvSpPr>
        <p:spPr>
          <a:xfrm>
            <a:off x="2389717" y="612775"/>
            <a:ext cx="7315200" cy="4114800"/>
          </a:xfrm>
          <a:prstGeom prst="rect">
            <a:avLst/>
          </a:prstGeom>
          <a:noFill/>
          <a:ln>
            <a:noFill/>
          </a:ln>
        </p:spPr>
        <p:txBody>
          <a:bodyPr anchorCtr="0" anchor="t" bIns="60925" lIns="121900" spcFirstLastPara="1" rIns="121900" wrap="square" tIns="60925">
            <a:noAutofit/>
          </a:bodyPr>
          <a:lstStyle>
            <a:lvl1pPr lvl="0" marR="0" rtl="0" algn="l">
              <a:spcBef>
                <a:spcPts val="900"/>
              </a:spcBef>
              <a:spcAft>
                <a:spcPts val="0"/>
              </a:spcAft>
              <a:buClr>
                <a:schemeClr val="dk1"/>
              </a:buClr>
              <a:buSzPts val="4300"/>
              <a:buFont typeface="Arial"/>
              <a:buNone/>
              <a:defRPr b="0" i="0" sz="4300" u="none" cap="none" strike="noStrike">
                <a:solidFill>
                  <a:schemeClr val="dk1"/>
                </a:solidFill>
                <a:latin typeface="Times New Roman"/>
                <a:ea typeface="Times New Roman"/>
                <a:cs typeface="Times New Roman"/>
                <a:sym typeface="Times New Roman"/>
              </a:defRPr>
            </a:lvl1pPr>
            <a:lvl2pPr lvl="1" marR="0" rtl="0" algn="l">
              <a:spcBef>
                <a:spcPts val="700"/>
              </a:spcBef>
              <a:spcAft>
                <a:spcPts val="0"/>
              </a:spcAft>
              <a:buClr>
                <a:schemeClr val="dk1"/>
              </a:buClr>
              <a:buSzPts val="3700"/>
              <a:buFont typeface="Arial"/>
              <a:buNone/>
              <a:defRPr b="0" i="0" sz="3700" u="none" cap="none" strike="noStrike">
                <a:solidFill>
                  <a:schemeClr val="dk1"/>
                </a:solidFill>
                <a:latin typeface="Times New Roman"/>
                <a:ea typeface="Times New Roman"/>
                <a:cs typeface="Times New Roman"/>
                <a:sym typeface="Times New Roman"/>
              </a:defRPr>
            </a:lvl2pPr>
            <a:lvl3pPr lvl="2" marR="0" rtl="0" algn="l">
              <a:spcBef>
                <a:spcPts val="600"/>
              </a:spcBef>
              <a:spcAft>
                <a:spcPts val="0"/>
              </a:spcAft>
              <a:buClr>
                <a:schemeClr val="dk1"/>
              </a:buClr>
              <a:buSzPts val="3200"/>
              <a:buFont typeface="Arial"/>
              <a:buNone/>
              <a:defRPr b="0" i="0" sz="3200" u="none" cap="none" strike="noStrike">
                <a:solidFill>
                  <a:schemeClr val="dk1"/>
                </a:solidFill>
                <a:latin typeface="Times New Roman"/>
                <a:ea typeface="Times New Roman"/>
                <a:cs typeface="Times New Roman"/>
                <a:sym typeface="Times New Roman"/>
              </a:defRPr>
            </a:lvl3pPr>
            <a:lvl4pPr lvl="3" marR="0" rtl="0" algn="l">
              <a:spcBef>
                <a:spcPts val="500"/>
              </a:spcBef>
              <a:spcAft>
                <a:spcPts val="0"/>
              </a:spcAft>
              <a:buClr>
                <a:schemeClr val="dk1"/>
              </a:buClr>
              <a:buSzPts val="2700"/>
              <a:buFont typeface="Arial"/>
              <a:buNone/>
              <a:defRPr b="0" i="0" sz="2700" u="none" cap="none" strike="noStrike">
                <a:solidFill>
                  <a:schemeClr val="dk1"/>
                </a:solidFill>
                <a:latin typeface="Times New Roman"/>
                <a:ea typeface="Times New Roman"/>
                <a:cs typeface="Times New Roman"/>
                <a:sym typeface="Times New Roman"/>
              </a:defRPr>
            </a:lvl4pPr>
            <a:lvl5pPr lvl="4" marR="0" rtl="0" algn="l">
              <a:spcBef>
                <a:spcPts val="500"/>
              </a:spcBef>
              <a:spcAft>
                <a:spcPts val="0"/>
              </a:spcAft>
              <a:buClr>
                <a:schemeClr val="dk1"/>
              </a:buClr>
              <a:buSzPts val="2700"/>
              <a:buFont typeface="Arial"/>
              <a:buNone/>
              <a:defRPr b="0" i="0" sz="2700" u="none" cap="none" strike="noStrike">
                <a:solidFill>
                  <a:schemeClr val="dk1"/>
                </a:solidFill>
                <a:latin typeface="Times New Roman"/>
                <a:ea typeface="Times New Roman"/>
                <a:cs typeface="Times New Roman"/>
                <a:sym typeface="Times New Roman"/>
              </a:defRPr>
            </a:lvl5pPr>
            <a:lvl6pPr lvl="5" marR="0" rtl="0" algn="l">
              <a:spcBef>
                <a:spcPts val="500"/>
              </a:spcBef>
              <a:spcAft>
                <a:spcPts val="0"/>
              </a:spcAft>
              <a:buClr>
                <a:schemeClr val="dk1"/>
              </a:buClr>
              <a:buSzPts val="2700"/>
              <a:buFont typeface="Arial"/>
              <a:buNone/>
              <a:defRPr b="0" i="0" sz="2700" u="none" cap="none" strike="noStrike">
                <a:solidFill>
                  <a:schemeClr val="dk1"/>
                </a:solidFill>
                <a:latin typeface="Times New Roman"/>
                <a:ea typeface="Times New Roman"/>
                <a:cs typeface="Times New Roman"/>
                <a:sym typeface="Times New Roman"/>
              </a:defRPr>
            </a:lvl6pPr>
            <a:lvl7pPr lvl="6" marR="0" rtl="0" algn="l">
              <a:spcBef>
                <a:spcPts val="500"/>
              </a:spcBef>
              <a:spcAft>
                <a:spcPts val="0"/>
              </a:spcAft>
              <a:buClr>
                <a:schemeClr val="dk1"/>
              </a:buClr>
              <a:buSzPts val="2700"/>
              <a:buFont typeface="Arial"/>
              <a:buNone/>
              <a:defRPr b="0" i="0" sz="2700" u="none" cap="none" strike="noStrike">
                <a:solidFill>
                  <a:schemeClr val="dk1"/>
                </a:solidFill>
                <a:latin typeface="Times New Roman"/>
                <a:ea typeface="Times New Roman"/>
                <a:cs typeface="Times New Roman"/>
                <a:sym typeface="Times New Roman"/>
              </a:defRPr>
            </a:lvl7pPr>
            <a:lvl8pPr lvl="7" marR="0" rtl="0" algn="l">
              <a:spcBef>
                <a:spcPts val="500"/>
              </a:spcBef>
              <a:spcAft>
                <a:spcPts val="0"/>
              </a:spcAft>
              <a:buClr>
                <a:schemeClr val="dk1"/>
              </a:buClr>
              <a:buSzPts val="2700"/>
              <a:buFont typeface="Arial"/>
              <a:buNone/>
              <a:defRPr b="0" i="0" sz="2700" u="none" cap="none" strike="noStrike">
                <a:solidFill>
                  <a:schemeClr val="dk1"/>
                </a:solidFill>
                <a:latin typeface="Times New Roman"/>
                <a:ea typeface="Times New Roman"/>
                <a:cs typeface="Times New Roman"/>
                <a:sym typeface="Times New Roman"/>
              </a:defRPr>
            </a:lvl8pPr>
            <a:lvl9pPr lvl="8" marR="0" rtl="0" algn="l">
              <a:spcBef>
                <a:spcPts val="500"/>
              </a:spcBef>
              <a:spcAft>
                <a:spcPts val="0"/>
              </a:spcAft>
              <a:buClr>
                <a:schemeClr val="dk1"/>
              </a:buClr>
              <a:buSzPts val="2700"/>
              <a:buFont typeface="Arial"/>
              <a:buNone/>
              <a:defRPr b="0" i="0" sz="2700" u="none" cap="none" strike="noStrike">
                <a:solidFill>
                  <a:schemeClr val="dk1"/>
                </a:solidFill>
                <a:latin typeface="Times New Roman"/>
                <a:ea typeface="Times New Roman"/>
                <a:cs typeface="Times New Roman"/>
                <a:sym typeface="Times New Roman"/>
              </a:defRPr>
            </a:lvl9pPr>
          </a:lstStyle>
          <a:p/>
        </p:txBody>
      </p:sp>
      <p:sp>
        <p:nvSpPr>
          <p:cNvPr id="64" name="Google Shape;64;g840b945552_4_82"/>
          <p:cNvSpPr txBox="1"/>
          <p:nvPr>
            <p:ph idx="1" type="body"/>
          </p:nvPr>
        </p:nvSpPr>
        <p:spPr>
          <a:xfrm>
            <a:off x="2389717" y="5367338"/>
            <a:ext cx="7315200" cy="804900"/>
          </a:xfrm>
          <a:prstGeom prst="rect">
            <a:avLst/>
          </a:prstGeom>
          <a:noFill/>
          <a:ln>
            <a:noFill/>
          </a:ln>
        </p:spPr>
        <p:txBody>
          <a:bodyPr anchorCtr="0" anchor="t" bIns="60925" lIns="121900" spcFirstLastPara="1" rIns="121900" wrap="square" tIns="60925">
            <a:noAutofit/>
          </a:bodyPr>
          <a:lstStyle>
            <a:lvl1pPr indent="-228600" lvl="0" marL="457200" algn="l">
              <a:spcBef>
                <a:spcPts val="400"/>
              </a:spcBef>
              <a:spcAft>
                <a:spcPts val="0"/>
              </a:spcAft>
              <a:buClr>
                <a:schemeClr val="dk1"/>
              </a:buClr>
              <a:buSzPts val="1900"/>
              <a:buNone/>
              <a:defRPr sz="1900"/>
            </a:lvl1pPr>
            <a:lvl2pPr indent="-228600" lvl="1" marL="914400" algn="l">
              <a:spcBef>
                <a:spcPts val="300"/>
              </a:spcBef>
              <a:spcAft>
                <a:spcPts val="0"/>
              </a:spcAft>
              <a:buClr>
                <a:schemeClr val="dk1"/>
              </a:buClr>
              <a:buSzPts val="1600"/>
              <a:buNone/>
              <a:defRPr sz="1600"/>
            </a:lvl2pPr>
            <a:lvl3pPr indent="-228600" lvl="2" marL="1371600" algn="l">
              <a:spcBef>
                <a:spcPts val="300"/>
              </a:spcBef>
              <a:spcAft>
                <a:spcPts val="0"/>
              </a:spcAft>
              <a:buClr>
                <a:schemeClr val="dk1"/>
              </a:buClr>
              <a:buSzPts val="1300"/>
              <a:buNone/>
              <a:defRPr sz="1300"/>
            </a:lvl3pPr>
            <a:lvl4pPr indent="-228600" lvl="3" marL="1828800" algn="l">
              <a:spcBef>
                <a:spcPts val="200"/>
              </a:spcBef>
              <a:spcAft>
                <a:spcPts val="0"/>
              </a:spcAft>
              <a:buClr>
                <a:schemeClr val="dk1"/>
              </a:buClr>
              <a:buSzPts val="1200"/>
              <a:buNone/>
              <a:defRPr sz="1200"/>
            </a:lvl4pPr>
            <a:lvl5pPr indent="-228600" lvl="4" marL="2286000" algn="l">
              <a:spcBef>
                <a:spcPts val="200"/>
              </a:spcBef>
              <a:spcAft>
                <a:spcPts val="0"/>
              </a:spcAft>
              <a:buClr>
                <a:schemeClr val="dk1"/>
              </a:buClr>
              <a:buSzPts val="1200"/>
              <a:buNone/>
              <a:defRPr sz="1200"/>
            </a:lvl5pPr>
            <a:lvl6pPr indent="-228600" lvl="5" marL="2743200" algn="l">
              <a:spcBef>
                <a:spcPts val="200"/>
              </a:spcBef>
              <a:spcAft>
                <a:spcPts val="0"/>
              </a:spcAft>
              <a:buClr>
                <a:schemeClr val="dk1"/>
              </a:buClr>
              <a:buSzPts val="1200"/>
              <a:buNone/>
              <a:defRPr sz="1200"/>
            </a:lvl6pPr>
            <a:lvl7pPr indent="-228600" lvl="6" marL="3200400" algn="l">
              <a:spcBef>
                <a:spcPts val="200"/>
              </a:spcBef>
              <a:spcAft>
                <a:spcPts val="0"/>
              </a:spcAft>
              <a:buClr>
                <a:schemeClr val="dk1"/>
              </a:buClr>
              <a:buSzPts val="1200"/>
              <a:buNone/>
              <a:defRPr sz="1200"/>
            </a:lvl7pPr>
            <a:lvl8pPr indent="-228600" lvl="7" marL="3657600" algn="l">
              <a:spcBef>
                <a:spcPts val="200"/>
              </a:spcBef>
              <a:spcAft>
                <a:spcPts val="0"/>
              </a:spcAft>
              <a:buClr>
                <a:schemeClr val="dk1"/>
              </a:buClr>
              <a:buSzPts val="1200"/>
              <a:buNone/>
              <a:defRPr sz="1200"/>
            </a:lvl8pPr>
            <a:lvl9pPr indent="-228600" lvl="8" marL="4114800" algn="l">
              <a:spcBef>
                <a:spcPts val="200"/>
              </a:spcBef>
              <a:spcAft>
                <a:spcPts val="0"/>
              </a:spcAft>
              <a:buClr>
                <a:schemeClr val="dk1"/>
              </a:buClr>
              <a:buSzPts val="1200"/>
              <a:buNone/>
              <a:defRPr sz="1200"/>
            </a:lvl9pPr>
          </a:lstStyle>
          <a:p/>
        </p:txBody>
      </p:sp>
      <p:sp>
        <p:nvSpPr>
          <p:cNvPr id="65" name="Google Shape;65;g840b945552_4_82"/>
          <p:cNvSpPr txBox="1"/>
          <p:nvPr>
            <p:ph idx="10" type="dt"/>
          </p:nvPr>
        </p:nvSpPr>
        <p:spPr>
          <a:xfrm>
            <a:off x="609600" y="6356351"/>
            <a:ext cx="2844900" cy="365100"/>
          </a:xfrm>
          <a:prstGeom prst="rect">
            <a:avLst/>
          </a:prstGeom>
          <a:noFill/>
          <a:ln>
            <a:noFill/>
          </a:ln>
        </p:spPr>
        <p:txBody>
          <a:bodyPr anchorCtr="0" anchor="ctr" bIns="60925" lIns="121900" spcFirstLastPara="1" rIns="121900" wrap="square" tIns="60925">
            <a:noAutofit/>
          </a:bodyPr>
          <a:lstStyle>
            <a:lvl1pPr lvl="0" algn="l">
              <a:spcBef>
                <a:spcPts val="0"/>
              </a:spcBef>
              <a:spcAft>
                <a:spcPts val="0"/>
              </a:spcAft>
              <a:buSzPts val="1900"/>
              <a:buNone/>
              <a:defRPr/>
            </a:lvl1pPr>
            <a:lvl2pPr lvl="1" algn="l">
              <a:spcBef>
                <a:spcPts val="0"/>
              </a:spcBef>
              <a:spcAft>
                <a:spcPts val="0"/>
              </a:spcAft>
              <a:buSzPts val="1900"/>
              <a:buNone/>
              <a:defRPr/>
            </a:lvl2pPr>
            <a:lvl3pPr lvl="2" algn="l">
              <a:spcBef>
                <a:spcPts val="0"/>
              </a:spcBef>
              <a:spcAft>
                <a:spcPts val="0"/>
              </a:spcAft>
              <a:buSzPts val="1900"/>
              <a:buNone/>
              <a:defRPr/>
            </a:lvl3pPr>
            <a:lvl4pPr lvl="3" algn="l">
              <a:spcBef>
                <a:spcPts val="0"/>
              </a:spcBef>
              <a:spcAft>
                <a:spcPts val="0"/>
              </a:spcAft>
              <a:buSzPts val="1900"/>
              <a:buNone/>
              <a:defRPr/>
            </a:lvl4pPr>
            <a:lvl5pPr lvl="4" algn="l">
              <a:spcBef>
                <a:spcPts val="0"/>
              </a:spcBef>
              <a:spcAft>
                <a:spcPts val="0"/>
              </a:spcAft>
              <a:buSzPts val="1900"/>
              <a:buNone/>
              <a:defRPr/>
            </a:lvl5pPr>
            <a:lvl6pPr lvl="5" algn="l">
              <a:spcBef>
                <a:spcPts val="0"/>
              </a:spcBef>
              <a:spcAft>
                <a:spcPts val="0"/>
              </a:spcAft>
              <a:buSzPts val="1900"/>
              <a:buNone/>
              <a:defRPr/>
            </a:lvl6pPr>
            <a:lvl7pPr lvl="6" algn="l">
              <a:spcBef>
                <a:spcPts val="0"/>
              </a:spcBef>
              <a:spcAft>
                <a:spcPts val="0"/>
              </a:spcAft>
              <a:buSzPts val="1900"/>
              <a:buNone/>
              <a:defRPr/>
            </a:lvl7pPr>
            <a:lvl8pPr lvl="7" algn="l">
              <a:spcBef>
                <a:spcPts val="0"/>
              </a:spcBef>
              <a:spcAft>
                <a:spcPts val="0"/>
              </a:spcAft>
              <a:buSzPts val="1900"/>
              <a:buNone/>
              <a:defRPr/>
            </a:lvl8pPr>
            <a:lvl9pPr lvl="8" algn="l">
              <a:spcBef>
                <a:spcPts val="0"/>
              </a:spcBef>
              <a:spcAft>
                <a:spcPts val="0"/>
              </a:spcAft>
              <a:buSzPts val="1900"/>
              <a:buNone/>
              <a:defRPr/>
            </a:lvl9pPr>
          </a:lstStyle>
          <a:p/>
        </p:txBody>
      </p:sp>
      <p:sp>
        <p:nvSpPr>
          <p:cNvPr id="66" name="Google Shape;66;g840b945552_4_82"/>
          <p:cNvSpPr txBox="1"/>
          <p:nvPr>
            <p:ph idx="11" type="ftr"/>
          </p:nvPr>
        </p:nvSpPr>
        <p:spPr>
          <a:xfrm>
            <a:off x="4165600" y="6356351"/>
            <a:ext cx="3860700" cy="365100"/>
          </a:xfrm>
          <a:prstGeom prst="rect">
            <a:avLst/>
          </a:prstGeom>
          <a:noFill/>
          <a:ln>
            <a:noFill/>
          </a:ln>
        </p:spPr>
        <p:txBody>
          <a:bodyPr anchorCtr="0" anchor="ctr" bIns="60925" lIns="121900" spcFirstLastPara="1" rIns="121900" wrap="square" tIns="60925">
            <a:noAutofit/>
          </a:bodyPr>
          <a:lstStyle>
            <a:lvl1pPr lvl="0" algn="ctr">
              <a:spcBef>
                <a:spcPts val="0"/>
              </a:spcBef>
              <a:spcAft>
                <a:spcPts val="0"/>
              </a:spcAft>
              <a:buSzPts val="1900"/>
              <a:buNone/>
              <a:defRPr/>
            </a:lvl1pPr>
            <a:lvl2pPr lvl="1" algn="l">
              <a:spcBef>
                <a:spcPts val="0"/>
              </a:spcBef>
              <a:spcAft>
                <a:spcPts val="0"/>
              </a:spcAft>
              <a:buSzPts val="1900"/>
              <a:buNone/>
              <a:defRPr/>
            </a:lvl2pPr>
            <a:lvl3pPr lvl="2" algn="l">
              <a:spcBef>
                <a:spcPts val="0"/>
              </a:spcBef>
              <a:spcAft>
                <a:spcPts val="0"/>
              </a:spcAft>
              <a:buSzPts val="1900"/>
              <a:buNone/>
              <a:defRPr/>
            </a:lvl3pPr>
            <a:lvl4pPr lvl="3" algn="l">
              <a:spcBef>
                <a:spcPts val="0"/>
              </a:spcBef>
              <a:spcAft>
                <a:spcPts val="0"/>
              </a:spcAft>
              <a:buSzPts val="1900"/>
              <a:buNone/>
              <a:defRPr/>
            </a:lvl4pPr>
            <a:lvl5pPr lvl="4" algn="l">
              <a:spcBef>
                <a:spcPts val="0"/>
              </a:spcBef>
              <a:spcAft>
                <a:spcPts val="0"/>
              </a:spcAft>
              <a:buSzPts val="1900"/>
              <a:buNone/>
              <a:defRPr/>
            </a:lvl5pPr>
            <a:lvl6pPr lvl="5" algn="l">
              <a:spcBef>
                <a:spcPts val="0"/>
              </a:spcBef>
              <a:spcAft>
                <a:spcPts val="0"/>
              </a:spcAft>
              <a:buSzPts val="1900"/>
              <a:buNone/>
              <a:defRPr/>
            </a:lvl6pPr>
            <a:lvl7pPr lvl="6" algn="l">
              <a:spcBef>
                <a:spcPts val="0"/>
              </a:spcBef>
              <a:spcAft>
                <a:spcPts val="0"/>
              </a:spcAft>
              <a:buSzPts val="1900"/>
              <a:buNone/>
              <a:defRPr/>
            </a:lvl7pPr>
            <a:lvl8pPr lvl="7" algn="l">
              <a:spcBef>
                <a:spcPts val="0"/>
              </a:spcBef>
              <a:spcAft>
                <a:spcPts val="0"/>
              </a:spcAft>
              <a:buSzPts val="1900"/>
              <a:buNone/>
              <a:defRPr/>
            </a:lvl8pPr>
            <a:lvl9pPr lvl="8" algn="l">
              <a:spcBef>
                <a:spcPts val="0"/>
              </a:spcBef>
              <a:spcAft>
                <a:spcPts val="0"/>
              </a:spcAft>
              <a:buSzPts val="1900"/>
              <a:buNone/>
              <a:defRPr/>
            </a:lvl9pPr>
          </a:lstStyle>
          <a:p/>
        </p:txBody>
      </p:sp>
      <p:sp>
        <p:nvSpPr>
          <p:cNvPr id="67" name="Google Shape;67;g840b945552_4_82"/>
          <p:cNvSpPr txBox="1"/>
          <p:nvPr>
            <p:ph idx="12" type="sldNum"/>
          </p:nvPr>
        </p:nvSpPr>
        <p:spPr>
          <a:xfrm>
            <a:off x="8737600" y="6356351"/>
            <a:ext cx="2844900" cy="365100"/>
          </a:xfrm>
          <a:prstGeom prst="rect">
            <a:avLst/>
          </a:prstGeom>
          <a:noFill/>
          <a:ln>
            <a:noFill/>
          </a:ln>
        </p:spPr>
        <p:txBody>
          <a:bodyPr anchorCtr="0" anchor="ctr" bIns="60925" lIns="121900" spcFirstLastPara="1" rIns="121900"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g840b945552_4_26"/>
          <p:cNvSpPr txBox="1"/>
          <p:nvPr>
            <p:ph type="title"/>
          </p:nvPr>
        </p:nvSpPr>
        <p:spPr>
          <a:xfrm>
            <a:off x="609600" y="671067"/>
            <a:ext cx="10972800" cy="1143000"/>
          </a:xfrm>
          <a:prstGeom prst="rect">
            <a:avLst/>
          </a:prstGeom>
          <a:noFill/>
          <a:ln>
            <a:noFill/>
          </a:ln>
        </p:spPr>
        <p:txBody>
          <a:bodyPr anchorCtr="0" anchor="ctr" bIns="60925" lIns="121900" spcFirstLastPara="1" rIns="121900" wrap="square" tIns="60925">
            <a:noAutofit/>
          </a:bodyPr>
          <a:lstStyle>
            <a:lvl1pPr lvl="0" marR="0" rtl="0" algn="ctr">
              <a:spcBef>
                <a:spcPts val="0"/>
              </a:spcBef>
              <a:spcAft>
                <a:spcPts val="0"/>
              </a:spcAft>
              <a:buClr>
                <a:schemeClr val="dk1"/>
              </a:buClr>
              <a:buSzPts val="5900"/>
              <a:buFont typeface="Arial"/>
              <a:buNone/>
              <a:defRPr b="0" i="0" sz="5900" u="none" cap="none" strike="noStrike">
                <a:solidFill>
                  <a:schemeClr val="dk1"/>
                </a:solidFill>
                <a:latin typeface="Arial"/>
                <a:ea typeface="Arial"/>
                <a:cs typeface="Arial"/>
                <a:sym typeface="Arial"/>
              </a:defRPr>
            </a:lvl1pPr>
            <a:lvl2pPr lvl="1">
              <a:spcBef>
                <a:spcPts val="0"/>
              </a:spcBef>
              <a:spcAft>
                <a:spcPts val="0"/>
              </a:spcAft>
              <a:buSzPts val="1900"/>
              <a:buNone/>
              <a:defRPr sz="2400"/>
            </a:lvl2pPr>
            <a:lvl3pPr lvl="2">
              <a:spcBef>
                <a:spcPts val="0"/>
              </a:spcBef>
              <a:spcAft>
                <a:spcPts val="0"/>
              </a:spcAft>
              <a:buSzPts val="1900"/>
              <a:buNone/>
              <a:defRPr sz="2400"/>
            </a:lvl3pPr>
            <a:lvl4pPr lvl="3">
              <a:spcBef>
                <a:spcPts val="0"/>
              </a:spcBef>
              <a:spcAft>
                <a:spcPts val="0"/>
              </a:spcAft>
              <a:buSzPts val="1900"/>
              <a:buNone/>
              <a:defRPr sz="2400"/>
            </a:lvl4pPr>
            <a:lvl5pPr lvl="4">
              <a:spcBef>
                <a:spcPts val="0"/>
              </a:spcBef>
              <a:spcAft>
                <a:spcPts val="0"/>
              </a:spcAft>
              <a:buSzPts val="1900"/>
              <a:buNone/>
              <a:defRPr sz="2400"/>
            </a:lvl5pPr>
            <a:lvl6pPr lvl="5">
              <a:spcBef>
                <a:spcPts val="0"/>
              </a:spcBef>
              <a:spcAft>
                <a:spcPts val="0"/>
              </a:spcAft>
              <a:buSzPts val="1900"/>
              <a:buNone/>
              <a:defRPr sz="2400"/>
            </a:lvl6pPr>
            <a:lvl7pPr lvl="6">
              <a:spcBef>
                <a:spcPts val="0"/>
              </a:spcBef>
              <a:spcAft>
                <a:spcPts val="0"/>
              </a:spcAft>
              <a:buSzPts val="1900"/>
              <a:buNone/>
              <a:defRPr sz="2400"/>
            </a:lvl7pPr>
            <a:lvl8pPr lvl="7">
              <a:spcBef>
                <a:spcPts val="0"/>
              </a:spcBef>
              <a:spcAft>
                <a:spcPts val="0"/>
              </a:spcAft>
              <a:buSzPts val="1900"/>
              <a:buNone/>
              <a:defRPr sz="2400"/>
            </a:lvl8pPr>
            <a:lvl9pPr lvl="8">
              <a:spcBef>
                <a:spcPts val="0"/>
              </a:spcBef>
              <a:spcAft>
                <a:spcPts val="0"/>
              </a:spcAft>
              <a:buSzPts val="1900"/>
              <a:buNone/>
              <a:defRPr sz="2400"/>
            </a:lvl9pPr>
          </a:lstStyle>
          <a:p/>
        </p:txBody>
      </p:sp>
      <p:sp>
        <p:nvSpPr>
          <p:cNvPr id="7" name="Google Shape;7;g840b945552_4_26"/>
          <p:cNvSpPr txBox="1"/>
          <p:nvPr>
            <p:ph idx="1" type="body"/>
          </p:nvPr>
        </p:nvSpPr>
        <p:spPr>
          <a:xfrm>
            <a:off x="609600" y="1996629"/>
            <a:ext cx="10972800" cy="3375000"/>
          </a:xfrm>
          <a:prstGeom prst="rect">
            <a:avLst/>
          </a:prstGeom>
          <a:noFill/>
          <a:ln>
            <a:noFill/>
          </a:ln>
        </p:spPr>
        <p:txBody>
          <a:bodyPr anchorCtr="0" anchor="t" bIns="60925" lIns="121900" spcFirstLastPara="1" rIns="121900" wrap="square" tIns="60925">
            <a:noAutofit/>
          </a:bodyPr>
          <a:lstStyle>
            <a:lvl1pPr indent="-501650" lvl="0" marL="457200" marR="0" rtl="0" algn="l">
              <a:spcBef>
                <a:spcPts val="900"/>
              </a:spcBef>
              <a:spcAft>
                <a:spcPts val="0"/>
              </a:spcAft>
              <a:buClr>
                <a:schemeClr val="dk1"/>
              </a:buClr>
              <a:buSzPts val="4300"/>
              <a:buFont typeface="Arial"/>
              <a:buChar char="•"/>
              <a:defRPr b="0" i="0" sz="4300" u="none" cap="none" strike="noStrike">
                <a:solidFill>
                  <a:schemeClr val="dk1"/>
                </a:solidFill>
                <a:latin typeface="Times New Roman"/>
                <a:ea typeface="Times New Roman"/>
                <a:cs typeface="Times New Roman"/>
                <a:sym typeface="Times New Roman"/>
              </a:defRPr>
            </a:lvl1pPr>
            <a:lvl2pPr indent="-463550" lvl="1" marL="914400" marR="0" rtl="0" algn="l">
              <a:spcBef>
                <a:spcPts val="700"/>
              </a:spcBef>
              <a:spcAft>
                <a:spcPts val="0"/>
              </a:spcAft>
              <a:buClr>
                <a:schemeClr val="dk1"/>
              </a:buClr>
              <a:buSzPts val="3700"/>
              <a:buFont typeface="Arial"/>
              <a:buChar char="–"/>
              <a:defRPr b="0" i="0" sz="3700" u="none" cap="none" strike="noStrike">
                <a:solidFill>
                  <a:schemeClr val="dk1"/>
                </a:solidFill>
                <a:latin typeface="Times New Roman"/>
                <a:ea typeface="Times New Roman"/>
                <a:cs typeface="Times New Roman"/>
                <a:sym typeface="Times New Roman"/>
              </a:defRPr>
            </a:lvl2pPr>
            <a:lvl3pPr indent="-431800" lvl="2" marL="1371600" marR="0" rtl="0" algn="l">
              <a:spcBef>
                <a:spcPts val="600"/>
              </a:spcBef>
              <a:spcAft>
                <a:spcPts val="0"/>
              </a:spcAft>
              <a:buClr>
                <a:schemeClr val="dk1"/>
              </a:buClr>
              <a:buSzPts val="3200"/>
              <a:buFont typeface="Arial"/>
              <a:buChar char="•"/>
              <a:defRPr b="0" i="0" sz="3200" u="none" cap="none" strike="noStrike">
                <a:solidFill>
                  <a:schemeClr val="dk1"/>
                </a:solidFill>
                <a:latin typeface="Times New Roman"/>
                <a:ea typeface="Times New Roman"/>
                <a:cs typeface="Times New Roman"/>
                <a:sym typeface="Times New Roman"/>
              </a:defRPr>
            </a:lvl3pPr>
            <a:lvl4pPr indent="-400050" lvl="3" marL="1828800" marR="0" rtl="0" algn="l">
              <a:spcBef>
                <a:spcPts val="500"/>
              </a:spcBef>
              <a:spcAft>
                <a:spcPts val="0"/>
              </a:spcAft>
              <a:buClr>
                <a:schemeClr val="dk1"/>
              </a:buClr>
              <a:buSzPts val="2700"/>
              <a:buFont typeface="Arial"/>
              <a:buChar char="–"/>
              <a:defRPr b="0" i="0" sz="2700" u="none" cap="none" strike="noStrike">
                <a:solidFill>
                  <a:schemeClr val="dk1"/>
                </a:solidFill>
                <a:latin typeface="Times New Roman"/>
                <a:ea typeface="Times New Roman"/>
                <a:cs typeface="Times New Roman"/>
                <a:sym typeface="Times New Roman"/>
              </a:defRPr>
            </a:lvl4pPr>
            <a:lvl5pPr indent="-400050" lvl="4" marL="2286000" marR="0" rtl="0" algn="l">
              <a:spcBef>
                <a:spcPts val="500"/>
              </a:spcBef>
              <a:spcAft>
                <a:spcPts val="0"/>
              </a:spcAft>
              <a:buClr>
                <a:schemeClr val="dk1"/>
              </a:buClr>
              <a:buSzPts val="2700"/>
              <a:buFont typeface="Arial"/>
              <a:buChar char="»"/>
              <a:defRPr b="0" i="0" sz="2700" u="none" cap="none" strike="noStrike">
                <a:solidFill>
                  <a:schemeClr val="dk1"/>
                </a:solidFill>
                <a:latin typeface="Times New Roman"/>
                <a:ea typeface="Times New Roman"/>
                <a:cs typeface="Times New Roman"/>
                <a:sym typeface="Times New Roman"/>
              </a:defRPr>
            </a:lvl5pPr>
            <a:lvl6pPr indent="-400050" lvl="5" marL="2743200" marR="0" rtl="0" algn="l">
              <a:spcBef>
                <a:spcPts val="500"/>
              </a:spcBef>
              <a:spcAft>
                <a:spcPts val="0"/>
              </a:spcAft>
              <a:buClr>
                <a:schemeClr val="dk1"/>
              </a:buClr>
              <a:buSzPts val="2700"/>
              <a:buFont typeface="Arial"/>
              <a:buChar char="•"/>
              <a:defRPr b="0" i="0" sz="2700" u="none" cap="none" strike="noStrike">
                <a:solidFill>
                  <a:schemeClr val="dk1"/>
                </a:solidFill>
                <a:latin typeface="Times New Roman"/>
                <a:ea typeface="Times New Roman"/>
                <a:cs typeface="Times New Roman"/>
                <a:sym typeface="Times New Roman"/>
              </a:defRPr>
            </a:lvl6pPr>
            <a:lvl7pPr indent="-400050" lvl="6" marL="3200400" marR="0" rtl="0" algn="l">
              <a:spcBef>
                <a:spcPts val="500"/>
              </a:spcBef>
              <a:spcAft>
                <a:spcPts val="0"/>
              </a:spcAft>
              <a:buClr>
                <a:schemeClr val="dk1"/>
              </a:buClr>
              <a:buSzPts val="2700"/>
              <a:buFont typeface="Arial"/>
              <a:buChar char="•"/>
              <a:defRPr b="0" i="0" sz="2700" u="none" cap="none" strike="noStrike">
                <a:solidFill>
                  <a:schemeClr val="dk1"/>
                </a:solidFill>
                <a:latin typeface="Times New Roman"/>
                <a:ea typeface="Times New Roman"/>
                <a:cs typeface="Times New Roman"/>
                <a:sym typeface="Times New Roman"/>
              </a:defRPr>
            </a:lvl7pPr>
            <a:lvl8pPr indent="-400050" lvl="7" marL="3657600" marR="0" rtl="0" algn="l">
              <a:spcBef>
                <a:spcPts val="500"/>
              </a:spcBef>
              <a:spcAft>
                <a:spcPts val="0"/>
              </a:spcAft>
              <a:buClr>
                <a:schemeClr val="dk1"/>
              </a:buClr>
              <a:buSzPts val="2700"/>
              <a:buFont typeface="Arial"/>
              <a:buChar char="•"/>
              <a:defRPr b="0" i="0" sz="2700" u="none" cap="none" strike="noStrike">
                <a:solidFill>
                  <a:schemeClr val="dk1"/>
                </a:solidFill>
                <a:latin typeface="Times New Roman"/>
                <a:ea typeface="Times New Roman"/>
                <a:cs typeface="Times New Roman"/>
                <a:sym typeface="Times New Roman"/>
              </a:defRPr>
            </a:lvl8pPr>
            <a:lvl9pPr indent="-400050" lvl="8" marL="4114800" marR="0" rtl="0" algn="l">
              <a:spcBef>
                <a:spcPts val="500"/>
              </a:spcBef>
              <a:spcAft>
                <a:spcPts val="0"/>
              </a:spcAft>
              <a:buClr>
                <a:schemeClr val="dk1"/>
              </a:buClr>
              <a:buSzPts val="2700"/>
              <a:buFont typeface="Arial"/>
              <a:buChar char="•"/>
              <a:defRPr b="0" i="0" sz="2700" u="none" cap="none" strike="noStrike">
                <a:solidFill>
                  <a:schemeClr val="dk1"/>
                </a:solidFill>
                <a:latin typeface="Times New Roman"/>
                <a:ea typeface="Times New Roman"/>
                <a:cs typeface="Times New Roman"/>
                <a:sym typeface="Times New Roman"/>
              </a:defRPr>
            </a:lvl9pPr>
          </a:lstStyle>
          <a:p/>
        </p:txBody>
      </p:sp>
      <p:sp>
        <p:nvSpPr>
          <p:cNvPr id="8" name="Google Shape;8;g840b945552_4_26"/>
          <p:cNvSpPr txBox="1"/>
          <p:nvPr>
            <p:ph idx="10" type="dt"/>
          </p:nvPr>
        </p:nvSpPr>
        <p:spPr>
          <a:xfrm>
            <a:off x="609600" y="6356351"/>
            <a:ext cx="2844900" cy="365100"/>
          </a:xfrm>
          <a:prstGeom prst="rect">
            <a:avLst/>
          </a:prstGeom>
          <a:noFill/>
          <a:ln>
            <a:noFill/>
          </a:ln>
        </p:spPr>
        <p:txBody>
          <a:bodyPr anchorCtr="0" anchor="ctr" bIns="60925" lIns="121900" spcFirstLastPara="1" rIns="121900" wrap="square" tIns="60925">
            <a:noAutofit/>
          </a:bodyPr>
          <a:lstStyle>
            <a:lvl1pPr lvl="0" marR="0" rtl="0" algn="l">
              <a:spcBef>
                <a:spcPts val="0"/>
              </a:spcBef>
              <a:spcAft>
                <a:spcPts val="0"/>
              </a:spcAft>
              <a:buSzPts val="1900"/>
              <a:buNone/>
              <a:defRPr b="0" i="0" sz="1600" u="none" cap="none" strike="noStrike">
                <a:solidFill>
                  <a:srgbClr val="888888"/>
                </a:solidFill>
                <a:latin typeface="Times New Roman"/>
                <a:ea typeface="Times New Roman"/>
                <a:cs typeface="Times New Roman"/>
                <a:sym typeface="Times New Roman"/>
              </a:defRPr>
            </a:lvl1pPr>
            <a:lvl2pPr lvl="1" marR="0" rtl="0" algn="l">
              <a:spcBef>
                <a:spcPts val="0"/>
              </a:spcBef>
              <a:spcAft>
                <a:spcPts val="0"/>
              </a:spcAft>
              <a:buSzPts val="19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9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9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9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9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9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9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9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9" name="Google Shape;9;g840b945552_4_26"/>
          <p:cNvSpPr txBox="1"/>
          <p:nvPr>
            <p:ph idx="11" type="ftr"/>
          </p:nvPr>
        </p:nvSpPr>
        <p:spPr>
          <a:xfrm>
            <a:off x="4165600" y="6356351"/>
            <a:ext cx="3860700" cy="365100"/>
          </a:xfrm>
          <a:prstGeom prst="rect">
            <a:avLst/>
          </a:prstGeom>
          <a:noFill/>
          <a:ln>
            <a:noFill/>
          </a:ln>
        </p:spPr>
        <p:txBody>
          <a:bodyPr anchorCtr="0" anchor="ctr" bIns="60925" lIns="121900" spcFirstLastPara="1" rIns="121900" wrap="square" tIns="60925">
            <a:noAutofit/>
          </a:bodyPr>
          <a:lstStyle>
            <a:lvl1pPr lvl="0" marR="0" rtl="0" algn="ctr">
              <a:spcBef>
                <a:spcPts val="0"/>
              </a:spcBef>
              <a:spcAft>
                <a:spcPts val="0"/>
              </a:spcAft>
              <a:buSzPts val="1900"/>
              <a:buNone/>
              <a:defRPr b="0" i="0" sz="1600" u="none" cap="none" strike="noStrike">
                <a:solidFill>
                  <a:srgbClr val="888888"/>
                </a:solidFill>
                <a:latin typeface="Times New Roman"/>
                <a:ea typeface="Times New Roman"/>
                <a:cs typeface="Times New Roman"/>
                <a:sym typeface="Times New Roman"/>
              </a:defRPr>
            </a:lvl1pPr>
            <a:lvl2pPr lvl="1" marR="0" rtl="0" algn="l">
              <a:spcBef>
                <a:spcPts val="0"/>
              </a:spcBef>
              <a:spcAft>
                <a:spcPts val="0"/>
              </a:spcAft>
              <a:buSzPts val="19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9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9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9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9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9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9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9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0" name="Google Shape;10;g840b945552_4_26"/>
          <p:cNvSpPr txBox="1"/>
          <p:nvPr>
            <p:ph idx="12" type="sldNum"/>
          </p:nvPr>
        </p:nvSpPr>
        <p:spPr>
          <a:xfrm>
            <a:off x="8737600" y="6356351"/>
            <a:ext cx="2844900" cy="365100"/>
          </a:xfrm>
          <a:prstGeom prst="rect">
            <a:avLst/>
          </a:prstGeom>
          <a:noFill/>
          <a:ln>
            <a:noFill/>
          </a:ln>
        </p:spPr>
        <p:txBody>
          <a:bodyPr anchorCtr="0" anchor="ctr" bIns="60925" lIns="121900" spcFirstLastPara="1" rIns="121900" wrap="square" tIns="60925">
            <a:noAutofit/>
          </a:bodyPr>
          <a:lstStyle>
            <a:lvl1pPr indent="0" lvl="0" marL="0" marR="0" rtl="0" algn="r">
              <a:spcBef>
                <a:spcPts val="0"/>
              </a:spcBef>
              <a:buNone/>
              <a:defRPr b="0" i="0" sz="1600" u="none" cap="none" strike="noStrike">
                <a:solidFill>
                  <a:srgbClr val="888888"/>
                </a:solidFill>
                <a:latin typeface="Times New Roman"/>
                <a:ea typeface="Times New Roman"/>
                <a:cs typeface="Times New Roman"/>
                <a:sym typeface="Times New Roman"/>
              </a:defRPr>
            </a:lvl1pPr>
            <a:lvl2pPr indent="0" lvl="1" marL="0" marR="0" rtl="0" algn="r">
              <a:spcBef>
                <a:spcPts val="0"/>
              </a:spcBef>
              <a:buNone/>
              <a:defRPr b="0" i="0" sz="1600" u="none" cap="none" strike="noStrike">
                <a:solidFill>
                  <a:srgbClr val="888888"/>
                </a:solidFill>
                <a:latin typeface="Times New Roman"/>
                <a:ea typeface="Times New Roman"/>
                <a:cs typeface="Times New Roman"/>
                <a:sym typeface="Times New Roman"/>
              </a:defRPr>
            </a:lvl2pPr>
            <a:lvl3pPr indent="0" lvl="2" marL="0" marR="0" rtl="0" algn="r">
              <a:spcBef>
                <a:spcPts val="0"/>
              </a:spcBef>
              <a:buNone/>
              <a:defRPr b="0" i="0" sz="1600" u="none" cap="none" strike="noStrike">
                <a:solidFill>
                  <a:srgbClr val="888888"/>
                </a:solidFill>
                <a:latin typeface="Times New Roman"/>
                <a:ea typeface="Times New Roman"/>
                <a:cs typeface="Times New Roman"/>
                <a:sym typeface="Times New Roman"/>
              </a:defRPr>
            </a:lvl3pPr>
            <a:lvl4pPr indent="0" lvl="3" marL="0" marR="0" rtl="0" algn="r">
              <a:spcBef>
                <a:spcPts val="0"/>
              </a:spcBef>
              <a:buNone/>
              <a:defRPr b="0" i="0" sz="1600" u="none" cap="none" strike="noStrike">
                <a:solidFill>
                  <a:srgbClr val="888888"/>
                </a:solidFill>
                <a:latin typeface="Times New Roman"/>
                <a:ea typeface="Times New Roman"/>
                <a:cs typeface="Times New Roman"/>
                <a:sym typeface="Times New Roman"/>
              </a:defRPr>
            </a:lvl4pPr>
            <a:lvl5pPr indent="0" lvl="4" marL="0" marR="0" rtl="0" algn="r">
              <a:spcBef>
                <a:spcPts val="0"/>
              </a:spcBef>
              <a:buNone/>
              <a:defRPr b="0" i="0" sz="1600" u="none" cap="none" strike="noStrike">
                <a:solidFill>
                  <a:srgbClr val="888888"/>
                </a:solidFill>
                <a:latin typeface="Times New Roman"/>
                <a:ea typeface="Times New Roman"/>
                <a:cs typeface="Times New Roman"/>
                <a:sym typeface="Times New Roman"/>
              </a:defRPr>
            </a:lvl5pPr>
            <a:lvl6pPr indent="0" lvl="5" marL="0" marR="0" rtl="0" algn="r">
              <a:spcBef>
                <a:spcPts val="0"/>
              </a:spcBef>
              <a:buNone/>
              <a:defRPr b="0" i="0" sz="1600" u="none" cap="none" strike="noStrike">
                <a:solidFill>
                  <a:srgbClr val="888888"/>
                </a:solidFill>
                <a:latin typeface="Times New Roman"/>
                <a:ea typeface="Times New Roman"/>
                <a:cs typeface="Times New Roman"/>
                <a:sym typeface="Times New Roman"/>
              </a:defRPr>
            </a:lvl6pPr>
            <a:lvl7pPr indent="0" lvl="6" marL="0" marR="0" rtl="0" algn="r">
              <a:spcBef>
                <a:spcPts val="0"/>
              </a:spcBef>
              <a:buNone/>
              <a:defRPr b="0" i="0" sz="1600" u="none" cap="none" strike="noStrike">
                <a:solidFill>
                  <a:srgbClr val="888888"/>
                </a:solidFill>
                <a:latin typeface="Times New Roman"/>
                <a:ea typeface="Times New Roman"/>
                <a:cs typeface="Times New Roman"/>
                <a:sym typeface="Times New Roman"/>
              </a:defRPr>
            </a:lvl7pPr>
            <a:lvl8pPr indent="0" lvl="7" marL="0" marR="0" rtl="0" algn="r">
              <a:spcBef>
                <a:spcPts val="0"/>
              </a:spcBef>
              <a:buNone/>
              <a:defRPr b="0" i="0" sz="1600" u="none" cap="none" strike="noStrike">
                <a:solidFill>
                  <a:srgbClr val="888888"/>
                </a:solidFill>
                <a:latin typeface="Times New Roman"/>
                <a:ea typeface="Times New Roman"/>
                <a:cs typeface="Times New Roman"/>
                <a:sym typeface="Times New Roman"/>
              </a:defRPr>
            </a:lvl8pPr>
            <a:lvl9pPr indent="0" lvl="8" marL="0" marR="0" rtl="0" algn="r">
              <a:spcBef>
                <a:spcPts val="0"/>
              </a:spcBef>
              <a:buNone/>
              <a:defRPr b="0" i="0" sz="1600" u="none" cap="none" strike="noStrike">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2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1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1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2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1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1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2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2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2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25.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2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3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29.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28.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30.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3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32.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hyperlink" Target="https://github.com/GTSL-UC/T-Blade3/tree/master/inputs/NACA_thickness_cases/OGV_midspan_section/LE55" TargetMode="External"/><Relationship Id="rId4" Type="http://schemas.openxmlformats.org/officeDocument/2006/relationships/hyperlink" Target="http://web.mit.edu/drela/Public/web/mises/mises.pdf"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github/GTSL-UC/T-blade3" TargetMode="External"/><Relationship Id="rId4" Type="http://schemas.openxmlformats.org/officeDocument/2006/relationships/hyperlink" Target="https://github.com/GTSL-UC/T-Blade3/blob/master/inputs/NACA_thickness_cases/OGV_midspan_section/LE55/mises_instructions.pdf"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g840b945552_0_0"/>
          <p:cNvSpPr txBox="1"/>
          <p:nvPr>
            <p:ph type="ctrTitle"/>
          </p:nvPr>
        </p:nvSpPr>
        <p:spPr>
          <a:xfrm>
            <a:off x="914400" y="2130425"/>
            <a:ext cx="10363200" cy="1470000"/>
          </a:xfrm>
          <a:prstGeom prst="rect">
            <a:avLst/>
          </a:prstGeom>
        </p:spPr>
        <p:txBody>
          <a:bodyPr anchorCtr="0" anchor="ctr" bIns="60925" lIns="121900" spcFirstLastPara="1" rIns="121900" wrap="square" tIns="60925">
            <a:noAutofit/>
          </a:bodyPr>
          <a:lstStyle/>
          <a:p>
            <a:pPr indent="0" lvl="0" marL="0" rtl="0" algn="ctr">
              <a:spcBef>
                <a:spcPts val="0"/>
              </a:spcBef>
              <a:spcAft>
                <a:spcPts val="0"/>
              </a:spcAft>
              <a:buNone/>
            </a:pPr>
            <a:r>
              <a:rPr lang="en-US" sz="5000"/>
              <a:t>Spring 2020 Undergrad Research Presentation</a:t>
            </a:r>
            <a:endParaRPr sz="5000"/>
          </a:p>
        </p:txBody>
      </p:sp>
      <p:sp>
        <p:nvSpPr>
          <p:cNvPr id="85" name="Google Shape;85;g840b945552_0_0"/>
          <p:cNvSpPr txBox="1"/>
          <p:nvPr>
            <p:ph idx="1" type="subTitle"/>
          </p:nvPr>
        </p:nvSpPr>
        <p:spPr>
          <a:xfrm>
            <a:off x="1828800" y="3886200"/>
            <a:ext cx="8534400" cy="1752600"/>
          </a:xfrm>
          <a:prstGeom prst="rect">
            <a:avLst/>
          </a:prstGeom>
        </p:spPr>
        <p:txBody>
          <a:bodyPr anchorCtr="0" anchor="t" bIns="60925" lIns="121900" spcFirstLastPara="1" rIns="121900" wrap="square" tIns="60925">
            <a:noAutofit/>
          </a:bodyPr>
          <a:lstStyle/>
          <a:p>
            <a:pPr indent="0" lvl="0" marL="0" rtl="0" algn="ctr">
              <a:spcBef>
                <a:spcPts val="900"/>
              </a:spcBef>
              <a:spcAft>
                <a:spcPts val="0"/>
              </a:spcAft>
              <a:buNone/>
            </a:pPr>
            <a:r>
              <a:rPr lang="en-US" sz="2900"/>
              <a:t>Dr. Mark Turner</a:t>
            </a:r>
            <a:endParaRPr sz="2900"/>
          </a:p>
          <a:p>
            <a:pPr indent="0" lvl="0" marL="0" rtl="0" algn="ctr">
              <a:lnSpc>
                <a:spcPct val="90000"/>
              </a:lnSpc>
              <a:spcBef>
                <a:spcPts val="0"/>
              </a:spcBef>
              <a:spcAft>
                <a:spcPts val="0"/>
              </a:spcAft>
              <a:buNone/>
            </a:pPr>
            <a:r>
              <a:rPr lang="en-US" sz="2900"/>
              <a:t>Christopher Feldman</a:t>
            </a:r>
            <a:endParaRPr sz="2900"/>
          </a:p>
          <a:p>
            <a:pPr indent="0" lvl="0" marL="0" rtl="0" algn="ctr">
              <a:lnSpc>
                <a:spcPct val="90000"/>
              </a:lnSpc>
              <a:spcBef>
                <a:spcPts val="0"/>
              </a:spcBef>
              <a:spcAft>
                <a:spcPts val="0"/>
              </a:spcAft>
              <a:buNone/>
            </a:pPr>
            <a:r>
              <a:rPr lang="en-US" sz="2900"/>
              <a:t>Matthew Ha</a:t>
            </a:r>
            <a:endParaRPr sz="2900"/>
          </a:p>
          <a:p>
            <a:pPr indent="0" lvl="0" marL="0" rtl="0" algn="ctr">
              <a:lnSpc>
                <a:spcPct val="90000"/>
              </a:lnSpc>
              <a:spcBef>
                <a:spcPts val="0"/>
              </a:spcBef>
              <a:spcAft>
                <a:spcPts val="0"/>
              </a:spcAft>
              <a:buClr>
                <a:schemeClr val="dk1"/>
              </a:buClr>
              <a:buSzPts val="2400"/>
              <a:buFont typeface="Arial"/>
              <a:buNone/>
            </a:pPr>
            <a:r>
              <a:rPr lang="en-US" sz="2900"/>
              <a:t>Rokas Ogorodnikas</a:t>
            </a:r>
            <a:endParaRPr sz="2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g840b945552_7_2"/>
          <p:cNvSpPr txBox="1"/>
          <p:nvPr>
            <p:ph idx="1" type="body"/>
          </p:nvPr>
        </p:nvSpPr>
        <p:spPr>
          <a:xfrm>
            <a:off x="609600" y="1996625"/>
            <a:ext cx="5493300" cy="3375000"/>
          </a:xfrm>
          <a:prstGeom prst="rect">
            <a:avLst/>
          </a:prstGeom>
        </p:spPr>
        <p:txBody>
          <a:bodyPr anchorCtr="0" anchor="t" bIns="60925" lIns="121900" spcFirstLastPara="1" rIns="121900" wrap="square" tIns="60925">
            <a:noAutofit/>
          </a:bodyPr>
          <a:lstStyle/>
          <a:p>
            <a:pPr indent="0" lvl="0" marL="0" rtl="0" algn="l">
              <a:spcBef>
                <a:spcPts val="500"/>
              </a:spcBef>
              <a:spcAft>
                <a:spcPts val="0"/>
              </a:spcAft>
              <a:buNone/>
            </a:pPr>
            <a:r>
              <a:rPr lang="en-US"/>
              <a:t>spancontrilinput.3.dat</a:t>
            </a:r>
            <a:endParaRPr/>
          </a:p>
        </p:txBody>
      </p:sp>
      <p:sp>
        <p:nvSpPr>
          <p:cNvPr id="140" name="Google Shape;140;g840b945552_7_2"/>
          <p:cNvSpPr txBox="1"/>
          <p:nvPr>
            <p:ph type="title"/>
          </p:nvPr>
        </p:nvSpPr>
        <p:spPr>
          <a:xfrm>
            <a:off x="609600" y="671075"/>
            <a:ext cx="4987800" cy="1143000"/>
          </a:xfrm>
          <a:prstGeom prst="rect">
            <a:avLst/>
          </a:prstGeom>
        </p:spPr>
        <p:txBody>
          <a:bodyPr anchorCtr="0" anchor="ctr" bIns="60925" lIns="121900" spcFirstLastPara="1" rIns="121900" wrap="square" tIns="60925">
            <a:noAutofit/>
          </a:bodyPr>
          <a:lstStyle/>
          <a:p>
            <a:pPr indent="0" lvl="0" marL="0" rtl="0" algn="ctr">
              <a:spcBef>
                <a:spcPts val="0"/>
              </a:spcBef>
              <a:spcAft>
                <a:spcPts val="0"/>
              </a:spcAft>
              <a:buNone/>
            </a:pPr>
            <a:r>
              <a:rPr lang="en-US" sz="5000"/>
              <a:t>T-Blade3 Input File</a:t>
            </a:r>
            <a:endParaRPr sz="5000"/>
          </a:p>
        </p:txBody>
      </p:sp>
      <p:pic>
        <p:nvPicPr>
          <p:cNvPr id="141" name="Google Shape;141;g840b945552_7_2"/>
          <p:cNvPicPr preferRelativeResize="0"/>
          <p:nvPr/>
        </p:nvPicPr>
        <p:blipFill>
          <a:blip r:embed="rId3">
            <a:alphaModFix/>
          </a:blip>
          <a:stretch>
            <a:fillRect/>
          </a:stretch>
        </p:blipFill>
        <p:spPr>
          <a:xfrm>
            <a:off x="0" y="3487284"/>
            <a:ext cx="12191998" cy="188433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g840b945552_7_11"/>
          <p:cNvSpPr txBox="1"/>
          <p:nvPr>
            <p:ph type="title"/>
          </p:nvPr>
        </p:nvSpPr>
        <p:spPr>
          <a:xfrm>
            <a:off x="609600" y="671067"/>
            <a:ext cx="10972800" cy="1143000"/>
          </a:xfrm>
          <a:prstGeom prst="rect">
            <a:avLst/>
          </a:prstGeom>
        </p:spPr>
        <p:txBody>
          <a:bodyPr anchorCtr="0" anchor="ctr" bIns="60925" lIns="121900" spcFirstLastPara="1" rIns="121900" wrap="square" tIns="60925">
            <a:noAutofit/>
          </a:bodyPr>
          <a:lstStyle/>
          <a:p>
            <a:pPr indent="0" lvl="0" marL="0" rtl="0" algn="ctr">
              <a:spcBef>
                <a:spcPts val="0"/>
              </a:spcBef>
              <a:spcAft>
                <a:spcPts val="0"/>
              </a:spcAft>
              <a:buNone/>
            </a:pPr>
            <a:r>
              <a:rPr lang="en-US"/>
              <a:t>T-Blade3 Output</a:t>
            </a:r>
            <a:endParaRPr/>
          </a:p>
        </p:txBody>
      </p:sp>
      <p:sp>
        <p:nvSpPr>
          <p:cNvPr id="147" name="Google Shape;147;g840b945552_7_11"/>
          <p:cNvSpPr txBox="1"/>
          <p:nvPr>
            <p:ph idx="1" type="body"/>
          </p:nvPr>
        </p:nvSpPr>
        <p:spPr>
          <a:xfrm>
            <a:off x="609600" y="1996629"/>
            <a:ext cx="10972800" cy="3375000"/>
          </a:xfrm>
          <a:prstGeom prst="rect">
            <a:avLst/>
          </a:prstGeom>
        </p:spPr>
        <p:txBody>
          <a:bodyPr anchorCtr="0" anchor="t" bIns="60925" lIns="121900" spcFirstLastPara="1" rIns="121900" wrap="square" tIns="60925">
            <a:noAutofit/>
          </a:bodyPr>
          <a:lstStyle/>
          <a:p>
            <a:pPr indent="-381000" lvl="0" marL="457200" rtl="0" algn="l">
              <a:spcBef>
                <a:spcPts val="500"/>
              </a:spcBef>
              <a:spcAft>
                <a:spcPts val="0"/>
              </a:spcAft>
              <a:buSzPts val="2400"/>
              <a:buChar char="•"/>
            </a:pPr>
            <a:r>
              <a:rPr lang="en-US"/>
              <a:t>CAD model geometry created from T-Blade3</a:t>
            </a:r>
            <a:endParaRPr/>
          </a:p>
          <a:p>
            <a:pPr indent="-381000" lvl="0" marL="457200" rtl="0" algn="l">
              <a:spcBef>
                <a:spcPts val="0"/>
              </a:spcBef>
              <a:spcAft>
                <a:spcPts val="0"/>
              </a:spcAft>
              <a:buSzPts val="2400"/>
              <a:buChar char="•"/>
            </a:pPr>
            <a:r>
              <a:rPr lang="en-US"/>
              <a:t>blade3d.TT.dat</a:t>
            </a:r>
            <a:endParaRPr/>
          </a:p>
          <a:p>
            <a:pPr indent="-381000" lvl="1" marL="914400" rtl="0" algn="l">
              <a:spcBef>
                <a:spcPts val="0"/>
              </a:spcBef>
              <a:spcAft>
                <a:spcPts val="0"/>
              </a:spcAft>
              <a:buSzPts val="2400"/>
              <a:buChar char="–"/>
            </a:pPr>
            <a:r>
              <a:rPr lang="en-US"/>
              <a:t>Number of points: 241</a:t>
            </a:r>
            <a:endParaRPr/>
          </a:p>
          <a:p>
            <a:pPr indent="-381000" lvl="1" marL="914400" rtl="0" algn="l">
              <a:spcBef>
                <a:spcPts val="0"/>
              </a:spcBef>
              <a:spcAft>
                <a:spcPts val="0"/>
              </a:spcAft>
              <a:buSzPts val="2400"/>
              <a:buChar char="–"/>
            </a:pPr>
            <a:r>
              <a:rPr lang="en-US"/>
              <a:t>Number of sections: 21</a:t>
            </a:r>
            <a:endParaRPr/>
          </a:p>
          <a:p>
            <a:pPr indent="-381000" lvl="1" marL="914400" rtl="0" algn="l">
              <a:spcBef>
                <a:spcPts val="0"/>
              </a:spcBef>
              <a:spcAft>
                <a:spcPts val="0"/>
              </a:spcAft>
              <a:buSzPts val="2400"/>
              <a:buChar char="–"/>
            </a:pPr>
            <a:r>
              <a:rPr lang="en-US"/>
              <a:t>Number of blades in row: 33</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g840b945552_7_16"/>
          <p:cNvSpPr txBox="1"/>
          <p:nvPr>
            <p:ph type="title"/>
          </p:nvPr>
        </p:nvSpPr>
        <p:spPr>
          <a:xfrm>
            <a:off x="609600" y="671067"/>
            <a:ext cx="10972800" cy="1143000"/>
          </a:xfrm>
          <a:prstGeom prst="rect">
            <a:avLst/>
          </a:prstGeom>
        </p:spPr>
        <p:txBody>
          <a:bodyPr anchorCtr="0" anchor="ctr" bIns="60925" lIns="121900" spcFirstLastPara="1" rIns="121900" wrap="square" tIns="60925">
            <a:noAutofit/>
          </a:bodyPr>
          <a:lstStyle/>
          <a:p>
            <a:pPr indent="0" lvl="0" marL="0" rtl="0" algn="ctr">
              <a:spcBef>
                <a:spcPts val="0"/>
              </a:spcBef>
              <a:spcAft>
                <a:spcPts val="0"/>
              </a:spcAft>
              <a:buNone/>
            </a:pPr>
            <a:r>
              <a:rPr lang="en-US"/>
              <a:t>T-Blade3 2-D Output Sample Section 1</a:t>
            </a:r>
            <a:endParaRPr/>
          </a:p>
        </p:txBody>
      </p:sp>
      <p:pic>
        <p:nvPicPr>
          <p:cNvPr id="153" name="Google Shape;153;g840b945552_7_16"/>
          <p:cNvPicPr preferRelativeResize="0"/>
          <p:nvPr/>
        </p:nvPicPr>
        <p:blipFill>
          <a:blip r:embed="rId3">
            <a:alphaModFix/>
          </a:blip>
          <a:stretch>
            <a:fillRect/>
          </a:stretch>
        </p:blipFill>
        <p:spPr>
          <a:xfrm>
            <a:off x="3200400" y="2042667"/>
            <a:ext cx="6289507" cy="473913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g840b945552_7_22"/>
          <p:cNvSpPr txBox="1"/>
          <p:nvPr>
            <p:ph type="title"/>
          </p:nvPr>
        </p:nvSpPr>
        <p:spPr>
          <a:xfrm>
            <a:off x="609600" y="671067"/>
            <a:ext cx="10972800" cy="1143000"/>
          </a:xfrm>
          <a:prstGeom prst="rect">
            <a:avLst/>
          </a:prstGeom>
        </p:spPr>
        <p:txBody>
          <a:bodyPr anchorCtr="0" anchor="ctr" bIns="60925" lIns="121900" spcFirstLastPara="1" rIns="121900" wrap="square" tIns="60925">
            <a:noAutofit/>
          </a:bodyPr>
          <a:lstStyle/>
          <a:p>
            <a:pPr indent="0" lvl="0" marL="0" rtl="0" algn="ctr">
              <a:spcBef>
                <a:spcPts val="0"/>
              </a:spcBef>
              <a:spcAft>
                <a:spcPts val="0"/>
              </a:spcAft>
              <a:buNone/>
            </a:pPr>
            <a:r>
              <a:rPr lang="en-US"/>
              <a:t>Thickness Distribution</a:t>
            </a:r>
            <a:endParaRPr/>
          </a:p>
        </p:txBody>
      </p:sp>
      <p:pic>
        <p:nvPicPr>
          <p:cNvPr id="159" name="Google Shape;159;g840b945552_7_22"/>
          <p:cNvPicPr preferRelativeResize="0"/>
          <p:nvPr/>
        </p:nvPicPr>
        <p:blipFill>
          <a:blip r:embed="rId3">
            <a:alphaModFix/>
          </a:blip>
          <a:stretch>
            <a:fillRect/>
          </a:stretch>
        </p:blipFill>
        <p:spPr>
          <a:xfrm>
            <a:off x="2895600" y="1966467"/>
            <a:ext cx="6788083" cy="473913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g840b945552_3_40"/>
          <p:cNvSpPr txBox="1"/>
          <p:nvPr>
            <p:ph type="title"/>
          </p:nvPr>
        </p:nvSpPr>
        <p:spPr>
          <a:xfrm>
            <a:off x="963084" y="4406902"/>
            <a:ext cx="10363200" cy="1362000"/>
          </a:xfrm>
          <a:prstGeom prst="rect">
            <a:avLst/>
          </a:prstGeom>
        </p:spPr>
        <p:txBody>
          <a:bodyPr anchorCtr="0" anchor="t" bIns="60925" lIns="121900" spcFirstLastPara="1" rIns="121900" wrap="square" tIns="60925">
            <a:noAutofit/>
          </a:bodyPr>
          <a:lstStyle/>
          <a:p>
            <a:pPr indent="0" lvl="0" marL="0" rtl="0" algn="l">
              <a:spcBef>
                <a:spcPts val="0"/>
              </a:spcBef>
              <a:spcAft>
                <a:spcPts val="0"/>
              </a:spcAft>
              <a:buNone/>
            </a:pPr>
            <a:r>
              <a:rPr lang="en-US"/>
              <a:t>MISES Overview	</a:t>
            </a:r>
            <a:endParaRPr/>
          </a:p>
        </p:txBody>
      </p:sp>
      <p:sp>
        <p:nvSpPr>
          <p:cNvPr id="165" name="Google Shape;165;g840b945552_3_40"/>
          <p:cNvSpPr txBox="1"/>
          <p:nvPr>
            <p:ph idx="1" type="body"/>
          </p:nvPr>
        </p:nvSpPr>
        <p:spPr>
          <a:xfrm>
            <a:off x="963084" y="2906713"/>
            <a:ext cx="10363200" cy="1500300"/>
          </a:xfrm>
          <a:prstGeom prst="rect">
            <a:avLst/>
          </a:prstGeom>
        </p:spPr>
        <p:txBody>
          <a:bodyPr anchorCtr="0" anchor="b" bIns="60925" lIns="121900" spcFirstLastPara="1" rIns="121900" wrap="square" tIns="60925">
            <a:noAutofit/>
          </a:bodyPr>
          <a:lstStyle/>
          <a:p>
            <a:pPr indent="0" lvl="0" marL="0" rtl="0" algn="l">
              <a:spcBef>
                <a:spcPts val="500"/>
              </a:spcBef>
              <a:spcAft>
                <a:spcPts val="0"/>
              </a:spcAft>
              <a:buNone/>
            </a:pPr>
            <a:r>
              <a:rPr lang="en-US"/>
              <a:t>Rokas Ogorodnikas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g840b945552_3_45"/>
          <p:cNvSpPr txBox="1"/>
          <p:nvPr>
            <p:ph type="title"/>
          </p:nvPr>
        </p:nvSpPr>
        <p:spPr>
          <a:xfrm>
            <a:off x="609600" y="671067"/>
            <a:ext cx="10972800" cy="1143000"/>
          </a:xfrm>
          <a:prstGeom prst="rect">
            <a:avLst/>
          </a:prstGeom>
        </p:spPr>
        <p:txBody>
          <a:bodyPr anchorCtr="0" anchor="ctr" bIns="60925" lIns="121900" spcFirstLastPara="1" rIns="121900" wrap="square" tIns="60925">
            <a:noAutofit/>
          </a:bodyPr>
          <a:lstStyle/>
          <a:p>
            <a:pPr indent="0" lvl="0" marL="0" rtl="0" algn="ctr">
              <a:spcBef>
                <a:spcPts val="0"/>
              </a:spcBef>
              <a:spcAft>
                <a:spcPts val="0"/>
              </a:spcAft>
              <a:buNone/>
            </a:pPr>
            <a:r>
              <a:rPr lang="en-US" sz="5000"/>
              <a:t>MISES Framework</a:t>
            </a:r>
            <a:endParaRPr sz="5000"/>
          </a:p>
        </p:txBody>
      </p:sp>
      <p:sp>
        <p:nvSpPr>
          <p:cNvPr id="171" name="Google Shape;171;g840b945552_3_45"/>
          <p:cNvSpPr txBox="1"/>
          <p:nvPr>
            <p:ph idx="1" type="body"/>
          </p:nvPr>
        </p:nvSpPr>
        <p:spPr>
          <a:xfrm>
            <a:off x="609600" y="1996629"/>
            <a:ext cx="10972800" cy="3375000"/>
          </a:xfrm>
          <a:prstGeom prst="rect">
            <a:avLst/>
          </a:prstGeom>
        </p:spPr>
        <p:txBody>
          <a:bodyPr anchorCtr="0" anchor="t" bIns="60925" lIns="121900" spcFirstLastPara="1" rIns="121900" wrap="square" tIns="60925">
            <a:noAutofit/>
          </a:bodyPr>
          <a:lstStyle/>
          <a:p>
            <a:pPr indent="-368300" lvl="0" marL="457200" rtl="0" algn="l">
              <a:spcBef>
                <a:spcPts val="0"/>
              </a:spcBef>
              <a:spcAft>
                <a:spcPts val="0"/>
              </a:spcAft>
              <a:buSzPts val="2200"/>
              <a:buChar char="•"/>
            </a:pPr>
            <a:r>
              <a:rPr lang="en-US" sz="2200"/>
              <a:t>MISES is a flow solver made up of a collection of programs.</a:t>
            </a:r>
            <a:endParaRPr sz="2200"/>
          </a:p>
          <a:p>
            <a:pPr indent="-368300" lvl="0" marL="457200" rtl="0" algn="l">
              <a:spcBef>
                <a:spcPts val="0"/>
              </a:spcBef>
              <a:spcAft>
                <a:spcPts val="0"/>
              </a:spcAft>
              <a:buSzPts val="2200"/>
              <a:buChar char="•"/>
            </a:pPr>
            <a:r>
              <a:rPr lang="en-US" sz="2200"/>
              <a:t>Created by MIT’s Mark Drela.</a:t>
            </a:r>
            <a:endParaRPr sz="2200"/>
          </a:p>
          <a:p>
            <a:pPr indent="-368300" lvl="0" marL="457200" rtl="0" algn="l">
              <a:spcBef>
                <a:spcPts val="0"/>
              </a:spcBef>
              <a:spcAft>
                <a:spcPts val="0"/>
              </a:spcAft>
              <a:buSzPts val="2200"/>
              <a:buChar char="•"/>
            </a:pPr>
            <a:r>
              <a:rPr lang="en-US" sz="2200"/>
              <a:t>Version 2.70 supplied by Dr. Mark Turner.</a:t>
            </a:r>
            <a:endParaRPr sz="2200"/>
          </a:p>
          <a:p>
            <a:pPr indent="-368300" lvl="0" marL="457200" rtl="0" algn="l">
              <a:spcBef>
                <a:spcPts val="0"/>
              </a:spcBef>
              <a:spcAft>
                <a:spcPts val="0"/>
              </a:spcAft>
              <a:buSzPts val="2200"/>
              <a:buChar char="•"/>
            </a:pPr>
            <a:r>
              <a:rPr lang="en-US" sz="2200"/>
              <a:t>MISES programs that were used:</a:t>
            </a:r>
            <a:endParaRPr sz="2200"/>
          </a:p>
          <a:p>
            <a:pPr indent="-355600" lvl="1" marL="914400" rtl="0" algn="l">
              <a:spcBef>
                <a:spcPts val="0"/>
              </a:spcBef>
              <a:spcAft>
                <a:spcPts val="0"/>
              </a:spcAft>
              <a:buSzPts val="2000"/>
              <a:buChar char="–"/>
            </a:pPr>
            <a:r>
              <a:rPr lang="en-US" sz="2000"/>
              <a:t>ISET</a:t>
            </a:r>
            <a:endParaRPr sz="2000"/>
          </a:p>
          <a:p>
            <a:pPr indent="-355600" lvl="1" marL="914400" rtl="0" algn="l">
              <a:spcBef>
                <a:spcPts val="0"/>
              </a:spcBef>
              <a:spcAft>
                <a:spcPts val="0"/>
              </a:spcAft>
              <a:buSzPts val="2000"/>
              <a:buChar char="–"/>
            </a:pPr>
            <a:r>
              <a:rPr lang="en-US" sz="2000"/>
              <a:t>ISES</a:t>
            </a:r>
            <a:endParaRPr sz="2000"/>
          </a:p>
          <a:p>
            <a:pPr indent="-355600" lvl="1" marL="914400" rtl="0" algn="l">
              <a:spcBef>
                <a:spcPts val="0"/>
              </a:spcBef>
              <a:spcAft>
                <a:spcPts val="0"/>
              </a:spcAft>
              <a:buSzPts val="2000"/>
              <a:buChar char="–"/>
            </a:pPr>
            <a:r>
              <a:rPr lang="en-US" sz="2000"/>
              <a:t>IPLOT</a:t>
            </a:r>
            <a:endParaRPr sz="2000"/>
          </a:p>
          <a:p>
            <a:pPr indent="-355600" lvl="0" marL="457200" rtl="0" algn="l">
              <a:spcBef>
                <a:spcPts val="0"/>
              </a:spcBef>
              <a:spcAft>
                <a:spcPts val="0"/>
              </a:spcAft>
              <a:buSzPts val="2000"/>
              <a:buChar char="•"/>
            </a:pPr>
            <a:r>
              <a:rPr lang="en-US" sz="2000"/>
              <a:t>MISES is able to achieve near machine precision</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pic>
        <p:nvPicPr>
          <p:cNvPr id="176" name="Google Shape;176;g840b945552_3_50"/>
          <p:cNvPicPr preferRelativeResize="0"/>
          <p:nvPr/>
        </p:nvPicPr>
        <p:blipFill>
          <a:blip r:embed="rId3">
            <a:alphaModFix/>
          </a:blip>
          <a:stretch>
            <a:fillRect/>
          </a:stretch>
        </p:blipFill>
        <p:spPr>
          <a:xfrm>
            <a:off x="1772775" y="152400"/>
            <a:ext cx="8646453" cy="6553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g840b945552_4_7"/>
          <p:cNvSpPr/>
          <p:nvPr/>
        </p:nvSpPr>
        <p:spPr>
          <a:xfrm>
            <a:off x="2654000" y="808650"/>
            <a:ext cx="6883800" cy="24129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840b945552_4_7"/>
          <p:cNvSpPr txBox="1"/>
          <p:nvPr/>
        </p:nvSpPr>
        <p:spPr>
          <a:xfrm>
            <a:off x="582075" y="1189675"/>
            <a:ext cx="1143000" cy="5610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900">
                <a:latin typeface="Calibri"/>
                <a:ea typeface="Calibri"/>
                <a:cs typeface="Calibri"/>
                <a:sym typeface="Calibri"/>
              </a:rPr>
              <a:t>T-Blade3</a:t>
            </a:r>
            <a:endParaRPr sz="1900">
              <a:latin typeface="Calibri"/>
              <a:ea typeface="Calibri"/>
              <a:cs typeface="Calibri"/>
              <a:sym typeface="Calibri"/>
            </a:endParaRPr>
          </a:p>
        </p:txBody>
      </p:sp>
      <p:cxnSp>
        <p:nvCxnSpPr>
          <p:cNvPr id="183" name="Google Shape;183;g840b945552_4_7"/>
          <p:cNvCxnSpPr/>
          <p:nvPr/>
        </p:nvCxnSpPr>
        <p:spPr>
          <a:xfrm>
            <a:off x="4032300" y="1466125"/>
            <a:ext cx="613800" cy="5400"/>
          </a:xfrm>
          <a:prstGeom prst="straightConnector1">
            <a:avLst/>
          </a:prstGeom>
          <a:noFill/>
          <a:ln cap="flat" cmpd="sng" w="19050">
            <a:solidFill>
              <a:srgbClr val="000000"/>
            </a:solidFill>
            <a:prstDash val="solid"/>
            <a:round/>
            <a:headEnd len="sm" w="sm" type="none"/>
            <a:tailEnd len="sm" w="sm" type="triangle"/>
          </a:ln>
        </p:spPr>
      </p:cxnSp>
      <p:sp>
        <p:nvSpPr>
          <p:cNvPr id="184" name="Google Shape;184;g840b945552_4_7"/>
          <p:cNvSpPr txBox="1"/>
          <p:nvPr/>
        </p:nvSpPr>
        <p:spPr>
          <a:xfrm>
            <a:off x="2889300" y="1188325"/>
            <a:ext cx="1143000" cy="561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US" sz="1900">
                <a:latin typeface="Calibri"/>
                <a:ea typeface="Calibri"/>
                <a:cs typeface="Calibri"/>
                <a:sym typeface="Calibri"/>
              </a:rPr>
              <a:t>blade.xxx</a:t>
            </a:r>
            <a:endParaRPr sz="1900">
              <a:latin typeface="Calibri"/>
              <a:ea typeface="Calibri"/>
              <a:cs typeface="Calibri"/>
              <a:sym typeface="Calibri"/>
            </a:endParaRPr>
          </a:p>
        </p:txBody>
      </p:sp>
      <p:sp>
        <p:nvSpPr>
          <p:cNvPr id="185" name="Google Shape;185;g840b945552_4_7"/>
          <p:cNvSpPr txBox="1"/>
          <p:nvPr/>
        </p:nvSpPr>
        <p:spPr>
          <a:xfrm>
            <a:off x="4646100" y="1188325"/>
            <a:ext cx="1143000" cy="5610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US" sz="1900">
                <a:latin typeface="Calibri"/>
                <a:ea typeface="Calibri"/>
                <a:cs typeface="Calibri"/>
                <a:sym typeface="Calibri"/>
              </a:rPr>
              <a:t>ISET</a:t>
            </a:r>
            <a:endParaRPr sz="1900">
              <a:latin typeface="Calibri"/>
              <a:ea typeface="Calibri"/>
              <a:cs typeface="Calibri"/>
              <a:sym typeface="Calibri"/>
            </a:endParaRPr>
          </a:p>
        </p:txBody>
      </p:sp>
      <p:sp>
        <p:nvSpPr>
          <p:cNvPr id="186" name="Google Shape;186;g840b945552_4_7"/>
          <p:cNvSpPr txBox="1"/>
          <p:nvPr/>
        </p:nvSpPr>
        <p:spPr>
          <a:xfrm>
            <a:off x="6402900" y="1188325"/>
            <a:ext cx="1143000" cy="561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US" sz="1900">
                <a:latin typeface="Calibri"/>
                <a:ea typeface="Calibri"/>
                <a:cs typeface="Calibri"/>
                <a:sym typeface="Calibri"/>
              </a:rPr>
              <a:t>idat.xxx</a:t>
            </a:r>
            <a:endParaRPr sz="1900">
              <a:latin typeface="Calibri"/>
              <a:ea typeface="Calibri"/>
              <a:cs typeface="Calibri"/>
              <a:sym typeface="Calibri"/>
            </a:endParaRPr>
          </a:p>
        </p:txBody>
      </p:sp>
      <p:sp>
        <p:nvSpPr>
          <p:cNvPr id="187" name="Google Shape;187;g840b945552_4_7"/>
          <p:cNvSpPr txBox="1"/>
          <p:nvPr/>
        </p:nvSpPr>
        <p:spPr>
          <a:xfrm>
            <a:off x="8159700" y="1189675"/>
            <a:ext cx="1143000" cy="5610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US" sz="1900">
                <a:latin typeface="Calibri"/>
                <a:ea typeface="Calibri"/>
                <a:cs typeface="Calibri"/>
                <a:sym typeface="Calibri"/>
              </a:rPr>
              <a:t>ISES</a:t>
            </a:r>
            <a:endParaRPr sz="1900">
              <a:latin typeface="Calibri"/>
              <a:ea typeface="Calibri"/>
              <a:cs typeface="Calibri"/>
              <a:sym typeface="Calibri"/>
            </a:endParaRPr>
          </a:p>
        </p:txBody>
      </p:sp>
      <p:sp>
        <p:nvSpPr>
          <p:cNvPr id="188" name="Google Shape;188;g840b945552_4_7"/>
          <p:cNvSpPr txBox="1"/>
          <p:nvPr/>
        </p:nvSpPr>
        <p:spPr>
          <a:xfrm>
            <a:off x="2423575" y="247650"/>
            <a:ext cx="7345200" cy="561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5000" u="sng">
                <a:latin typeface="Calibri"/>
                <a:ea typeface="Calibri"/>
                <a:cs typeface="Calibri"/>
                <a:sym typeface="Calibri"/>
              </a:rPr>
              <a:t>Simplified MISES Roadmap</a:t>
            </a:r>
            <a:endParaRPr sz="5000" u="sng">
              <a:latin typeface="Calibri"/>
              <a:ea typeface="Calibri"/>
              <a:cs typeface="Calibri"/>
              <a:sym typeface="Calibri"/>
            </a:endParaRPr>
          </a:p>
        </p:txBody>
      </p:sp>
      <p:cxnSp>
        <p:nvCxnSpPr>
          <p:cNvPr id="189" name="Google Shape;189;g840b945552_4_7"/>
          <p:cNvCxnSpPr/>
          <p:nvPr/>
        </p:nvCxnSpPr>
        <p:spPr>
          <a:xfrm>
            <a:off x="5789100" y="1471525"/>
            <a:ext cx="613800" cy="5400"/>
          </a:xfrm>
          <a:prstGeom prst="straightConnector1">
            <a:avLst/>
          </a:prstGeom>
          <a:noFill/>
          <a:ln cap="flat" cmpd="sng" w="19050">
            <a:solidFill>
              <a:srgbClr val="000000"/>
            </a:solidFill>
            <a:prstDash val="solid"/>
            <a:round/>
            <a:headEnd len="sm" w="sm" type="none"/>
            <a:tailEnd len="sm" w="sm" type="triangle"/>
          </a:ln>
        </p:spPr>
      </p:cxnSp>
      <p:cxnSp>
        <p:nvCxnSpPr>
          <p:cNvPr id="190" name="Google Shape;190;g840b945552_4_7"/>
          <p:cNvCxnSpPr/>
          <p:nvPr/>
        </p:nvCxnSpPr>
        <p:spPr>
          <a:xfrm>
            <a:off x="7545900" y="1471525"/>
            <a:ext cx="613800" cy="5400"/>
          </a:xfrm>
          <a:prstGeom prst="straightConnector1">
            <a:avLst/>
          </a:prstGeom>
          <a:noFill/>
          <a:ln cap="flat" cmpd="sng" w="19050">
            <a:solidFill>
              <a:srgbClr val="000000"/>
            </a:solidFill>
            <a:prstDash val="solid"/>
            <a:round/>
            <a:headEnd len="sm" w="sm" type="triangle"/>
            <a:tailEnd len="sm" w="sm" type="triangle"/>
          </a:ln>
        </p:spPr>
      </p:cxnSp>
      <p:sp>
        <p:nvSpPr>
          <p:cNvPr id="191" name="Google Shape;191;g840b945552_4_7"/>
          <p:cNvSpPr txBox="1"/>
          <p:nvPr/>
        </p:nvSpPr>
        <p:spPr>
          <a:xfrm>
            <a:off x="6402900" y="2365825"/>
            <a:ext cx="1143000" cy="5610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US" sz="1900">
                <a:latin typeface="Calibri"/>
                <a:ea typeface="Calibri"/>
                <a:cs typeface="Calibri"/>
                <a:sym typeface="Calibri"/>
              </a:rPr>
              <a:t>IPLOT</a:t>
            </a:r>
            <a:endParaRPr sz="1900">
              <a:latin typeface="Calibri"/>
              <a:ea typeface="Calibri"/>
              <a:cs typeface="Calibri"/>
              <a:sym typeface="Calibri"/>
            </a:endParaRPr>
          </a:p>
        </p:txBody>
      </p:sp>
      <p:cxnSp>
        <p:nvCxnSpPr>
          <p:cNvPr id="192" name="Google Shape;192;g840b945552_4_7"/>
          <p:cNvCxnSpPr/>
          <p:nvPr/>
        </p:nvCxnSpPr>
        <p:spPr>
          <a:xfrm rot="5400000">
            <a:off x="6667500" y="2054875"/>
            <a:ext cx="613800" cy="5400"/>
          </a:xfrm>
          <a:prstGeom prst="straightConnector1">
            <a:avLst/>
          </a:prstGeom>
          <a:noFill/>
          <a:ln cap="flat" cmpd="sng" w="19050">
            <a:solidFill>
              <a:srgbClr val="000000"/>
            </a:solidFill>
            <a:prstDash val="solid"/>
            <a:round/>
            <a:headEnd len="sm" w="sm" type="none"/>
            <a:tailEnd len="sm" w="sm" type="triangle"/>
          </a:ln>
        </p:spPr>
      </p:cxnSp>
      <p:cxnSp>
        <p:nvCxnSpPr>
          <p:cNvPr id="193" name="Google Shape;193;g840b945552_4_7"/>
          <p:cNvCxnSpPr>
            <a:stCxn id="182" idx="3"/>
          </p:cNvCxnSpPr>
          <p:nvPr/>
        </p:nvCxnSpPr>
        <p:spPr>
          <a:xfrm>
            <a:off x="1725075" y="1470175"/>
            <a:ext cx="928800" cy="0"/>
          </a:xfrm>
          <a:prstGeom prst="straightConnector1">
            <a:avLst/>
          </a:prstGeom>
          <a:noFill/>
          <a:ln cap="flat" cmpd="sng" w="9525">
            <a:solidFill>
              <a:srgbClr val="000000"/>
            </a:solidFill>
            <a:prstDash val="solid"/>
            <a:round/>
            <a:headEnd len="med" w="med" type="none"/>
            <a:tailEnd len="med" w="med" type="triangle"/>
          </a:ln>
        </p:spPr>
      </p:cxnSp>
      <p:cxnSp>
        <p:nvCxnSpPr>
          <p:cNvPr id="194" name="Google Shape;194;g840b945552_4_7"/>
          <p:cNvCxnSpPr/>
          <p:nvPr/>
        </p:nvCxnSpPr>
        <p:spPr>
          <a:xfrm>
            <a:off x="7545900" y="2643625"/>
            <a:ext cx="613800" cy="5400"/>
          </a:xfrm>
          <a:prstGeom prst="straightConnector1">
            <a:avLst/>
          </a:prstGeom>
          <a:noFill/>
          <a:ln cap="flat" cmpd="sng" w="19050">
            <a:solidFill>
              <a:srgbClr val="000000"/>
            </a:solidFill>
            <a:prstDash val="solid"/>
            <a:round/>
            <a:headEnd len="sm" w="sm" type="none"/>
            <a:tailEnd len="sm" w="sm" type="triangle"/>
          </a:ln>
        </p:spPr>
      </p:cxnSp>
      <p:sp>
        <p:nvSpPr>
          <p:cNvPr id="195" name="Google Shape;195;g840b945552_4_7"/>
          <p:cNvSpPr txBox="1"/>
          <p:nvPr/>
        </p:nvSpPr>
        <p:spPr>
          <a:xfrm>
            <a:off x="8159700" y="2365825"/>
            <a:ext cx="1143000" cy="561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US" sz="1900">
                <a:latin typeface="Calibri"/>
                <a:ea typeface="Calibri"/>
                <a:cs typeface="Calibri"/>
                <a:sym typeface="Calibri"/>
              </a:rPr>
              <a:t>Xplot11</a:t>
            </a:r>
            <a:endParaRPr sz="1900">
              <a:latin typeface="Calibri"/>
              <a:ea typeface="Calibri"/>
              <a:cs typeface="Calibri"/>
              <a:sym typeface="Calibri"/>
            </a:endParaRPr>
          </a:p>
          <a:p>
            <a:pPr indent="0" lvl="0" marL="0" marR="0" rtl="0" algn="ctr">
              <a:lnSpc>
                <a:spcPct val="100000"/>
              </a:lnSpc>
              <a:spcBef>
                <a:spcPts val="0"/>
              </a:spcBef>
              <a:spcAft>
                <a:spcPts val="0"/>
              </a:spcAft>
              <a:buNone/>
            </a:pPr>
            <a:r>
              <a:rPr lang="en-US" sz="1900">
                <a:latin typeface="Calibri"/>
                <a:ea typeface="Calibri"/>
                <a:cs typeface="Calibri"/>
                <a:sym typeface="Calibri"/>
              </a:rPr>
              <a:t>Graphics</a:t>
            </a:r>
            <a:endParaRPr sz="1900">
              <a:latin typeface="Calibri"/>
              <a:ea typeface="Calibri"/>
              <a:cs typeface="Calibri"/>
              <a:sym typeface="Calibri"/>
            </a:endParaRPr>
          </a:p>
        </p:txBody>
      </p:sp>
      <p:sp>
        <p:nvSpPr>
          <p:cNvPr id="196" name="Google Shape;196;g840b945552_4_7"/>
          <p:cNvSpPr txBox="1"/>
          <p:nvPr/>
        </p:nvSpPr>
        <p:spPr>
          <a:xfrm>
            <a:off x="1037175" y="3464925"/>
            <a:ext cx="9429900" cy="308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latin typeface="Times New Roman"/>
                <a:ea typeface="Times New Roman"/>
                <a:cs typeface="Times New Roman"/>
                <a:sym typeface="Times New Roman"/>
              </a:rPr>
              <a:t>Program </a:t>
            </a:r>
            <a:r>
              <a:rPr lang="en-US" sz="2200">
                <a:latin typeface="Times New Roman"/>
                <a:ea typeface="Times New Roman"/>
                <a:cs typeface="Times New Roman"/>
                <a:sym typeface="Times New Roman"/>
              </a:rPr>
              <a:t>functions</a:t>
            </a:r>
            <a:r>
              <a:rPr lang="en-US" sz="2200">
                <a:latin typeface="Times New Roman"/>
                <a:ea typeface="Times New Roman"/>
                <a:cs typeface="Times New Roman"/>
                <a:sym typeface="Times New Roman"/>
              </a:rPr>
              <a:t>:</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US" sz="2200">
                <a:latin typeface="Times New Roman"/>
                <a:ea typeface="Times New Roman"/>
                <a:cs typeface="Times New Roman"/>
                <a:sym typeface="Times New Roman"/>
              </a:rPr>
              <a:t>ISET - elliptic grid generator.</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US" sz="2200">
                <a:latin typeface="Times New Roman"/>
                <a:ea typeface="Times New Roman"/>
                <a:cs typeface="Times New Roman"/>
                <a:sym typeface="Times New Roman"/>
              </a:rPr>
              <a:t>ISES - flow solver which uses Newton’s method to solve nonlinear </a:t>
            </a:r>
            <a:r>
              <a:rPr lang="en-US" sz="2200">
                <a:latin typeface="Times New Roman"/>
                <a:ea typeface="Times New Roman"/>
                <a:cs typeface="Times New Roman"/>
                <a:sym typeface="Times New Roman"/>
              </a:rPr>
              <a:t>system</a:t>
            </a:r>
            <a:r>
              <a:rPr lang="en-US" sz="2200">
                <a:latin typeface="Times New Roman"/>
                <a:ea typeface="Times New Roman"/>
                <a:cs typeface="Times New Roman"/>
                <a:sym typeface="Times New Roman"/>
              </a:rPr>
              <a:t> that is derived </a:t>
            </a:r>
            <a:r>
              <a:rPr lang="en-US" sz="2200">
                <a:latin typeface="Times New Roman"/>
                <a:ea typeface="Times New Roman"/>
                <a:cs typeface="Times New Roman"/>
                <a:sym typeface="Times New Roman"/>
              </a:rPr>
              <a:t>from</a:t>
            </a:r>
            <a:r>
              <a:rPr lang="en-US" sz="2200">
                <a:latin typeface="Times New Roman"/>
                <a:ea typeface="Times New Roman"/>
                <a:cs typeface="Times New Roman"/>
                <a:sym typeface="Times New Roman"/>
              </a:rPr>
              <a:t> the Euler equations coupled with the integral boundary layer formulas through the displacement thickness.</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US" sz="2200">
                <a:latin typeface="Times New Roman"/>
                <a:ea typeface="Times New Roman"/>
                <a:cs typeface="Times New Roman"/>
                <a:sym typeface="Times New Roman"/>
              </a:rPr>
              <a:t>IPLOT - post-processing utility used to generate blade surface, and contour plots.</a:t>
            </a:r>
            <a:endParaRPr sz="2200">
              <a:latin typeface="Times New Roman"/>
              <a:ea typeface="Times New Roman"/>
              <a:cs typeface="Times New Roman"/>
              <a:sym typeface="Times New Roman"/>
            </a:endParaRPr>
          </a:p>
        </p:txBody>
      </p:sp>
      <p:sp>
        <p:nvSpPr>
          <p:cNvPr id="197" name="Google Shape;197;g840b945552_4_7"/>
          <p:cNvSpPr txBox="1"/>
          <p:nvPr/>
        </p:nvSpPr>
        <p:spPr>
          <a:xfrm>
            <a:off x="9768775" y="1355575"/>
            <a:ext cx="1143000" cy="5610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US" sz="1900">
                <a:latin typeface="Calibri"/>
                <a:ea typeface="Calibri"/>
                <a:cs typeface="Calibri"/>
                <a:sym typeface="Calibri"/>
              </a:rPr>
              <a:t>Program</a:t>
            </a:r>
            <a:endParaRPr sz="1900">
              <a:latin typeface="Calibri"/>
              <a:ea typeface="Calibri"/>
              <a:cs typeface="Calibri"/>
              <a:sym typeface="Calibri"/>
            </a:endParaRPr>
          </a:p>
        </p:txBody>
      </p:sp>
      <p:sp>
        <p:nvSpPr>
          <p:cNvPr id="198" name="Google Shape;198;g840b945552_4_7"/>
          <p:cNvSpPr txBox="1"/>
          <p:nvPr/>
        </p:nvSpPr>
        <p:spPr>
          <a:xfrm>
            <a:off x="9768775" y="2147325"/>
            <a:ext cx="1143000" cy="561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US" sz="1900">
                <a:latin typeface="Calibri"/>
                <a:ea typeface="Calibri"/>
                <a:cs typeface="Calibri"/>
                <a:sym typeface="Calibri"/>
              </a:rPr>
              <a:t>data file</a:t>
            </a:r>
            <a:endParaRPr sz="190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g840b945552_3_55"/>
          <p:cNvSpPr txBox="1"/>
          <p:nvPr>
            <p:ph type="title"/>
          </p:nvPr>
        </p:nvSpPr>
        <p:spPr>
          <a:xfrm>
            <a:off x="963084" y="4406902"/>
            <a:ext cx="10363200" cy="1362000"/>
          </a:xfrm>
          <a:prstGeom prst="rect">
            <a:avLst/>
          </a:prstGeom>
        </p:spPr>
        <p:txBody>
          <a:bodyPr anchorCtr="0" anchor="t" bIns="60925" lIns="121900" spcFirstLastPara="1" rIns="121900" wrap="square" tIns="60925">
            <a:noAutofit/>
          </a:bodyPr>
          <a:lstStyle/>
          <a:p>
            <a:pPr indent="0" lvl="0" marL="0" rtl="0" algn="l">
              <a:spcBef>
                <a:spcPts val="0"/>
              </a:spcBef>
              <a:spcAft>
                <a:spcPts val="0"/>
              </a:spcAft>
              <a:buNone/>
            </a:pPr>
            <a:r>
              <a:rPr lang="en-US"/>
              <a:t>Supercritical CO2 </a:t>
            </a:r>
            <a:endParaRPr/>
          </a:p>
        </p:txBody>
      </p:sp>
      <p:sp>
        <p:nvSpPr>
          <p:cNvPr id="204" name="Google Shape;204;g840b945552_3_55"/>
          <p:cNvSpPr txBox="1"/>
          <p:nvPr>
            <p:ph idx="1" type="body"/>
          </p:nvPr>
        </p:nvSpPr>
        <p:spPr>
          <a:xfrm>
            <a:off x="963084" y="2906713"/>
            <a:ext cx="10363200" cy="1500300"/>
          </a:xfrm>
          <a:prstGeom prst="rect">
            <a:avLst/>
          </a:prstGeom>
        </p:spPr>
        <p:txBody>
          <a:bodyPr anchorCtr="0" anchor="b" bIns="60925" lIns="121900" spcFirstLastPara="1" rIns="121900" wrap="square" tIns="60925">
            <a:noAutofit/>
          </a:bodyPr>
          <a:lstStyle/>
          <a:p>
            <a:pPr indent="0" lvl="0" marL="0" rtl="0" algn="l">
              <a:spcBef>
                <a:spcPts val="500"/>
              </a:spcBef>
              <a:spcAft>
                <a:spcPts val="0"/>
              </a:spcAft>
              <a:buNone/>
            </a:pPr>
            <a:r>
              <a:rPr lang="en-US"/>
              <a:t>Matthew Ha</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g840b945552_3_60"/>
          <p:cNvSpPr txBox="1"/>
          <p:nvPr>
            <p:ph type="title"/>
          </p:nvPr>
        </p:nvSpPr>
        <p:spPr>
          <a:xfrm>
            <a:off x="609600" y="671067"/>
            <a:ext cx="10972800" cy="1143000"/>
          </a:xfrm>
          <a:prstGeom prst="rect">
            <a:avLst/>
          </a:prstGeom>
        </p:spPr>
        <p:txBody>
          <a:bodyPr anchorCtr="0" anchor="ctr" bIns="60925" lIns="121900" spcFirstLastPara="1" rIns="121900" wrap="square" tIns="60925">
            <a:noAutofit/>
          </a:bodyPr>
          <a:lstStyle/>
          <a:p>
            <a:pPr indent="0" lvl="0" marL="0" rtl="0" algn="ctr">
              <a:spcBef>
                <a:spcPts val="0"/>
              </a:spcBef>
              <a:spcAft>
                <a:spcPts val="0"/>
              </a:spcAft>
              <a:buNone/>
            </a:pPr>
            <a:r>
              <a:rPr lang="en-US" sz="5000"/>
              <a:t>Supercritical CO2 Compressor</a:t>
            </a:r>
            <a:endParaRPr sz="5000"/>
          </a:p>
        </p:txBody>
      </p:sp>
      <p:sp>
        <p:nvSpPr>
          <p:cNvPr id="210" name="Google Shape;210;g840b945552_3_60"/>
          <p:cNvSpPr txBox="1"/>
          <p:nvPr>
            <p:ph idx="1" type="body"/>
          </p:nvPr>
        </p:nvSpPr>
        <p:spPr>
          <a:xfrm>
            <a:off x="609600" y="1996629"/>
            <a:ext cx="10972800" cy="3375000"/>
          </a:xfrm>
          <a:prstGeom prst="rect">
            <a:avLst/>
          </a:prstGeom>
        </p:spPr>
        <p:txBody>
          <a:bodyPr anchorCtr="0" anchor="t" bIns="60925" lIns="121900" spcFirstLastPara="1" rIns="121900" wrap="square" tIns="60925">
            <a:noAutofit/>
          </a:bodyPr>
          <a:lstStyle/>
          <a:p>
            <a:pPr indent="-349250" lvl="0" marL="457200" rtl="0" algn="l">
              <a:spcBef>
                <a:spcPts val="500"/>
              </a:spcBef>
              <a:spcAft>
                <a:spcPts val="0"/>
              </a:spcAft>
              <a:buSzPts val="1900"/>
              <a:buChar char="•"/>
            </a:pPr>
            <a:r>
              <a:rPr lang="en-US" sz="3800"/>
              <a:t>100 MW multistage axial compressor design</a:t>
            </a:r>
            <a:endParaRPr sz="3800"/>
          </a:p>
          <a:p>
            <a:pPr indent="-349250" lvl="0" marL="457200" rtl="0" algn="l">
              <a:spcBef>
                <a:spcPts val="0"/>
              </a:spcBef>
              <a:spcAft>
                <a:spcPts val="0"/>
              </a:spcAft>
              <a:buSzPts val="1900"/>
              <a:buChar char="•"/>
            </a:pPr>
            <a:r>
              <a:rPr lang="en-US" sz="3800"/>
              <a:t>Inlet Temperature: 	75 C</a:t>
            </a:r>
            <a:endParaRPr sz="3800"/>
          </a:p>
          <a:p>
            <a:pPr indent="-349250" lvl="0" marL="457200" rtl="0" algn="l">
              <a:spcBef>
                <a:spcPts val="0"/>
              </a:spcBef>
              <a:spcAft>
                <a:spcPts val="0"/>
              </a:spcAft>
              <a:buSzPts val="1900"/>
              <a:buChar char="•"/>
            </a:pPr>
            <a:r>
              <a:rPr lang="en-US" sz="3800"/>
              <a:t>Inlet Pressure: 			2.21 MPa</a:t>
            </a:r>
            <a:endParaRPr sz="3800"/>
          </a:p>
          <a:p>
            <a:pPr indent="-349250" lvl="0" marL="457200" rtl="0" algn="l">
              <a:spcBef>
                <a:spcPts val="0"/>
              </a:spcBef>
              <a:spcAft>
                <a:spcPts val="0"/>
              </a:spcAft>
              <a:buSzPts val="1900"/>
              <a:buChar char="•"/>
            </a:pPr>
            <a:r>
              <a:rPr lang="en-US" sz="3800"/>
              <a:t>Outlet Pressure 			25 MPa</a:t>
            </a:r>
            <a:endParaRPr sz="3800"/>
          </a:p>
          <a:p>
            <a:pPr indent="-349250" lvl="0" marL="457200" rtl="0" algn="l">
              <a:spcBef>
                <a:spcPts val="0"/>
              </a:spcBef>
              <a:spcAft>
                <a:spcPts val="0"/>
              </a:spcAft>
              <a:buSzPts val="1900"/>
              <a:buChar char="•"/>
            </a:pPr>
            <a:r>
              <a:rPr lang="en-US" sz="3800"/>
              <a:t>Working Fluid: 			S-CO2</a:t>
            </a:r>
            <a:endParaRPr sz="3800"/>
          </a:p>
          <a:p>
            <a:pPr indent="-349250" lvl="0" marL="457200" rtl="0" algn="l">
              <a:spcBef>
                <a:spcPts val="0"/>
              </a:spcBef>
              <a:spcAft>
                <a:spcPts val="0"/>
              </a:spcAft>
              <a:buSzPts val="1900"/>
              <a:buChar char="•"/>
            </a:pPr>
            <a:r>
              <a:rPr lang="en-US" sz="3800"/>
              <a:t>Mass Flow Rate: 		440 kg/s</a:t>
            </a:r>
            <a:endParaRPr sz="3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g840b945552_3_5"/>
          <p:cNvSpPr txBox="1"/>
          <p:nvPr>
            <p:ph type="title"/>
          </p:nvPr>
        </p:nvSpPr>
        <p:spPr>
          <a:xfrm>
            <a:off x="963084" y="4406902"/>
            <a:ext cx="10363200" cy="1362000"/>
          </a:xfrm>
          <a:prstGeom prst="rect">
            <a:avLst/>
          </a:prstGeom>
        </p:spPr>
        <p:txBody>
          <a:bodyPr anchorCtr="0" anchor="t" bIns="60925" lIns="121900" spcFirstLastPara="1" rIns="121900" wrap="square" tIns="60925">
            <a:noAutofit/>
          </a:bodyPr>
          <a:lstStyle/>
          <a:p>
            <a:pPr indent="0" lvl="0" marL="0" rtl="0" algn="l">
              <a:spcBef>
                <a:spcPts val="0"/>
              </a:spcBef>
              <a:spcAft>
                <a:spcPts val="0"/>
              </a:spcAft>
              <a:buNone/>
            </a:pPr>
            <a:r>
              <a:rPr lang="en-US"/>
              <a:t>Overview of Project</a:t>
            </a:r>
            <a:endParaRPr/>
          </a:p>
        </p:txBody>
      </p:sp>
      <p:sp>
        <p:nvSpPr>
          <p:cNvPr id="91" name="Google Shape;91;g840b945552_3_5"/>
          <p:cNvSpPr txBox="1"/>
          <p:nvPr>
            <p:ph idx="1" type="body"/>
          </p:nvPr>
        </p:nvSpPr>
        <p:spPr>
          <a:xfrm>
            <a:off x="963084" y="2906713"/>
            <a:ext cx="10363200" cy="1500300"/>
          </a:xfrm>
          <a:prstGeom prst="rect">
            <a:avLst/>
          </a:prstGeom>
        </p:spPr>
        <p:txBody>
          <a:bodyPr anchorCtr="0" anchor="b" bIns="60925" lIns="121900" spcFirstLastPara="1" rIns="121900" wrap="square" tIns="60925">
            <a:noAutofit/>
          </a:bodyPr>
          <a:lstStyle/>
          <a:p>
            <a:pPr indent="0" lvl="0" marL="0" rtl="0" algn="l">
              <a:spcBef>
                <a:spcPts val="500"/>
              </a:spcBef>
              <a:spcAft>
                <a:spcPts val="0"/>
              </a:spcAft>
              <a:buNone/>
            </a:pPr>
            <a:r>
              <a:rPr lang="en-US"/>
              <a:t>Dr. Mark Turner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g840b945552_3_65"/>
          <p:cNvSpPr txBox="1"/>
          <p:nvPr>
            <p:ph type="title"/>
          </p:nvPr>
        </p:nvSpPr>
        <p:spPr>
          <a:xfrm>
            <a:off x="609600" y="671067"/>
            <a:ext cx="10972800" cy="1143000"/>
          </a:xfrm>
          <a:prstGeom prst="rect">
            <a:avLst/>
          </a:prstGeom>
        </p:spPr>
        <p:txBody>
          <a:bodyPr anchorCtr="0" anchor="ctr" bIns="60925" lIns="121900" spcFirstLastPara="1" rIns="121900" wrap="square" tIns="60925">
            <a:noAutofit/>
          </a:bodyPr>
          <a:lstStyle/>
          <a:p>
            <a:pPr indent="0" lvl="0" marL="0" rtl="0" algn="ctr">
              <a:spcBef>
                <a:spcPts val="0"/>
              </a:spcBef>
              <a:spcAft>
                <a:spcPts val="0"/>
              </a:spcAft>
              <a:buNone/>
            </a:pPr>
            <a:r>
              <a:rPr lang="en-US"/>
              <a:t>Why S-CO2</a:t>
            </a:r>
            <a:endParaRPr/>
          </a:p>
        </p:txBody>
      </p:sp>
      <p:sp>
        <p:nvSpPr>
          <p:cNvPr id="216" name="Google Shape;216;g840b945552_3_65"/>
          <p:cNvSpPr txBox="1"/>
          <p:nvPr>
            <p:ph idx="1" type="body"/>
          </p:nvPr>
        </p:nvSpPr>
        <p:spPr>
          <a:xfrm>
            <a:off x="609600" y="1996629"/>
            <a:ext cx="10972800" cy="3375000"/>
          </a:xfrm>
          <a:prstGeom prst="rect">
            <a:avLst/>
          </a:prstGeom>
        </p:spPr>
        <p:txBody>
          <a:bodyPr anchorCtr="0" anchor="t" bIns="60925" lIns="121900" spcFirstLastPara="1" rIns="121900" wrap="square" tIns="60925">
            <a:noAutofit/>
          </a:bodyPr>
          <a:lstStyle/>
          <a:p>
            <a:pPr indent="-330200" lvl="0" marL="457200" rtl="0" algn="l">
              <a:spcBef>
                <a:spcPts val="500"/>
              </a:spcBef>
              <a:spcAft>
                <a:spcPts val="0"/>
              </a:spcAft>
              <a:buSzPts val="1600"/>
              <a:buChar char="•"/>
            </a:pPr>
            <a:r>
              <a:rPr lang="en-US" sz="3500"/>
              <a:t>Low critical pressure and </a:t>
            </a:r>
            <a:r>
              <a:rPr lang="en-US" sz="3500"/>
              <a:t>temperature</a:t>
            </a:r>
            <a:endParaRPr sz="3500"/>
          </a:p>
          <a:p>
            <a:pPr indent="-330200" lvl="1" marL="914400" rtl="0" algn="l">
              <a:spcBef>
                <a:spcPts val="0"/>
              </a:spcBef>
              <a:spcAft>
                <a:spcPts val="0"/>
              </a:spcAft>
              <a:buSzPts val="1600"/>
              <a:buChar char="–"/>
            </a:pPr>
            <a:r>
              <a:rPr lang="en-US" sz="2900"/>
              <a:t>7.377 MPa, 304.13 K</a:t>
            </a:r>
            <a:endParaRPr sz="2900"/>
          </a:p>
          <a:p>
            <a:pPr indent="-330200" lvl="0" marL="457200" rtl="0" algn="l">
              <a:spcBef>
                <a:spcPts val="0"/>
              </a:spcBef>
              <a:spcAft>
                <a:spcPts val="0"/>
              </a:spcAft>
              <a:buSzPts val="1600"/>
              <a:buChar char="•"/>
            </a:pPr>
            <a:r>
              <a:rPr lang="en-US" sz="3500"/>
              <a:t>High density and convective heat transfer coefficient </a:t>
            </a:r>
            <a:endParaRPr sz="3500"/>
          </a:p>
          <a:p>
            <a:pPr indent="-381000" lvl="1" marL="914400" rtl="0" algn="l">
              <a:spcBef>
                <a:spcPts val="0"/>
              </a:spcBef>
              <a:spcAft>
                <a:spcPts val="0"/>
              </a:spcAft>
              <a:buSzPts val="2400"/>
              <a:buChar char="–"/>
            </a:pPr>
            <a:r>
              <a:rPr lang="en-US" sz="2900"/>
              <a:t>Allows for a reduction of volume for turbomachinery</a:t>
            </a:r>
            <a:r>
              <a:rPr lang="en-US"/>
              <a:t> </a:t>
            </a:r>
            <a:endParaRPr/>
          </a:p>
          <a:p>
            <a:pPr indent="-330200" lvl="1" marL="914400" rtl="0" algn="l">
              <a:spcBef>
                <a:spcPts val="0"/>
              </a:spcBef>
              <a:spcAft>
                <a:spcPts val="0"/>
              </a:spcAft>
              <a:buSzPts val="1600"/>
              <a:buChar char="–"/>
            </a:pPr>
            <a:r>
              <a:rPr lang="en-US" sz="2900"/>
              <a:t>1/100 size of steam engine</a:t>
            </a:r>
            <a:endParaRPr sz="2900"/>
          </a:p>
          <a:p>
            <a:pPr indent="-330200" lvl="0" marL="457200" rtl="0" algn="l">
              <a:spcBef>
                <a:spcPts val="0"/>
              </a:spcBef>
              <a:spcAft>
                <a:spcPts val="0"/>
              </a:spcAft>
              <a:buSzPts val="1600"/>
              <a:buChar char="•"/>
            </a:pPr>
            <a:r>
              <a:rPr lang="en-US" sz="3500"/>
              <a:t>Low viscosity fluid</a:t>
            </a:r>
            <a:endParaRPr sz="3500"/>
          </a:p>
          <a:p>
            <a:pPr indent="-330200" lvl="0" marL="457200" rtl="0" algn="l">
              <a:spcBef>
                <a:spcPts val="0"/>
              </a:spcBef>
              <a:spcAft>
                <a:spcPts val="0"/>
              </a:spcAft>
              <a:buSzPts val="1600"/>
              <a:buChar char="•"/>
            </a:pPr>
            <a:r>
              <a:rPr lang="en-US" sz="3500"/>
              <a:t>Low compressibility factor</a:t>
            </a:r>
            <a:endParaRPr sz="3500"/>
          </a:p>
          <a:p>
            <a:pPr indent="-330200" lvl="1" marL="914400" rtl="0" algn="l">
              <a:spcBef>
                <a:spcPts val="0"/>
              </a:spcBef>
              <a:spcAft>
                <a:spcPts val="0"/>
              </a:spcAft>
              <a:buSzPts val="1600"/>
              <a:buChar char="–"/>
            </a:pPr>
            <a:r>
              <a:rPr lang="en-US" sz="2900"/>
              <a:t>Improves overall efficiency of thermal cycle</a:t>
            </a:r>
            <a:endParaRPr sz="29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g840b945552_7_29"/>
          <p:cNvSpPr txBox="1"/>
          <p:nvPr>
            <p:ph type="title"/>
          </p:nvPr>
        </p:nvSpPr>
        <p:spPr>
          <a:xfrm>
            <a:off x="609600" y="165617"/>
            <a:ext cx="10972800" cy="1143000"/>
          </a:xfrm>
          <a:prstGeom prst="rect">
            <a:avLst/>
          </a:prstGeom>
        </p:spPr>
        <p:txBody>
          <a:bodyPr anchorCtr="0" anchor="ctr" bIns="60925" lIns="121900" spcFirstLastPara="1" rIns="121900" wrap="square" tIns="60925">
            <a:noAutofit/>
          </a:bodyPr>
          <a:lstStyle/>
          <a:p>
            <a:pPr indent="0" lvl="0" marL="0" rtl="0" algn="ctr">
              <a:spcBef>
                <a:spcPts val="0"/>
              </a:spcBef>
              <a:spcAft>
                <a:spcPts val="0"/>
              </a:spcAft>
              <a:buNone/>
            </a:pPr>
            <a:r>
              <a:rPr lang="en-US" sz="5000"/>
              <a:t>Implementation of S-CO2</a:t>
            </a:r>
            <a:endParaRPr sz="5000"/>
          </a:p>
        </p:txBody>
      </p:sp>
      <p:sp>
        <p:nvSpPr>
          <p:cNvPr id="222" name="Google Shape;222;g840b945552_7_29"/>
          <p:cNvSpPr txBox="1"/>
          <p:nvPr>
            <p:ph idx="1" type="body"/>
          </p:nvPr>
        </p:nvSpPr>
        <p:spPr>
          <a:xfrm>
            <a:off x="609600" y="1123004"/>
            <a:ext cx="10972800" cy="3375000"/>
          </a:xfrm>
          <a:prstGeom prst="rect">
            <a:avLst/>
          </a:prstGeom>
        </p:spPr>
        <p:txBody>
          <a:bodyPr anchorCtr="0" anchor="t" bIns="60925" lIns="121900" spcFirstLastPara="1" rIns="121900" wrap="square" tIns="60925">
            <a:noAutofit/>
          </a:bodyPr>
          <a:lstStyle/>
          <a:p>
            <a:pPr indent="-285750" lvl="0" marL="457200" rtl="0" algn="l">
              <a:spcBef>
                <a:spcPts val="500"/>
              </a:spcBef>
              <a:spcAft>
                <a:spcPts val="0"/>
              </a:spcAft>
              <a:buSzPts val="900"/>
              <a:buChar char="•"/>
            </a:pPr>
            <a:r>
              <a:rPr lang="en-US" sz="2800"/>
              <a:t>S-CO2 conditions simulated by modifying gamma and Reynolds number in simulation</a:t>
            </a:r>
            <a:endParaRPr sz="2800"/>
          </a:p>
        </p:txBody>
      </p:sp>
      <p:pic>
        <p:nvPicPr>
          <p:cNvPr id="223" name="Google Shape;223;g840b945552_7_29"/>
          <p:cNvPicPr preferRelativeResize="0"/>
          <p:nvPr/>
        </p:nvPicPr>
        <p:blipFill>
          <a:blip r:embed="rId3">
            <a:alphaModFix/>
          </a:blip>
          <a:stretch>
            <a:fillRect/>
          </a:stretch>
        </p:blipFill>
        <p:spPr>
          <a:xfrm>
            <a:off x="3051625" y="2119574"/>
            <a:ext cx="6088750" cy="45860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g840b945552_4_179"/>
          <p:cNvSpPr txBox="1"/>
          <p:nvPr>
            <p:ph type="title"/>
          </p:nvPr>
        </p:nvSpPr>
        <p:spPr>
          <a:xfrm>
            <a:off x="609600" y="671067"/>
            <a:ext cx="10972800" cy="1143000"/>
          </a:xfrm>
          <a:prstGeom prst="rect">
            <a:avLst/>
          </a:prstGeom>
        </p:spPr>
        <p:txBody>
          <a:bodyPr anchorCtr="0" anchor="ctr" bIns="60925" lIns="121900" spcFirstLastPara="1" rIns="121900" wrap="square" tIns="60925">
            <a:noAutofit/>
          </a:bodyPr>
          <a:lstStyle/>
          <a:p>
            <a:pPr indent="0" lvl="0" marL="0" rtl="0" algn="ctr">
              <a:spcBef>
                <a:spcPts val="0"/>
              </a:spcBef>
              <a:spcAft>
                <a:spcPts val="0"/>
              </a:spcAft>
              <a:buNone/>
            </a:pPr>
            <a:r>
              <a:rPr lang="en-US" sz="5000"/>
              <a:t>Supercritical CO2 Cycle Plot</a:t>
            </a:r>
            <a:endParaRPr sz="5000"/>
          </a:p>
        </p:txBody>
      </p:sp>
      <p:pic>
        <p:nvPicPr>
          <p:cNvPr id="229" name="Google Shape;229;g840b945552_4_179"/>
          <p:cNvPicPr preferRelativeResize="0"/>
          <p:nvPr/>
        </p:nvPicPr>
        <p:blipFill>
          <a:blip r:embed="rId3">
            <a:alphaModFix/>
          </a:blip>
          <a:stretch>
            <a:fillRect/>
          </a:stretch>
        </p:blipFill>
        <p:spPr>
          <a:xfrm>
            <a:off x="3170950" y="1814075"/>
            <a:ext cx="5850100" cy="45162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g840b945552_3_75"/>
          <p:cNvSpPr txBox="1"/>
          <p:nvPr>
            <p:ph type="title"/>
          </p:nvPr>
        </p:nvSpPr>
        <p:spPr>
          <a:xfrm>
            <a:off x="963084" y="4406902"/>
            <a:ext cx="10363200" cy="1362000"/>
          </a:xfrm>
          <a:prstGeom prst="rect">
            <a:avLst/>
          </a:prstGeom>
        </p:spPr>
        <p:txBody>
          <a:bodyPr anchorCtr="0" anchor="t" bIns="60925" lIns="121900" spcFirstLastPara="1" rIns="121900" wrap="square" tIns="60925">
            <a:noAutofit/>
          </a:bodyPr>
          <a:lstStyle/>
          <a:p>
            <a:pPr indent="0" lvl="0" marL="0" rtl="0" algn="l">
              <a:spcBef>
                <a:spcPts val="0"/>
              </a:spcBef>
              <a:spcAft>
                <a:spcPts val="0"/>
              </a:spcAft>
              <a:buNone/>
            </a:pPr>
            <a:r>
              <a:rPr lang="en-US"/>
              <a:t>Reverse Engineering Target Blade</a:t>
            </a:r>
            <a:endParaRPr/>
          </a:p>
        </p:txBody>
      </p:sp>
      <p:sp>
        <p:nvSpPr>
          <p:cNvPr id="235" name="Google Shape;235;g840b945552_3_75"/>
          <p:cNvSpPr txBox="1"/>
          <p:nvPr>
            <p:ph idx="1" type="body"/>
          </p:nvPr>
        </p:nvSpPr>
        <p:spPr>
          <a:xfrm>
            <a:off x="963084" y="2906713"/>
            <a:ext cx="10363200" cy="1500300"/>
          </a:xfrm>
          <a:prstGeom prst="rect">
            <a:avLst/>
          </a:prstGeom>
        </p:spPr>
        <p:txBody>
          <a:bodyPr anchorCtr="0" anchor="b" bIns="60925" lIns="121900" spcFirstLastPara="1" rIns="121900" wrap="square" tIns="60925">
            <a:noAutofit/>
          </a:bodyPr>
          <a:lstStyle/>
          <a:p>
            <a:pPr indent="0" lvl="0" marL="0" rtl="0" algn="l">
              <a:spcBef>
                <a:spcPts val="500"/>
              </a:spcBef>
              <a:spcAft>
                <a:spcPts val="0"/>
              </a:spcAft>
              <a:buNone/>
            </a:pPr>
            <a:r>
              <a:rPr lang="en-US"/>
              <a:t>Chris Feldman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2"/>
          <p:cNvSpPr txBox="1"/>
          <p:nvPr>
            <p:ph type="title"/>
          </p:nvPr>
        </p:nvSpPr>
        <p:spPr>
          <a:xfrm>
            <a:off x="609600" y="671067"/>
            <a:ext cx="109728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sz="5000"/>
              <a:t>Reverse Engineering a Target Blade with T-Blade3 Parameters</a:t>
            </a:r>
            <a:endParaRPr sz="5000"/>
          </a:p>
        </p:txBody>
      </p:sp>
      <p:sp>
        <p:nvSpPr>
          <p:cNvPr id="241" name="Google Shape;241;p2"/>
          <p:cNvSpPr txBox="1"/>
          <p:nvPr>
            <p:ph idx="1" type="body"/>
          </p:nvPr>
        </p:nvSpPr>
        <p:spPr>
          <a:xfrm>
            <a:off x="609600" y="1996629"/>
            <a:ext cx="10972800" cy="3375000"/>
          </a:xfrm>
          <a:prstGeom prst="rect">
            <a:avLst/>
          </a:prstGeom>
          <a:noFill/>
          <a:ln>
            <a:noFill/>
          </a:ln>
        </p:spPr>
        <p:txBody>
          <a:bodyPr anchorCtr="0" anchor="t" bIns="45700" lIns="91425" spcFirstLastPara="1" rIns="91425" wrap="square" tIns="45700">
            <a:normAutofit/>
          </a:bodyPr>
          <a:lstStyle/>
          <a:p>
            <a:pPr indent="-190500" lvl="0" marL="228600" rtl="0" algn="l">
              <a:lnSpc>
                <a:spcPct val="90000"/>
              </a:lnSpc>
              <a:spcBef>
                <a:spcPts val="0"/>
              </a:spcBef>
              <a:spcAft>
                <a:spcPts val="0"/>
              </a:spcAft>
              <a:buClr>
                <a:schemeClr val="dk1"/>
              </a:buClr>
              <a:buSzPts val="2200"/>
              <a:buChar char="•"/>
            </a:pPr>
            <a:r>
              <a:rPr lang="en-US" sz="2200"/>
              <a:t>Goal: take an airfoil from airfoil tools and reverse engineer it to find its T-Blade3 parameters.</a:t>
            </a:r>
            <a:endParaRPr sz="2200"/>
          </a:p>
          <a:p>
            <a:pPr indent="-190500" lvl="0" marL="228600" rtl="0" algn="l">
              <a:lnSpc>
                <a:spcPct val="90000"/>
              </a:lnSpc>
              <a:spcBef>
                <a:spcPts val="1000"/>
              </a:spcBef>
              <a:spcAft>
                <a:spcPts val="0"/>
              </a:spcAft>
              <a:buClr>
                <a:schemeClr val="dk1"/>
              </a:buClr>
              <a:buSzPts val="2200"/>
              <a:buChar char="•"/>
            </a:pPr>
            <a:r>
              <a:rPr lang="en-US" sz="2200"/>
              <a:t>Starting with fitting NACA thickness profiles, this capability could be expanded to other blade types.</a:t>
            </a:r>
            <a:endParaRPr sz="2200"/>
          </a:p>
          <a:p>
            <a:pPr indent="-190500" lvl="0" marL="228600" rtl="0" algn="l">
              <a:lnSpc>
                <a:spcPct val="90000"/>
              </a:lnSpc>
              <a:spcBef>
                <a:spcPts val="1000"/>
              </a:spcBef>
              <a:spcAft>
                <a:spcPts val="0"/>
              </a:spcAft>
              <a:buSzPts val="2200"/>
              <a:buChar char="•"/>
            </a:pPr>
            <a:r>
              <a:rPr lang="en-US" sz="2200"/>
              <a:t>The only information about the target airfoil required is a file containing its (u,v) coordinates.</a:t>
            </a:r>
            <a:endParaRPr sz="2200"/>
          </a:p>
          <a:p>
            <a:pPr indent="0" lvl="0" marL="0" rtl="0" algn="l">
              <a:lnSpc>
                <a:spcPct val="90000"/>
              </a:lnSpc>
              <a:spcBef>
                <a:spcPts val="1000"/>
              </a:spcBef>
              <a:spcAft>
                <a:spcPts val="0"/>
              </a:spcAft>
              <a:buNone/>
            </a:pPr>
            <a:r>
              <a:t/>
            </a:r>
            <a:endParaRPr sz="2200"/>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4"/>
          <p:cNvSpPr txBox="1"/>
          <p:nvPr>
            <p:ph type="title"/>
          </p:nvPr>
        </p:nvSpPr>
        <p:spPr>
          <a:xfrm>
            <a:off x="609600" y="671067"/>
            <a:ext cx="109728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sz="5000"/>
              <a:t>The Objective Function: Sum of the Least Squares Difference</a:t>
            </a:r>
            <a:endParaRPr sz="5000"/>
          </a:p>
        </p:txBody>
      </p:sp>
      <p:sp>
        <p:nvSpPr>
          <p:cNvPr id="247" name="Google Shape;247;p4"/>
          <p:cNvSpPr txBox="1"/>
          <p:nvPr>
            <p:ph idx="1" type="body"/>
          </p:nvPr>
        </p:nvSpPr>
        <p:spPr>
          <a:xfrm>
            <a:off x="609600" y="1996629"/>
            <a:ext cx="10972800" cy="3375000"/>
          </a:xfrm>
          <a:prstGeom prst="rect">
            <a:avLst/>
          </a:prstGeom>
          <a:noFill/>
          <a:ln>
            <a:noFill/>
          </a:ln>
        </p:spPr>
        <p:txBody>
          <a:bodyPr anchorCtr="0" anchor="t" bIns="45700" lIns="91425" spcFirstLastPara="1" rIns="91425" wrap="square" tIns="45700">
            <a:normAutofit/>
          </a:bodyPr>
          <a:lstStyle/>
          <a:p>
            <a:pPr indent="-190500" lvl="0" marL="228600" rtl="0" algn="l">
              <a:lnSpc>
                <a:spcPct val="90000"/>
              </a:lnSpc>
              <a:spcBef>
                <a:spcPts val="0"/>
              </a:spcBef>
              <a:spcAft>
                <a:spcPts val="0"/>
              </a:spcAft>
              <a:buClr>
                <a:schemeClr val="dk1"/>
              </a:buClr>
              <a:buSzPts val="2200"/>
              <a:buChar char="•"/>
            </a:pPr>
            <a:r>
              <a:rPr lang="en-US" sz="2200"/>
              <a:t>1: Split blades into 4 sections: Leading Edge, Top, Bottom, and Trailing Edge</a:t>
            </a:r>
            <a:endParaRPr sz="2200"/>
          </a:p>
          <a:p>
            <a:pPr indent="-190500" lvl="0" marL="228600" rtl="0" algn="l">
              <a:lnSpc>
                <a:spcPct val="90000"/>
              </a:lnSpc>
              <a:spcBef>
                <a:spcPts val="1000"/>
              </a:spcBef>
              <a:spcAft>
                <a:spcPts val="0"/>
              </a:spcAft>
              <a:buClr>
                <a:schemeClr val="dk1"/>
              </a:buClr>
              <a:buSzPts val="2200"/>
              <a:buChar char="•"/>
            </a:pPr>
            <a:r>
              <a:rPr lang="en-US" sz="2200"/>
              <a:t>2: Using the blade generated in T-blade3: </a:t>
            </a:r>
            <a:endParaRPr sz="2200"/>
          </a:p>
          <a:p>
            <a:pPr indent="-209550" lvl="1" marL="685800" rtl="0" algn="l">
              <a:lnSpc>
                <a:spcPct val="90000"/>
              </a:lnSpc>
              <a:spcBef>
                <a:spcPts val="500"/>
              </a:spcBef>
              <a:spcAft>
                <a:spcPts val="0"/>
              </a:spcAft>
              <a:buClr>
                <a:schemeClr val="dk1"/>
              </a:buClr>
              <a:buSzPts val="2100"/>
              <a:buChar char="–"/>
            </a:pPr>
            <a:r>
              <a:rPr lang="en-US" sz="2100"/>
              <a:t>For the LE and TE, use linear interpolation to get u as a function of v. </a:t>
            </a:r>
            <a:endParaRPr sz="2100"/>
          </a:p>
          <a:p>
            <a:pPr indent="-209550" lvl="1" marL="685800" rtl="0" algn="l">
              <a:lnSpc>
                <a:spcPct val="90000"/>
              </a:lnSpc>
              <a:spcBef>
                <a:spcPts val="500"/>
              </a:spcBef>
              <a:spcAft>
                <a:spcPts val="0"/>
              </a:spcAft>
              <a:buClr>
                <a:schemeClr val="dk1"/>
              </a:buClr>
              <a:buSzPts val="2100"/>
              <a:buChar char="–"/>
            </a:pPr>
            <a:r>
              <a:rPr lang="en-US" sz="2100"/>
              <a:t>For the Top and Bottom, use linear interpolation to get v as a function of u.</a:t>
            </a:r>
            <a:endParaRPr sz="2100"/>
          </a:p>
          <a:p>
            <a:pPr indent="-190500" lvl="0" marL="228600" rtl="0" algn="l">
              <a:lnSpc>
                <a:spcPct val="90000"/>
              </a:lnSpc>
              <a:spcBef>
                <a:spcPts val="1000"/>
              </a:spcBef>
              <a:spcAft>
                <a:spcPts val="0"/>
              </a:spcAft>
              <a:buClr>
                <a:schemeClr val="dk1"/>
              </a:buClr>
              <a:buSzPts val="2200"/>
              <a:buChar char="•"/>
            </a:pPr>
            <a:r>
              <a:rPr lang="en-US" sz="2200"/>
              <a:t>3: Calculate the Least Squares difference between the target blade and the linear interpolations of the blade generated in T-blade3.</a:t>
            </a:r>
            <a:endParaRPr sz="2200"/>
          </a:p>
          <a:p>
            <a:pPr indent="-209550" lvl="1" marL="685800" rtl="0" algn="l">
              <a:lnSpc>
                <a:spcPct val="90000"/>
              </a:lnSpc>
              <a:spcBef>
                <a:spcPts val="500"/>
              </a:spcBef>
              <a:spcAft>
                <a:spcPts val="0"/>
              </a:spcAft>
              <a:buClr>
                <a:schemeClr val="dk1"/>
              </a:buClr>
              <a:buSzPts val="2100"/>
              <a:buChar char="–"/>
            </a:pPr>
            <a:r>
              <a:rPr lang="en-US" sz="2100"/>
              <a:t>For LE and TE, take the difference in u.</a:t>
            </a:r>
            <a:endParaRPr sz="2100"/>
          </a:p>
          <a:p>
            <a:pPr indent="-209550" lvl="1" marL="685800" rtl="0" algn="l">
              <a:lnSpc>
                <a:spcPct val="90000"/>
              </a:lnSpc>
              <a:spcBef>
                <a:spcPts val="500"/>
              </a:spcBef>
              <a:spcAft>
                <a:spcPts val="0"/>
              </a:spcAft>
              <a:buClr>
                <a:schemeClr val="dk1"/>
              </a:buClr>
              <a:buSzPts val="2100"/>
              <a:buChar char="–"/>
            </a:pPr>
            <a:r>
              <a:rPr lang="en-US" sz="2100"/>
              <a:t>For Top and Bottom, take the difference in v.</a:t>
            </a:r>
            <a:endParaRPr sz="2100"/>
          </a:p>
          <a:p>
            <a:pPr indent="-190500" lvl="0" marL="228600" rtl="0" algn="l">
              <a:lnSpc>
                <a:spcPct val="90000"/>
              </a:lnSpc>
              <a:spcBef>
                <a:spcPts val="1000"/>
              </a:spcBef>
              <a:spcAft>
                <a:spcPts val="0"/>
              </a:spcAft>
              <a:buClr>
                <a:schemeClr val="dk1"/>
              </a:buClr>
              <a:buSzPts val="2200"/>
              <a:buChar char="•"/>
            </a:pPr>
            <a:r>
              <a:rPr lang="en-US" sz="2200"/>
              <a:t>4: Sum the square differences across the four sections.</a:t>
            </a:r>
            <a:endParaRPr sz="22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g840b945552_2_0"/>
          <p:cNvSpPr txBox="1"/>
          <p:nvPr>
            <p:ph type="title"/>
          </p:nvPr>
        </p:nvSpPr>
        <p:spPr>
          <a:xfrm>
            <a:off x="609600" y="671067"/>
            <a:ext cx="10972800" cy="1143000"/>
          </a:xfrm>
          <a:prstGeom prst="rect">
            <a:avLst/>
          </a:prstGeom>
        </p:spPr>
        <p:txBody>
          <a:bodyPr anchorCtr="0" anchor="ctr" bIns="60925" lIns="121900" spcFirstLastPara="1" rIns="121900" wrap="square" tIns="60925">
            <a:noAutofit/>
          </a:bodyPr>
          <a:lstStyle/>
          <a:p>
            <a:pPr indent="0" lvl="0" marL="0" rtl="0" algn="ctr">
              <a:spcBef>
                <a:spcPts val="0"/>
              </a:spcBef>
              <a:spcAft>
                <a:spcPts val="0"/>
              </a:spcAft>
              <a:buClr>
                <a:schemeClr val="dk1"/>
              </a:buClr>
              <a:buSzPts val="4400"/>
              <a:buFont typeface="Calibri"/>
              <a:buNone/>
            </a:pPr>
            <a:r>
              <a:rPr lang="en-US" sz="5000"/>
              <a:t>The Objective Function: Sum of the Least Squares Difference</a:t>
            </a:r>
            <a:endParaRPr sz="5000"/>
          </a:p>
        </p:txBody>
      </p:sp>
      <p:sp>
        <p:nvSpPr>
          <p:cNvPr id="253" name="Google Shape;253;g840b945552_2_0"/>
          <p:cNvSpPr txBox="1"/>
          <p:nvPr>
            <p:ph idx="1" type="body"/>
          </p:nvPr>
        </p:nvSpPr>
        <p:spPr>
          <a:xfrm>
            <a:off x="609600" y="1996629"/>
            <a:ext cx="10972800" cy="3375000"/>
          </a:xfrm>
          <a:prstGeom prst="rect">
            <a:avLst/>
          </a:prstGeom>
        </p:spPr>
        <p:txBody>
          <a:bodyPr anchorCtr="0" anchor="t" bIns="60925" lIns="121900" spcFirstLastPara="1" rIns="121900" wrap="square" tIns="60925">
            <a:noAutofit/>
          </a:bodyPr>
          <a:lstStyle/>
          <a:p>
            <a:pPr indent="-368300" lvl="0" marL="457200" rtl="0" algn="l">
              <a:spcBef>
                <a:spcPts val="500"/>
              </a:spcBef>
              <a:spcAft>
                <a:spcPts val="0"/>
              </a:spcAft>
              <a:buSzPts val="2200"/>
              <a:buChar char="•"/>
            </a:pPr>
            <a:r>
              <a:rPr lang="en-US" sz="2200"/>
              <a:t>The splitting into LE, TE, Top, and Bottom sections is based on the (u,v) coordinates. The exact ranges for the coordinates in each section greatly affect the optimization process, so trying different ranges can be beneficial.</a:t>
            </a:r>
            <a:endParaRPr sz="2200"/>
          </a:p>
          <a:p>
            <a:pPr indent="-361950" lvl="1" marL="914400" rtl="0" algn="l">
              <a:spcBef>
                <a:spcPts val="0"/>
              </a:spcBef>
              <a:spcAft>
                <a:spcPts val="0"/>
              </a:spcAft>
              <a:buSzPts val="2100"/>
              <a:buChar char="–"/>
            </a:pPr>
            <a:r>
              <a:rPr lang="en-US" sz="2100"/>
              <a:t>i.e: LE is where u =&lt; 0.25; TE is where u &gt; =0.75; Top is where 0.25&lt;u&lt;0.75 and v is above the mean camber line; and Bottom is where 0.25&lt;u&lt;0.75 and v is below the mean camber line.</a:t>
            </a:r>
            <a:endParaRPr sz="2100"/>
          </a:p>
          <a:p>
            <a:pPr indent="-361950" lvl="1" marL="914400" rtl="0" algn="l">
              <a:spcBef>
                <a:spcPts val="0"/>
              </a:spcBef>
              <a:spcAft>
                <a:spcPts val="0"/>
              </a:spcAft>
              <a:buSzPts val="2100"/>
              <a:buChar char="–"/>
            </a:pPr>
            <a:r>
              <a:rPr lang="en-US" sz="2100"/>
              <a:t>For the following cases, the split between Top and Bottom was based on if the v coordinate was above the average v value for the points between the LE and TE, since each u coordinate did not have two v values from which to calculate a mean camber.</a:t>
            </a:r>
            <a:endParaRPr sz="2100"/>
          </a:p>
          <a:p>
            <a:pPr indent="0" lvl="0" marL="0" rtl="0" algn="l">
              <a:spcBef>
                <a:spcPts val="500"/>
              </a:spcBef>
              <a:spcAft>
                <a:spcPts val="0"/>
              </a:spcAft>
              <a:buNone/>
            </a:pPr>
            <a:r>
              <a:rPr lang="en-US" sz="2200"/>
              <a:t> </a:t>
            </a:r>
            <a:endParaRPr sz="22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5"/>
          <p:cNvSpPr txBox="1"/>
          <p:nvPr>
            <p:ph type="title"/>
          </p:nvPr>
        </p:nvSpPr>
        <p:spPr>
          <a:xfrm>
            <a:off x="609600" y="671067"/>
            <a:ext cx="109728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sz="5000"/>
              <a:t>The Objective Function: Sum of the Least Squares Difference</a:t>
            </a:r>
            <a:endParaRPr sz="5000"/>
          </a:p>
        </p:txBody>
      </p:sp>
      <p:sp>
        <p:nvSpPr>
          <p:cNvPr id="259" name="Google Shape;259;p5"/>
          <p:cNvSpPr txBox="1"/>
          <p:nvPr>
            <p:ph idx="1" type="body"/>
          </p:nvPr>
        </p:nvSpPr>
        <p:spPr>
          <a:xfrm>
            <a:off x="654225" y="2364600"/>
            <a:ext cx="10972800" cy="4058400"/>
          </a:xfrm>
          <a:prstGeom prst="rect">
            <a:avLst/>
          </a:prstGeom>
          <a:blipFill rotWithShape="1">
            <a:blip r:embed="rId3">
              <a:alphaModFix/>
            </a:blip>
            <a:stretch>
              <a:fillRect b="0" l="-1042" r="0" t="-2240"/>
            </a:stretch>
          </a:blipFill>
          <a:ln>
            <a:noFill/>
          </a:ln>
        </p:spPr>
        <p:txBody>
          <a:bodyPr anchorCtr="0" anchor="t" bIns="45700" lIns="91425" spcFirstLastPara="1" rIns="91425" wrap="square" tIns="45700">
            <a:normAutofit/>
          </a:bodyPr>
          <a:lstStyle/>
          <a:p>
            <a:pPr indent="0" lvl="0" marL="457200" rtl="0" algn="l">
              <a:lnSpc>
                <a:spcPct val="90000"/>
              </a:lnSpc>
              <a:spcBef>
                <a:spcPts val="0"/>
              </a:spcBef>
              <a:spcAft>
                <a:spcPts val="0"/>
              </a:spcAft>
              <a:buNone/>
            </a:pPr>
            <a:r>
              <a:rPr lang="en-US"/>
              <a:t>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6"/>
          <p:cNvSpPr txBox="1"/>
          <p:nvPr>
            <p:ph type="title"/>
          </p:nvPr>
        </p:nvSpPr>
        <p:spPr>
          <a:xfrm>
            <a:off x="609600" y="671067"/>
            <a:ext cx="109728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sz="4700"/>
              <a:t>Alternative Objective Function: Weighted sum of the Least Squares Difference </a:t>
            </a:r>
            <a:endParaRPr sz="4700"/>
          </a:p>
        </p:txBody>
      </p:sp>
      <p:sp>
        <p:nvSpPr>
          <p:cNvPr id="265" name="Google Shape;265;p6"/>
          <p:cNvSpPr txBox="1"/>
          <p:nvPr>
            <p:ph idx="1" type="body"/>
          </p:nvPr>
        </p:nvSpPr>
        <p:spPr>
          <a:xfrm>
            <a:off x="509000" y="1825625"/>
            <a:ext cx="11532600" cy="49653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590"/>
              <a:buChar char="•"/>
            </a:pPr>
            <a:r>
              <a:rPr lang="en-US" sz="2590"/>
              <a:t>The previously shown method of calculating the sum of least squares difference has one major shortcoming:</a:t>
            </a:r>
            <a:endParaRPr/>
          </a:p>
          <a:p>
            <a:pPr indent="-228600" lvl="1" marL="685800" rtl="0" algn="l">
              <a:lnSpc>
                <a:spcPct val="90000"/>
              </a:lnSpc>
              <a:spcBef>
                <a:spcPts val="500"/>
              </a:spcBef>
              <a:spcAft>
                <a:spcPts val="0"/>
              </a:spcAft>
              <a:buClr>
                <a:schemeClr val="dk1"/>
              </a:buClr>
              <a:buSzPts val="2220"/>
              <a:buChar char="–"/>
            </a:pPr>
            <a:r>
              <a:rPr lang="en-US" sz="2220"/>
              <a:t>The concentration of points is highest at the LE and TE, so the optimization will favor solutions that optimize these regions over the Top and Bottom regions of the blade.</a:t>
            </a:r>
            <a:endParaRPr/>
          </a:p>
          <a:p>
            <a:pPr indent="-228600" lvl="1" marL="685800" rtl="0" algn="l">
              <a:lnSpc>
                <a:spcPct val="90000"/>
              </a:lnSpc>
              <a:spcBef>
                <a:spcPts val="500"/>
              </a:spcBef>
              <a:spcAft>
                <a:spcPts val="0"/>
              </a:spcAft>
              <a:buClr>
                <a:schemeClr val="dk1"/>
              </a:buClr>
              <a:buSzPts val="2220"/>
              <a:buChar char="–"/>
            </a:pPr>
            <a:r>
              <a:rPr lang="en-US" sz="2220"/>
              <a:t>This issue is not as apparent in NACA series blades, but becomes glaringly visible when reverse engineering blades of other series.</a:t>
            </a:r>
            <a:endParaRPr/>
          </a:p>
          <a:p>
            <a:pPr indent="-228600" lvl="0" marL="228600" rtl="0" algn="l">
              <a:lnSpc>
                <a:spcPct val="90000"/>
              </a:lnSpc>
              <a:spcBef>
                <a:spcPts val="1000"/>
              </a:spcBef>
              <a:spcAft>
                <a:spcPts val="0"/>
              </a:spcAft>
              <a:buClr>
                <a:schemeClr val="dk1"/>
              </a:buClr>
              <a:buSzPts val="2590"/>
              <a:buChar char="•"/>
            </a:pPr>
            <a:r>
              <a:rPr lang="en-US" sz="2590"/>
              <a:t>To overcome this issue, the objective function can be weighted by the average distance between each point and its neighboring points on the airfoil.</a:t>
            </a:r>
            <a:endParaRPr/>
          </a:p>
          <a:p>
            <a:pPr indent="-228600" lvl="1" marL="685800" rtl="0" algn="l">
              <a:lnSpc>
                <a:spcPct val="90000"/>
              </a:lnSpc>
              <a:spcBef>
                <a:spcPts val="500"/>
              </a:spcBef>
              <a:spcAft>
                <a:spcPts val="0"/>
              </a:spcAft>
              <a:buClr>
                <a:schemeClr val="dk1"/>
              </a:buClr>
              <a:buSzPts val="2220"/>
              <a:buChar char="–"/>
            </a:pPr>
            <a:r>
              <a:rPr lang="en-US" sz="2220"/>
              <a:t>Thus, the process is the same as before, except the square distance at each (u,v) point is multiplied by the average distance between it and its two neighboring points.</a:t>
            </a:r>
            <a:endParaRPr sz="2220"/>
          </a:p>
          <a:p>
            <a:pPr indent="-228600" lvl="1" marL="685800" rtl="0" algn="l">
              <a:lnSpc>
                <a:spcPct val="90000"/>
              </a:lnSpc>
              <a:spcBef>
                <a:spcPts val="500"/>
              </a:spcBef>
              <a:spcAft>
                <a:spcPts val="0"/>
              </a:spcAft>
              <a:buSzPts val="2220"/>
              <a:buChar char="–"/>
            </a:pPr>
            <a:r>
              <a:rPr lang="en-US" sz="2220"/>
              <a:t>This may cause issues with the fit on the LE and TE since a parameter</a:t>
            </a:r>
            <a:r>
              <a:rPr lang="en-US" sz="2220"/>
              <a:t> change </a:t>
            </a:r>
            <a:br>
              <a:rPr lang="en-US" sz="2220"/>
            </a:br>
            <a:r>
              <a:rPr lang="en-US" sz="2220"/>
              <a:t>that gives a better weighted result on the Top and Bottom may decrease the</a:t>
            </a:r>
            <a:br>
              <a:rPr lang="en-US" sz="2220"/>
            </a:br>
            <a:r>
              <a:rPr lang="en-US" sz="2220"/>
              <a:t> fit on the LE and TE</a:t>
            </a:r>
            <a:endParaRPr sz="222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7"/>
          <p:cNvSpPr txBox="1"/>
          <p:nvPr>
            <p:ph type="title"/>
          </p:nvPr>
        </p:nvSpPr>
        <p:spPr>
          <a:xfrm>
            <a:off x="609600" y="671067"/>
            <a:ext cx="109728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sz="4700"/>
              <a:t>Alternative Objective Function: Weighted sum of the Least Squares Difference </a:t>
            </a:r>
            <a:endParaRPr sz="4700"/>
          </a:p>
        </p:txBody>
      </p:sp>
      <p:pic>
        <p:nvPicPr>
          <p:cNvPr id="271" name="Google Shape;271;p7"/>
          <p:cNvPicPr preferRelativeResize="0"/>
          <p:nvPr/>
        </p:nvPicPr>
        <p:blipFill>
          <a:blip r:embed="rId3">
            <a:alphaModFix/>
          </a:blip>
          <a:stretch>
            <a:fillRect/>
          </a:stretch>
        </p:blipFill>
        <p:spPr>
          <a:xfrm>
            <a:off x="1814638" y="2156527"/>
            <a:ext cx="8562724" cy="3643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g840b945552_3_10"/>
          <p:cNvSpPr txBox="1"/>
          <p:nvPr>
            <p:ph type="title"/>
          </p:nvPr>
        </p:nvSpPr>
        <p:spPr>
          <a:xfrm>
            <a:off x="963084" y="4406902"/>
            <a:ext cx="10363200" cy="1362000"/>
          </a:xfrm>
          <a:prstGeom prst="rect">
            <a:avLst/>
          </a:prstGeom>
        </p:spPr>
        <p:txBody>
          <a:bodyPr anchorCtr="0" anchor="t" bIns="60925" lIns="121900" spcFirstLastPara="1" rIns="121900" wrap="square" tIns="60925">
            <a:noAutofit/>
          </a:bodyPr>
          <a:lstStyle/>
          <a:p>
            <a:pPr indent="0" lvl="0" marL="0" rtl="0" algn="l">
              <a:spcBef>
                <a:spcPts val="0"/>
              </a:spcBef>
              <a:spcAft>
                <a:spcPts val="0"/>
              </a:spcAft>
              <a:buNone/>
            </a:pPr>
            <a:r>
              <a:rPr lang="en-US"/>
              <a:t>Introduction of Students </a:t>
            </a:r>
            <a:endParaRPr/>
          </a:p>
        </p:txBody>
      </p:sp>
      <p:sp>
        <p:nvSpPr>
          <p:cNvPr id="97" name="Google Shape;97;g840b945552_3_10"/>
          <p:cNvSpPr txBox="1"/>
          <p:nvPr>
            <p:ph idx="1" type="body"/>
          </p:nvPr>
        </p:nvSpPr>
        <p:spPr>
          <a:xfrm>
            <a:off x="963084" y="2906713"/>
            <a:ext cx="10363200" cy="1500300"/>
          </a:xfrm>
          <a:prstGeom prst="rect">
            <a:avLst/>
          </a:prstGeom>
        </p:spPr>
        <p:txBody>
          <a:bodyPr anchorCtr="0" anchor="b" bIns="60925" lIns="121900" spcFirstLastPara="1" rIns="121900" wrap="square" tIns="60925">
            <a:noAutofit/>
          </a:bodyPr>
          <a:lstStyle/>
          <a:p>
            <a:pPr indent="0" lvl="0" marL="0" rtl="0" algn="l">
              <a:spcBef>
                <a:spcPts val="500"/>
              </a:spcBef>
              <a:spcAft>
                <a:spcPts val="0"/>
              </a:spcAft>
              <a:buNone/>
            </a:pPr>
            <a:r>
              <a:rPr lang="en-US"/>
              <a:t>Dr. Mark Turner</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8"/>
          <p:cNvSpPr txBox="1"/>
          <p:nvPr>
            <p:ph type="title"/>
          </p:nvPr>
        </p:nvSpPr>
        <p:spPr>
          <a:xfrm>
            <a:off x="609600" y="671067"/>
            <a:ext cx="109728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sz="5000"/>
              <a:t>Minimizing the Objective Function</a:t>
            </a:r>
            <a:endParaRPr sz="5000"/>
          </a:p>
        </p:txBody>
      </p:sp>
      <p:sp>
        <p:nvSpPr>
          <p:cNvPr id="277" name="Google Shape;277;p8"/>
          <p:cNvSpPr txBox="1"/>
          <p:nvPr>
            <p:ph idx="1" type="body"/>
          </p:nvPr>
        </p:nvSpPr>
        <p:spPr>
          <a:xfrm>
            <a:off x="838200" y="1825625"/>
            <a:ext cx="10515600" cy="4590300"/>
          </a:xfrm>
          <a:prstGeom prst="rect">
            <a:avLst/>
          </a:prstGeom>
          <a:noFill/>
          <a:ln>
            <a:noFill/>
          </a:ln>
        </p:spPr>
        <p:txBody>
          <a:bodyPr anchorCtr="0" anchor="t" bIns="45700" lIns="91425" spcFirstLastPara="1" rIns="91425" wrap="square" tIns="45700">
            <a:normAutofit/>
          </a:bodyPr>
          <a:lstStyle/>
          <a:p>
            <a:pPr indent="-190500" lvl="0" marL="228600" rtl="0" algn="l">
              <a:lnSpc>
                <a:spcPct val="90000"/>
              </a:lnSpc>
              <a:spcBef>
                <a:spcPts val="0"/>
              </a:spcBef>
              <a:spcAft>
                <a:spcPts val="0"/>
              </a:spcAft>
              <a:buClr>
                <a:schemeClr val="dk1"/>
              </a:buClr>
              <a:buSzPts val="2200"/>
              <a:buChar char="•"/>
            </a:pPr>
            <a:r>
              <a:rPr lang="en-US" sz="2200"/>
              <a:t>The OpenMDAO framework in python was used to minimize the objective function.</a:t>
            </a:r>
            <a:endParaRPr sz="2200"/>
          </a:p>
          <a:p>
            <a:pPr indent="-190500" lvl="0" marL="228600" rtl="0" algn="l">
              <a:lnSpc>
                <a:spcPct val="90000"/>
              </a:lnSpc>
              <a:spcBef>
                <a:spcPts val="1000"/>
              </a:spcBef>
              <a:spcAft>
                <a:spcPts val="0"/>
              </a:spcAft>
              <a:buClr>
                <a:schemeClr val="dk1"/>
              </a:buClr>
              <a:buSzPts val="2200"/>
              <a:buChar char="•"/>
            </a:pPr>
            <a:r>
              <a:rPr lang="en-US" sz="2200"/>
              <a:t>Since the goal was to reverse engineer a blade based on thickness and camber, the following inputs were used:</a:t>
            </a:r>
            <a:endParaRPr sz="2200"/>
          </a:p>
          <a:p>
            <a:pPr indent="-215900" lvl="1" marL="685800" rtl="0" algn="l">
              <a:lnSpc>
                <a:spcPct val="90000"/>
              </a:lnSpc>
              <a:spcBef>
                <a:spcPts val="500"/>
              </a:spcBef>
              <a:spcAft>
                <a:spcPts val="0"/>
              </a:spcAft>
              <a:buClr>
                <a:schemeClr val="dk1"/>
              </a:buClr>
              <a:buSzPts val="2200"/>
              <a:buChar char="–"/>
            </a:pPr>
            <a:r>
              <a:rPr lang="en-US" sz="2200"/>
              <a:t>Max thickness</a:t>
            </a:r>
            <a:endParaRPr sz="2200"/>
          </a:p>
          <a:p>
            <a:pPr indent="-215900" lvl="1" marL="685800" rtl="0" algn="l">
              <a:lnSpc>
                <a:spcPct val="90000"/>
              </a:lnSpc>
              <a:spcBef>
                <a:spcPts val="500"/>
              </a:spcBef>
              <a:spcAft>
                <a:spcPts val="0"/>
              </a:spcAft>
              <a:buClr>
                <a:schemeClr val="dk1"/>
              </a:buClr>
              <a:buSzPts val="2200"/>
              <a:buChar char="–"/>
            </a:pPr>
            <a:r>
              <a:rPr lang="en-US" sz="2200"/>
              <a:t>In and out beta angles</a:t>
            </a:r>
            <a:endParaRPr sz="2200"/>
          </a:p>
          <a:p>
            <a:pPr indent="-215900" lvl="1" marL="685800" rtl="0" algn="l">
              <a:lnSpc>
                <a:spcPct val="90000"/>
              </a:lnSpc>
              <a:spcBef>
                <a:spcPts val="500"/>
              </a:spcBef>
              <a:spcAft>
                <a:spcPts val="0"/>
              </a:spcAft>
              <a:buClr>
                <a:schemeClr val="dk1"/>
              </a:buClr>
              <a:buSzPts val="2200"/>
              <a:buChar char="–"/>
            </a:pPr>
            <a:r>
              <a:rPr lang="en-US" sz="2200"/>
              <a:t>Chordwise location of max thickness</a:t>
            </a:r>
            <a:endParaRPr sz="2200"/>
          </a:p>
          <a:p>
            <a:pPr indent="-215900" lvl="1" marL="685800" rtl="0" algn="l">
              <a:lnSpc>
                <a:spcPct val="90000"/>
              </a:lnSpc>
              <a:spcBef>
                <a:spcPts val="500"/>
              </a:spcBef>
              <a:spcAft>
                <a:spcPts val="0"/>
              </a:spcAft>
              <a:buClr>
                <a:schemeClr val="dk1"/>
              </a:buClr>
              <a:buSzPts val="2200"/>
              <a:buChar char="–"/>
            </a:pPr>
            <a:r>
              <a:rPr lang="en-US" sz="2200"/>
              <a:t>Trailing edge thickness</a:t>
            </a:r>
            <a:endParaRPr sz="2200"/>
          </a:p>
          <a:p>
            <a:pPr indent="-215900" lvl="1" marL="685800" rtl="0" algn="l">
              <a:lnSpc>
                <a:spcPct val="90000"/>
              </a:lnSpc>
              <a:spcBef>
                <a:spcPts val="500"/>
              </a:spcBef>
              <a:spcAft>
                <a:spcPts val="0"/>
              </a:spcAft>
              <a:buClr>
                <a:schemeClr val="dk1"/>
              </a:buClr>
              <a:buSzPts val="2200"/>
              <a:buChar char="–"/>
            </a:pPr>
            <a:r>
              <a:rPr lang="en-US" sz="2200"/>
              <a:t>Leading Edge radius</a:t>
            </a:r>
            <a:endParaRPr sz="2200"/>
          </a:p>
          <a:p>
            <a:pPr indent="-215900" lvl="1" marL="685800" rtl="0" algn="l">
              <a:lnSpc>
                <a:spcPct val="90000"/>
              </a:lnSpc>
              <a:spcBef>
                <a:spcPts val="500"/>
              </a:spcBef>
              <a:spcAft>
                <a:spcPts val="0"/>
              </a:spcAft>
              <a:buClr>
                <a:schemeClr val="dk1"/>
              </a:buClr>
              <a:buSzPts val="2200"/>
              <a:buChar char="–"/>
            </a:pPr>
            <a:r>
              <a:rPr lang="en-US" sz="2200"/>
              <a:t>Camber curvature points</a:t>
            </a:r>
            <a:endParaRPr sz="2200"/>
          </a:p>
          <a:p>
            <a:pPr indent="-215900" lvl="1" marL="685800" rtl="0" algn="l">
              <a:lnSpc>
                <a:spcPct val="90000"/>
              </a:lnSpc>
              <a:spcBef>
                <a:spcPts val="500"/>
              </a:spcBef>
              <a:spcAft>
                <a:spcPts val="0"/>
              </a:spcAft>
              <a:buClr>
                <a:schemeClr val="dk1"/>
              </a:buClr>
              <a:buSzPts val="2200"/>
              <a:buChar char="–"/>
            </a:pPr>
            <a:r>
              <a:rPr lang="en-US" sz="2200"/>
              <a:t>Slope of the trailing edge dy_dx_TE</a:t>
            </a:r>
            <a:endParaRPr sz="2200"/>
          </a:p>
          <a:p>
            <a:pPr indent="-50800" lvl="0" marL="228600" rtl="0" algn="l">
              <a:lnSpc>
                <a:spcPct val="90000"/>
              </a:lnSpc>
              <a:spcBef>
                <a:spcPts val="1000"/>
              </a:spcBef>
              <a:spcAft>
                <a:spcPts val="0"/>
              </a:spcAft>
              <a:buClr>
                <a:schemeClr val="dk1"/>
              </a:buClr>
              <a:buSzPts val="2800"/>
              <a:buNone/>
            </a:pPr>
            <a:r>
              <a:t/>
            </a:r>
            <a:endParaRPr sz="22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9"/>
          <p:cNvSpPr txBox="1"/>
          <p:nvPr>
            <p:ph type="title"/>
          </p:nvPr>
        </p:nvSpPr>
        <p:spPr>
          <a:xfrm>
            <a:off x="609600" y="671067"/>
            <a:ext cx="109728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sz="5000"/>
              <a:t>Bounds on the Input Values</a:t>
            </a:r>
            <a:endParaRPr sz="5000"/>
          </a:p>
        </p:txBody>
      </p:sp>
      <p:sp>
        <p:nvSpPr>
          <p:cNvPr id="283" name="Google Shape;283;p9"/>
          <p:cNvSpPr txBox="1"/>
          <p:nvPr>
            <p:ph idx="1" type="body"/>
          </p:nvPr>
        </p:nvSpPr>
        <p:spPr>
          <a:xfrm>
            <a:off x="609600" y="1996624"/>
            <a:ext cx="10972800" cy="4217400"/>
          </a:xfrm>
          <a:prstGeom prst="rect">
            <a:avLst/>
          </a:prstGeom>
          <a:noFill/>
          <a:ln>
            <a:noFill/>
          </a:ln>
        </p:spPr>
        <p:txBody>
          <a:bodyPr anchorCtr="0" anchor="t" bIns="45700" lIns="91425" spcFirstLastPara="1" rIns="91425" wrap="square" tIns="45700">
            <a:normAutofit/>
          </a:bodyPr>
          <a:lstStyle/>
          <a:p>
            <a:pPr indent="-228600" lvl="0" marL="228600" rtl="0" algn="l">
              <a:lnSpc>
                <a:spcPct val="70000"/>
              </a:lnSpc>
              <a:spcBef>
                <a:spcPts val="0"/>
              </a:spcBef>
              <a:spcAft>
                <a:spcPts val="0"/>
              </a:spcAft>
              <a:buClr>
                <a:schemeClr val="dk1"/>
              </a:buClr>
              <a:buSzPts val="1960"/>
              <a:buChar char="•"/>
            </a:pPr>
            <a:r>
              <a:rPr lang="en-US" sz="1960"/>
              <a:t>For the following cases, the following boundaries were used for the input variables:</a:t>
            </a:r>
            <a:endParaRPr/>
          </a:p>
          <a:p>
            <a:pPr indent="-228600" lvl="1" marL="685800" rtl="0" algn="l">
              <a:lnSpc>
                <a:spcPct val="70000"/>
              </a:lnSpc>
              <a:spcBef>
                <a:spcPts val="500"/>
              </a:spcBef>
              <a:spcAft>
                <a:spcPts val="0"/>
              </a:spcAft>
              <a:buClr>
                <a:schemeClr val="dk1"/>
              </a:buClr>
              <a:buSzPts val="1679"/>
              <a:buChar char="–"/>
            </a:pPr>
            <a:r>
              <a:rPr lang="en-US" sz="1679"/>
              <a:t>Thickness: 0.00001 to 1</a:t>
            </a:r>
            <a:endParaRPr/>
          </a:p>
          <a:p>
            <a:pPr indent="-228600" lvl="1" marL="685800" rtl="0" algn="l">
              <a:lnSpc>
                <a:spcPct val="70000"/>
              </a:lnSpc>
              <a:spcBef>
                <a:spcPts val="500"/>
              </a:spcBef>
              <a:spcAft>
                <a:spcPts val="0"/>
              </a:spcAft>
              <a:buClr>
                <a:schemeClr val="dk1"/>
              </a:buClr>
              <a:buSzPts val="1679"/>
              <a:buChar char="–"/>
            </a:pPr>
            <a:r>
              <a:rPr lang="en-US" sz="1679"/>
              <a:t>LE radius: 0.00001 to 6</a:t>
            </a:r>
            <a:endParaRPr/>
          </a:p>
          <a:p>
            <a:pPr indent="-228600" lvl="1" marL="685800" rtl="0" algn="l">
              <a:lnSpc>
                <a:spcPct val="70000"/>
              </a:lnSpc>
              <a:spcBef>
                <a:spcPts val="500"/>
              </a:spcBef>
              <a:spcAft>
                <a:spcPts val="0"/>
              </a:spcAft>
              <a:buClr>
                <a:schemeClr val="dk1"/>
              </a:buClr>
              <a:buSzPts val="1679"/>
              <a:buChar char="–"/>
            </a:pPr>
            <a:r>
              <a:rPr lang="en-US" sz="1679"/>
              <a:t>u max: 0.00001 to 0.8</a:t>
            </a:r>
            <a:endParaRPr/>
          </a:p>
          <a:p>
            <a:pPr indent="-228600" lvl="1" marL="685800" rtl="0" algn="l">
              <a:lnSpc>
                <a:spcPct val="70000"/>
              </a:lnSpc>
              <a:spcBef>
                <a:spcPts val="500"/>
              </a:spcBef>
              <a:spcAft>
                <a:spcPts val="0"/>
              </a:spcAft>
              <a:buClr>
                <a:schemeClr val="dk1"/>
              </a:buClr>
              <a:buSzPts val="1679"/>
              <a:buChar char="–"/>
            </a:pPr>
            <a:r>
              <a:rPr lang="en-US" sz="1679"/>
              <a:t>t TE: 0.00001 to 1</a:t>
            </a:r>
            <a:endParaRPr/>
          </a:p>
          <a:p>
            <a:pPr indent="-228600" lvl="1" marL="685800" rtl="0" algn="l">
              <a:lnSpc>
                <a:spcPct val="70000"/>
              </a:lnSpc>
              <a:spcBef>
                <a:spcPts val="500"/>
              </a:spcBef>
              <a:spcAft>
                <a:spcPts val="0"/>
              </a:spcAft>
              <a:buClr>
                <a:schemeClr val="dk1"/>
              </a:buClr>
              <a:buSzPts val="1679"/>
              <a:buChar char="–"/>
            </a:pPr>
            <a:r>
              <a:rPr lang="en-US" sz="1679"/>
              <a:t>In beta: 0.00001 to 90</a:t>
            </a:r>
            <a:endParaRPr/>
          </a:p>
          <a:p>
            <a:pPr indent="-228600" lvl="1" marL="685800" rtl="0" algn="l">
              <a:lnSpc>
                <a:spcPct val="70000"/>
              </a:lnSpc>
              <a:spcBef>
                <a:spcPts val="500"/>
              </a:spcBef>
              <a:spcAft>
                <a:spcPts val="0"/>
              </a:spcAft>
              <a:buClr>
                <a:schemeClr val="dk1"/>
              </a:buClr>
              <a:buSzPts val="1679"/>
              <a:buChar char="–"/>
            </a:pPr>
            <a:r>
              <a:rPr lang="en-US" sz="1679"/>
              <a:t>Out Beta: -90 to -0.00001</a:t>
            </a:r>
            <a:endParaRPr/>
          </a:p>
          <a:p>
            <a:pPr indent="-228600" lvl="1" marL="685800" rtl="0" algn="l">
              <a:lnSpc>
                <a:spcPct val="70000"/>
              </a:lnSpc>
              <a:spcBef>
                <a:spcPts val="500"/>
              </a:spcBef>
              <a:spcAft>
                <a:spcPts val="0"/>
              </a:spcAft>
              <a:buClr>
                <a:schemeClr val="dk1"/>
              </a:buClr>
              <a:buSzPts val="1679"/>
              <a:buChar char="–"/>
            </a:pPr>
            <a:r>
              <a:rPr lang="en-US" sz="1679"/>
              <a:t>Cur1: -1 to 1</a:t>
            </a:r>
            <a:endParaRPr/>
          </a:p>
          <a:p>
            <a:pPr indent="-228600" lvl="1" marL="685800" rtl="0" algn="l">
              <a:lnSpc>
                <a:spcPct val="70000"/>
              </a:lnSpc>
              <a:spcBef>
                <a:spcPts val="500"/>
              </a:spcBef>
              <a:spcAft>
                <a:spcPts val="0"/>
              </a:spcAft>
              <a:buClr>
                <a:schemeClr val="dk1"/>
              </a:buClr>
              <a:buSzPts val="1679"/>
              <a:buChar char="–"/>
            </a:pPr>
            <a:r>
              <a:rPr lang="en-US" sz="1679"/>
              <a:t>Cur2: -1 to 1</a:t>
            </a:r>
            <a:endParaRPr/>
          </a:p>
          <a:p>
            <a:pPr indent="-228600" lvl="1" marL="685800" rtl="0" algn="l">
              <a:lnSpc>
                <a:spcPct val="70000"/>
              </a:lnSpc>
              <a:spcBef>
                <a:spcPts val="500"/>
              </a:spcBef>
              <a:spcAft>
                <a:spcPts val="0"/>
              </a:spcAft>
              <a:buClr>
                <a:schemeClr val="dk1"/>
              </a:buClr>
              <a:buSzPts val="1679"/>
              <a:buChar char="–"/>
            </a:pPr>
            <a:r>
              <a:rPr lang="en-US" sz="1679"/>
              <a:t>Cur3: -1 to 1</a:t>
            </a:r>
            <a:endParaRPr/>
          </a:p>
          <a:p>
            <a:pPr indent="-228600" lvl="1" marL="685800" rtl="0" algn="l">
              <a:lnSpc>
                <a:spcPct val="70000"/>
              </a:lnSpc>
              <a:spcBef>
                <a:spcPts val="500"/>
              </a:spcBef>
              <a:spcAft>
                <a:spcPts val="0"/>
              </a:spcAft>
              <a:buClr>
                <a:schemeClr val="dk1"/>
              </a:buClr>
              <a:buSzPts val="1679"/>
              <a:buChar char="–"/>
            </a:pPr>
            <a:r>
              <a:rPr lang="en-US" sz="1679"/>
              <a:t>Cur4: -1 to 1</a:t>
            </a:r>
            <a:endParaRPr/>
          </a:p>
          <a:p>
            <a:pPr indent="-228600" lvl="1" marL="685800" rtl="0" algn="l">
              <a:lnSpc>
                <a:spcPct val="70000"/>
              </a:lnSpc>
              <a:spcBef>
                <a:spcPts val="500"/>
              </a:spcBef>
              <a:spcAft>
                <a:spcPts val="0"/>
              </a:spcAft>
              <a:buClr>
                <a:schemeClr val="dk1"/>
              </a:buClr>
              <a:buSzPts val="1679"/>
              <a:buChar char="–"/>
            </a:pPr>
            <a:r>
              <a:rPr lang="en-US" sz="1679"/>
              <a:t>Cur5: -1 to 1</a:t>
            </a:r>
            <a:endParaRPr/>
          </a:p>
          <a:p>
            <a:pPr indent="-228600" lvl="1" marL="685800" rtl="0" algn="l">
              <a:lnSpc>
                <a:spcPct val="70000"/>
              </a:lnSpc>
              <a:spcBef>
                <a:spcPts val="500"/>
              </a:spcBef>
              <a:spcAft>
                <a:spcPts val="0"/>
              </a:spcAft>
              <a:buClr>
                <a:schemeClr val="dk1"/>
              </a:buClr>
              <a:buSzPts val="1679"/>
              <a:buChar char="–"/>
            </a:pPr>
            <a:r>
              <a:rPr lang="en-US" sz="1679"/>
              <a:t>Cur6: -1 to 1</a:t>
            </a:r>
            <a:endParaRPr/>
          </a:p>
          <a:p>
            <a:pPr indent="-228600" lvl="1" marL="685800" rtl="0" algn="l">
              <a:lnSpc>
                <a:spcPct val="70000"/>
              </a:lnSpc>
              <a:spcBef>
                <a:spcPts val="500"/>
              </a:spcBef>
              <a:spcAft>
                <a:spcPts val="0"/>
              </a:spcAft>
              <a:buClr>
                <a:schemeClr val="dk1"/>
              </a:buClr>
              <a:buSzPts val="1679"/>
              <a:buChar char="–"/>
            </a:pPr>
            <a:r>
              <a:rPr lang="en-US" sz="1679"/>
              <a:t>Cur7: -1 to 1</a:t>
            </a:r>
            <a:endParaRPr sz="1679"/>
          </a:p>
          <a:p>
            <a:pPr indent="-228663" lvl="1" marL="685800" rtl="0" algn="l">
              <a:lnSpc>
                <a:spcPct val="70000"/>
              </a:lnSpc>
              <a:spcBef>
                <a:spcPts val="500"/>
              </a:spcBef>
              <a:spcAft>
                <a:spcPts val="0"/>
              </a:spcAft>
              <a:buSzPts val="1680"/>
              <a:buChar char="–"/>
            </a:pPr>
            <a:r>
              <a:rPr lang="en-US" sz="1679"/>
              <a:t>dy_dx_TE: -6 to 0</a:t>
            </a:r>
            <a:endParaRPr sz="1679"/>
          </a:p>
          <a:p>
            <a:pPr indent="-228600" lvl="1" marL="685800" rtl="0" algn="l">
              <a:lnSpc>
                <a:spcPct val="70000"/>
              </a:lnSpc>
              <a:spcBef>
                <a:spcPts val="500"/>
              </a:spcBef>
              <a:spcAft>
                <a:spcPts val="0"/>
              </a:spcAft>
              <a:buClr>
                <a:schemeClr val="dk1"/>
              </a:buClr>
              <a:buSzPts val="1679"/>
              <a:buChar char="–"/>
            </a:pPr>
            <a:r>
              <a:rPr lang="en-US" sz="1679"/>
              <a:t>Driver tolerance: 1e-6</a:t>
            </a:r>
            <a:endParaRPr/>
          </a:p>
          <a:p>
            <a:pPr indent="-228600" lvl="1" marL="685800" rtl="0" algn="l">
              <a:lnSpc>
                <a:spcPct val="70000"/>
              </a:lnSpc>
              <a:spcBef>
                <a:spcPts val="500"/>
              </a:spcBef>
              <a:spcAft>
                <a:spcPts val="0"/>
              </a:spcAft>
              <a:buClr>
                <a:schemeClr val="dk1"/>
              </a:buClr>
              <a:buSzPts val="1679"/>
              <a:buChar char="–"/>
            </a:pPr>
            <a:r>
              <a:rPr lang="en-US" sz="1679"/>
              <a:t>Partial derivative step size: 0.00001</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g840b945552_5_13"/>
          <p:cNvSpPr txBox="1"/>
          <p:nvPr>
            <p:ph type="title"/>
          </p:nvPr>
        </p:nvSpPr>
        <p:spPr>
          <a:xfrm>
            <a:off x="609600" y="671067"/>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lang="en-US" sz="5000"/>
              <a:t>Case 1: NACA 2412</a:t>
            </a:r>
            <a:endParaRPr sz="5000"/>
          </a:p>
        </p:txBody>
      </p:sp>
      <p:sp>
        <p:nvSpPr>
          <p:cNvPr id="289" name="Google Shape;289;g840b945552_5_13"/>
          <p:cNvSpPr txBox="1"/>
          <p:nvPr>
            <p:ph idx="1" type="body"/>
          </p:nvPr>
        </p:nvSpPr>
        <p:spPr>
          <a:xfrm>
            <a:off x="609600" y="1996624"/>
            <a:ext cx="10972800" cy="4217400"/>
          </a:xfrm>
          <a:prstGeom prst="rect">
            <a:avLst/>
          </a:prstGeom>
          <a:noFill/>
          <a:ln>
            <a:noFill/>
          </a:ln>
        </p:spPr>
        <p:txBody>
          <a:bodyPr anchorCtr="0" anchor="t" bIns="45700" lIns="91425" spcFirstLastPara="1" rIns="91425" wrap="square" tIns="45700">
            <a:noAutofit/>
          </a:bodyPr>
          <a:lstStyle/>
          <a:p>
            <a:pPr indent="-196850" lvl="0" marL="228600" marR="0" rtl="0" algn="l">
              <a:lnSpc>
                <a:spcPct val="90000"/>
              </a:lnSpc>
              <a:spcBef>
                <a:spcPts val="0"/>
              </a:spcBef>
              <a:spcAft>
                <a:spcPts val="0"/>
              </a:spcAft>
              <a:buSzPts val="2300"/>
              <a:buChar char="•"/>
            </a:pPr>
            <a:r>
              <a:rPr lang="en-US" sz="2300"/>
              <a:t>Two different tests to fit the NACA 2412 are included in the following slides. </a:t>
            </a:r>
            <a:endParaRPr sz="2300"/>
          </a:p>
          <a:p>
            <a:pPr indent="-196850" lvl="0" marL="228600" marR="0" rtl="0" algn="l">
              <a:lnSpc>
                <a:spcPct val="90000"/>
              </a:lnSpc>
              <a:spcBef>
                <a:spcPts val="0"/>
              </a:spcBef>
              <a:spcAft>
                <a:spcPts val="0"/>
              </a:spcAft>
              <a:buSzPts val="2300"/>
              <a:buChar char="•"/>
            </a:pPr>
            <a:r>
              <a:rPr lang="en-US" sz="2300"/>
              <a:t>The difference between these tests is in how the LE and TE ranges were specified.</a:t>
            </a:r>
            <a:endParaRPr sz="2300"/>
          </a:p>
          <a:p>
            <a:pPr indent="-374650" lvl="1" marL="990600" marR="0" rtl="0" algn="l">
              <a:lnSpc>
                <a:spcPct val="90000"/>
              </a:lnSpc>
              <a:spcBef>
                <a:spcPts val="0"/>
              </a:spcBef>
              <a:spcAft>
                <a:spcPts val="0"/>
              </a:spcAft>
              <a:buSzPts val="2300"/>
              <a:buChar char="–"/>
            </a:pPr>
            <a:r>
              <a:rPr lang="en-US" sz="2300"/>
              <a:t>For test A, the LE encompassed points where u =&lt; 0.25, and the TE encompassed points where u &gt;= 0.75. These ranges were chosen just as a starting point.</a:t>
            </a:r>
            <a:endParaRPr sz="2300"/>
          </a:p>
          <a:p>
            <a:pPr indent="-374650" lvl="1" marL="990600" marR="0" rtl="0" algn="l">
              <a:lnSpc>
                <a:spcPct val="90000"/>
              </a:lnSpc>
              <a:spcBef>
                <a:spcPts val="0"/>
              </a:spcBef>
              <a:spcAft>
                <a:spcPts val="0"/>
              </a:spcAft>
              <a:buSzPts val="2300"/>
              <a:buChar char="–"/>
            </a:pPr>
            <a:r>
              <a:rPr lang="en-US" sz="2300"/>
              <a:t>For test B, the LE encompassed points where u =&lt; 0.15, and the TE encompassed points where u &gt;= 0.95. These ranges were chosen based on the chordwise locations of the camber curvature control points in the spancontrolinputs file for T-Blade3, as the first point is located at u=0.15, and the final point is at u=0.95.</a:t>
            </a:r>
            <a:endParaRPr sz="2300"/>
          </a:p>
          <a:p>
            <a:pPr indent="-196850" lvl="0" marL="228600" marR="0" rtl="0" algn="l">
              <a:lnSpc>
                <a:spcPct val="90000"/>
              </a:lnSpc>
              <a:spcBef>
                <a:spcPts val="0"/>
              </a:spcBef>
              <a:spcAft>
                <a:spcPts val="0"/>
              </a:spcAft>
              <a:buSzPts val="2300"/>
              <a:buChar char="•"/>
            </a:pPr>
            <a:r>
              <a:rPr lang="en-US" sz="2300"/>
              <a:t>The reason for doing two tests here was to show that the LE and TE range definitions can affect the outcome of the optimization process.</a:t>
            </a:r>
            <a:endParaRPr sz="26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10"/>
          <p:cNvSpPr txBox="1"/>
          <p:nvPr>
            <p:ph type="title"/>
          </p:nvPr>
        </p:nvSpPr>
        <p:spPr>
          <a:xfrm>
            <a:off x="609600" y="671067"/>
            <a:ext cx="109728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sz="5000"/>
              <a:t>Case 1a: NACA 2412</a:t>
            </a:r>
            <a:endParaRPr sz="5000"/>
          </a:p>
        </p:txBody>
      </p:sp>
      <p:sp>
        <p:nvSpPr>
          <p:cNvPr id="295" name="Google Shape;295;p10"/>
          <p:cNvSpPr txBox="1"/>
          <p:nvPr>
            <p:ph idx="1" type="body"/>
          </p:nvPr>
        </p:nvSpPr>
        <p:spPr>
          <a:xfrm>
            <a:off x="6336625" y="1825625"/>
            <a:ext cx="5017200" cy="4657200"/>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1480"/>
              <a:buChar char="•"/>
            </a:pPr>
            <a:r>
              <a:rPr lang="en-US" sz="1480"/>
              <a:t>Thickness: 0.11958142</a:t>
            </a:r>
            <a:endParaRPr/>
          </a:p>
          <a:p>
            <a:pPr indent="-228600" lvl="0" marL="228600" rtl="0" algn="l">
              <a:lnSpc>
                <a:spcPct val="80000"/>
              </a:lnSpc>
              <a:spcBef>
                <a:spcPts val="1000"/>
              </a:spcBef>
              <a:spcAft>
                <a:spcPts val="0"/>
              </a:spcAft>
              <a:buClr>
                <a:schemeClr val="dk1"/>
              </a:buClr>
              <a:buSzPts val="1480"/>
              <a:buChar char="•"/>
            </a:pPr>
            <a:r>
              <a:rPr lang="en-US" sz="1480"/>
              <a:t>LE radius:  5.96439462</a:t>
            </a:r>
            <a:endParaRPr/>
          </a:p>
          <a:p>
            <a:pPr indent="-228600" lvl="0" marL="228600" rtl="0" algn="l">
              <a:lnSpc>
                <a:spcPct val="80000"/>
              </a:lnSpc>
              <a:spcBef>
                <a:spcPts val="1000"/>
              </a:spcBef>
              <a:spcAft>
                <a:spcPts val="0"/>
              </a:spcAft>
              <a:buClr>
                <a:schemeClr val="dk1"/>
              </a:buClr>
              <a:buSzPts val="1480"/>
              <a:buChar char="•"/>
            </a:pPr>
            <a:r>
              <a:rPr lang="en-US" sz="1480"/>
              <a:t>u max: 0.31147535</a:t>
            </a:r>
            <a:endParaRPr/>
          </a:p>
          <a:p>
            <a:pPr indent="-228600" lvl="0" marL="228600" rtl="0" algn="l">
              <a:lnSpc>
                <a:spcPct val="80000"/>
              </a:lnSpc>
              <a:spcBef>
                <a:spcPts val="1000"/>
              </a:spcBef>
              <a:spcAft>
                <a:spcPts val="0"/>
              </a:spcAft>
              <a:buClr>
                <a:schemeClr val="dk1"/>
              </a:buClr>
              <a:buSzPts val="1480"/>
              <a:buChar char="•"/>
            </a:pPr>
            <a:r>
              <a:rPr lang="en-US" sz="1480"/>
              <a:t>t TE: 0.00023768</a:t>
            </a:r>
            <a:endParaRPr/>
          </a:p>
          <a:p>
            <a:pPr indent="-228600" lvl="0" marL="228600" rtl="0" algn="l">
              <a:lnSpc>
                <a:spcPct val="80000"/>
              </a:lnSpc>
              <a:spcBef>
                <a:spcPts val="1000"/>
              </a:spcBef>
              <a:spcAft>
                <a:spcPts val="0"/>
              </a:spcAft>
              <a:buClr>
                <a:schemeClr val="dk1"/>
              </a:buClr>
              <a:buSzPts val="1480"/>
              <a:buChar char="•"/>
            </a:pPr>
            <a:r>
              <a:rPr lang="en-US" sz="1480"/>
              <a:t>In beta: 3.81638604</a:t>
            </a:r>
            <a:endParaRPr/>
          </a:p>
          <a:p>
            <a:pPr indent="-228600" lvl="0" marL="228600" rtl="0" algn="l">
              <a:lnSpc>
                <a:spcPct val="80000"/>
              </a:lnSpc>
              <a:spcBef>
                <a:spcPts val="1000"/>
              </a:spcBef>
              <a:spcAft>
                <a:spcPts val="0"/>
              </a:spcAft>
              <a:buClr>
                <a:schemeClr val="dk1"/>
              </a:buClr>
              <a:buSzPts val="1480"/>
              <a:buChar char="•"/>
            </a:pPr>
            <a:r>
              <a:rPr lang="en-US" sz="1480"/>
              <a:t>Out Beta: -3.83309896</a:t>
            </a:r>
            <a:endParaRPr/>
          </a:p>
          <a:p>
            <a:pPr indent="-228600" lvl="0" marL="228600" rtl="0" algn="l">
              <a:lnSpc>
                <a:spcPct val="80000"/>
              </a:lnSpc>
              <a:spcBef>
                <a:spcPts val="1000"/>
              </a:spcBef>
              <a:spcAft>
                <a:spcPts val="0"/>
              </a:spcAft>
              <a:buClr>
                <a:schemeClr val="dk1"/>
              </a:buClr>
              <a:buSzPts val="1480"/>
              <a:buChar char="•"/>
            </a:pPr>
            <a:r>
              <a:rPr lang="en-US" sz="1480"/>
              <a:t>Cur1: -0.10299912</a:t>
            </a:r>
            <a:endParaRPr/>
          </a:p>
          <a:p>
            <a:pPr indent="-228600" lvl="0" marL="228600" rtl="0" algn="l">
              <a:lnSpc>
                <a:spcPct val="80000"/>
              </a:lnSpc>
              <a:spcBef>
                <a:spcPts val="1000"/>
              </a:spcBef>
              <a:spcAft>
                <a:spcPts val="0"/>
              </a:spcAft>
              <a:buClr>
                <a:schemeClr val="dk1"/>
              </a:buClr>
              <a:buSzPts val="1480"/>
              <a:buChar char="•"/>
            </a:pPr>
            <a:r>
              <a:rPr lang="en-US" sz="1480"/>
              <a:t>Cur2: 0.61932135</a:t>
            </a:r>
            <a:endParaRPr/>
          </a:p>
          <a:p>
            <a:pPr indent="-228600" lvl="0" marL="228600" rtl="0" algn="l">
              <a:lnSpc>
                <a:spcPct val="80000"/>
              </a:lnSpc>
              <a:spcBef>
                <a:spcPts val="1000"/>
              </a:spcBef>
              <a:spcAft>
                <a:spcPts val="0"/>
              </a:spcAft>
              <a:buClr>
                <a:schemeClr val="dk1"/>
              </a:buClr>
              <a:buSzPts val="1480"/>
              <a:buChar char="•"/>
            </a:pPr>
            <a:r>
              <a:rPr lang="en-US" sz="1480"/>
              <a:t>Cur3: 0.5619591</a:t>
            </a:r>
            <a:endParaRPr/>
          </a:p>
          <a:p>
            <a:pPr indent="-228600" lvl="0" marL="228600" rtl="0" algn="l">
              <a:lnSpc>
                <a:spcPct val="80000"/>
              </a:lnSpc>
              <a:spcBef>
                <a:spcPts val="1000"/>
              </a:spcBef>
              <a:spcAft>
                <a:spcPts val="0"/>
              </a:spcAft>
              <a:buClr>
                <a:schemeClr val="dk1"/>
              </a:buClr>
              <a:buSzPts val="1480"/>
              <a:buChar char="•"/>
            </a:pPr>
            <a:r>
              <a:rPr lang="en-US" sz="1480"/>
              <a:t>Cur4: -0.29485988</a:t>
            </a:r>
            <a:endParaRPr/>
          </a:p>
          <a:p>
            <a:pPr indent="-228600" lvl="0" marL="228600" rtl="0" algn="l">
              <a:lnSpc>
                <a:spcPct val="80000"/>
              </a:lnSpc>
              <a:spcBef>
                <a:spcPts val="1000"/>
              </a:spcBef>
              <a:spcAft>
                <a:spcPts val="0"/>
              </a:spcAft>
              <a:buClr>
                <a:schemeClr val="dk1"/>
              </a:buClr>
              <a:buSzPts val="1480"/>
              <a:buChar char="•"/>
            </a:pPr>
            <a:r>
              <a:rPr lang="en-US" sz="1480"/>
              <a:t>Cur5: 0.71988217</a:t>
            </a:r>
            <a:endParaRPr/>
          </a:p>
          <a:p>
            <a:pPr indent="-228600" lvl="0" marL="228600" rtl="0" algn="l">
              <a:lnSpc>
                <a:spcPct val="80000"/>
              </a:lnSpc>
              <a:spcBef>
                <a:spcPts val="1000"/>
              </a:spcBef>
              <a:spcAft>
                <a:spcPts val="0"/>
              </a:spcAft>
              <a:buClr>
                <a:schemeClr val="dk1"/>
              </a:buClr>
              <a:buSzPts val="1480"/>
              <a:buChar char="•"/>
            </a:pPr>
            <a:r>
              <a:rPr lang="en-US" sz="1480"/>
              <a:t>Cur6: -0.30534409</a:t>
            </a:r>
            <a:endParaRPr/>
          </a:p>
          <a:p>
            <a:pPr indent="-228600" lvl="0" marL="228600" rtl="0" algn="l">
              <a:lnSpc>
                <a:spcPct val="80000"/>
              </a:lnSpc>
              <a:spcBef>
                <a:spcPts val="1000"/>
              </a:spcBef>
              <a:spcAft>
                <a:spcPts val="0"/>
              </a:spcAft>
              <a:buClr>
                <a:schemeClr val="dk1"/>
              </a:buClr>
              <a:buSzPts val="1480"/>
              <a:buChar char="•"/>
            </a:pPr>
            <a:r>
              <a:rPr lang="en-US" sz="1480"/>
              <a:t>Cur7: -0.49186083</a:t>
            </a:r>
            <a:endParaRPr sz="1480"/>
          </a:p>
          <a:p>
            <a:pPr indent="-228600" lvl="0" marL="228600" rtl="0" algn="l">
              <a:lnSpc>
                <a:spcPct val="80000"/>
              </a:lnSpc>
              <a:spcBef>
                <a:spcPts val="1000"/>
              </a:spcBef>
              <a:spcAft>
                <a:spcPts val="0"/>
              </a:spcAft>
              <a:buSzPts val="1480"/>
              <a:buChar char="•"/>
            </a:pPr>
            <a:r>
              <a:rPr lang="en-US" sz="1480"/>
              <a:t>dy_dx_TE: -0.13972451</a:t>
            </a:r>
            <a:endParaRPr sz="1480"/>
          </a:p>
          <a:p>
            <a:pPr indent="-228600" lvl="0" marL="228600" rtl="0" algn="l">
              <a:lnSpc>
                <a:spcPct val="80000"/>
              </a:lnSpc>
              <a:spcBef>
                <a:spcPts val="1000"/>
              </a:spcBef>
              <a:spcAft>
                <a:spcPts val="0"/>
              </a:spcAft>
              <a:buClr>
                <a:schemeClr val="dk1"/>
              </a:buClr>
              <a:buSzPts val="1480"/>
              <a:buChar char="•"/>
            </a:pPr>
            <a:r>
              <a:rPr lang="en-US" sz="1480"/>
              <a:t>Square Difference: 0.002222</a:t>
            </a:r>
            <a:endParaRPr/>
          </a:p>
        </p:txBody>
      </p:sp>
      <p:pic>
        <p:nvPicPr>
          <p:cNvPr id="296" name="Google Shape;296;p10"/>
          <p:cNvPicPr preferRelativeResize="0"/>
          <p:nvPr/>
        </p:nvPicPr>
        <p:blipFill>
          <a:blip r:embed="rId3">
            <a:alphaModFix/>
          </a:blip>
          <a:stretch>
            <a:fillRect/>
          </a:stretch>
        </p:blipFill>
        <p:spPr>
          <a:xfrm>
            <a:off x="152400" y="1966467"/>
            <a:ext cx="5819775" cy="43719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g840b945552_2_12"/>
          <p:cNvSpPr txBox="1"/>
          <p:nvPr>
            <p:ph type="title"/>
          </p:nvPr>
        </p:nvSpPr>
        <p:spPr>
          <a:xfrm>
            <a:off x="609600" y="671067"/>
            <a:ext cx="10972800" cy="1143000"/>
          </a:xfrm>
          <a:prstGeom prst="rect">
            <a:avLst/>
          </a:prstGeom>
        </p:spPr>
        <p:txBody>
          <a:bodyPr anchorCtr="0" anchor="ctr" bIns="60925" lIns="121900" spcFirstLastPara="1" rIns="121900" wrap="square" tIns="60925">
            <a:noAutofit/>
          </a:bodyPr>
          <a:lstStyle/>
          <a:p>
            <a:pPr indent="0" lvl="0" marL="0" rtl="0" algn="ctr">
              <a:spcBef>
                <a:spcPts val="0"/>
              </a:spcBef>
              <a:spcAft>
                <a:spcPts val="0"/>
              </a:spcAft>
              <a:buNone/>
            </a:pPr>
            <a:r>
              <a:rPr lang="en-US" sz="5000"/>
              <a:t>Case 1A: NACA 2412</a:t>
            </a:r>
            <a:endParaRPr sz="5000"/>
          </a:p>
        </p:txBody>
      </p:sp>
      <p:sp>
        <p:nvSpPr>
          <p:cNvPr id="302" name="Google Shape;302;g840b945552_2_12"/>
          <p:cNvSpPr txBox="1"/>
          <p:nvPr>
            <p:ph idx="1" type="body"/>
          </p:nvPr>
        </p:nvSpPr>
        <p:spPr>
          <a:xfrm>
            <a:off x="5809350" y="1996625"/>
            <a:ext cx="5773200" cy="4580100"/>
          </a:xfrm>
          <a:prstGeom prst="rect">
            <a:avLst/>
          </a:prstGeom>
        </p:spPr>
        <p:txBody>
          <a:bodyPr anchorCtr="0" anchor="t" bIns="60925" lIns="121900" spcFirstLastPara="1" rIns="121900" wrap="square" tIns="60925">
            <a:noAutofit/>
          </a:bodyPr>
          <a:lstStyle/>
          <a:p>
            <a:pPr indent="-228600" lvl="0" marL="228600" rtl="0" algn="l">
              <a:lnSpc>
                <a:spcPct val="80000"/>
              </a:lnSpc>
              <a:spcBef>
                <a:spcPts val="0"/>
              </a:spcBef>
              <a:spcAft>
                <a:spcPts val="0"/>
              </a:spcAft>
              <a:buSzPts val="1480"/>
              <a:buChar char="•"/>
            </a:pPr>
            <a:r>
              <a:rPr lang="en-US" sz="1480"/>
              <a:t>Thickness: 0.11958142</a:t>
            </a:r>
            <a:endParaRPr/>
          </a:p>
          <a:p>
            <a:pPr indent="-228600" lvl="0" marL="228600" rtl="0" algn="l">
              <a:lnSpc>
                <a:spcPct val="80000"/>
              </a:lnSpc>
              <a:spcBef>
                <a:spcPts val="1000"/>
              </a:spcBef>
              <a:spcAft>
                <a:spcPts val="0"/>
              </a:spcAft>
              <a:buSzPts val="1480"/>
              <a:buChar char="•"/>
            </a:pPr>
            <a:r>
              <a:rPr lang="en-US" sz="1480"/>
              <a:t>LE radius:  5.96439462</a:t>
            </a:r>
            <a:endParaRPr/>
          </a:p>
          <a:p>
            <a:pPr indent="-228600" lvl="0" marL="228600" rtl="0" algn="l">
              <a:lnSpc>
                <a:spcPct val="80000"/>
              </a:lnSpc>
              <a:spcBef>
                <a:spcPts val="1000"/>
              </a:spcBef>
              <a:spcAft>
                <a:spcPts val="0"/>
              </a:spcAft>
              <a:buSzPts val="1480"/>
              <a:buChar char="•"/>
            </a:pPr>
            <a:r>
              <a:rPr lang="en-US" sz="1480"/>
              <a:t>u max: 0.31147535</a:t>
            </a:r>
            <a:endParaRPr/>
          </a:p>
          <a:p>
            <a:pPr indent="-228600" lvl="0" marL="228600" rtl="0" algn="l">
              <a:lnSpc>
                <a:spcPct val="80000"/>
              </a:lnSpc>
              <a:spcBef>
                <a:spcPts val="1000"/>
              </a:spcBef>
              <a:spcAft>
                <a:spcPts val="0"/>
              </a:spcAft>
              <a:buSzPts val="1480"/>
              <a:buChar char="•"/>
            </a:pPr>
            <a:r>
              <a:rPr lang="en-US" sz="1480"/>
              <a:t>t TE: 0.00023768</a:t>
            </a:r>
            <a:endParaRPr/>
          </a:p>
          <a:p>
            <a:pPr indent="-228600" lvl="0" marL="228600" rtl="0" algn="l">
              <a:lnSpc>
                <a:spcPct val="80000"/>
              </a:lnSpc>
              <a:spcBef>
                <a:spcPts val="1000"/>
              </a:spcBef>
              <a:spcAft>
                <a:spcPts val="0"/>
              </a:spcAft>
              <a:buSzPts val="1480"/>
              <a:buChar char="•"/>
            </a:pPr>
            <a:r>
              <a:rPr lang="en-US" sz="1480"/>
              <a:t>In beta: 3.81638604</a:t>
            </a:r>
            <a:endParaRPr/>
          </a:p>
          <a:p>
            <a:pPr indent="-228600" lvl="0" marL="228600" rtl="0" algn="l">
              <a:lnSpc>
                <a:spcPct val="80000"/>
              </a:lnSpc>
              <a:spcBef>
                <a:spcPts val="1000"/>
              </a:spcBef>
              <a:spcAft>
                <a:spcPts val="0"/>
              </a:spcAft>
              <a:buSzPts val="1480"/>
              <a:buChar char="•"/>
            </a:pPr>
            <a:r>
              <a:rPr lang="en-US" sz="1480"/>
              <a:t>Out Beta: -3.83309896</a:t>
            </a:r>
            <a:endParaRPr/>
          </a:p>
          <a:p>
            <a:pPr indent="-228600" lvl="0" marL="228600" rtl="0" algn="l">
              <a:lnSpc>
                <a:spcPct val="80000"/>
              </a:lnSpc>
              <a:spcBef>
                <a:spcPts val="1000"/>
              </a:spcBef>
              <a:spcAft>
                <a:spcPts val="0"/>
              </a:spcAft>
              <a:buSzPts val="1480"/>
              <a:buChar char="•"/>
            </a:pPr>
            <a:r>
              <a:rPr lang="en-US" sz="1480"/>
              <a:t>Cur1: -0.10299912</a:t>
            </a:r>
            <a:endParaRPr/>
          </a:p>
          <a:p>
            <a:pPr indent="-228600" lvl="0" marL="228600" rtl="0" algn="l">
              <a:lnSpc>
                <a:spcPct val="80000"/>
              </a:lnSpc>
              <a:spcBef>
                <a:spcPts val="1000"/>
              </a:spcBef>
              <a:spcAft>
                <a:spcPts val="0"/>
              </a:spcAft>
              <a:buSzPts val="1480"/>
              <a:buChar char="•"/>
            </a:pPr>
            <a:r>
              <a:rPr lang="en-US" sz="1480"/>
              <a:t>Cur2: 0.61932135</a:t>
            </a:r>
            <a:endParaRPr/>
          </a:p>
          <a:p>
            <a:pPr indent="-228600" lvl="0" marL="228600" rtl="0" algn="l">
              <a:lnSpc>
                <a:spcPct val="80000"/>
              </a:lnSpc>
              <a:spcBef>
                <a:spcPts val="1000"/>
              </a:spcBef>
              <a:spcAft>
                <a:spcPts val="0"/>
              </a:spcAft>
              <a:buSzPts val="1480"/>
              <a:buChar char="•"/>
            </a:pPr>
            <a:r>
              <a:rPr lang="en-US" sz="1480"/>
              <a:t>Cur3: 0.5619591</a:t>
            </a:r>
            <a:endParaRPr/>
          </a:p>
          <a:p>
            <a:pPr indent="-228600" lvl="0" marL="228600" rtl="0" algn="l">
              <a:lnSpc>
                <a:spcPct val="80000"/>
              </a:lnSpc>
              <a:spcBef>
                <a:spcPts val="1000"/>
              </a:spcBef>
              <a:spcAft>
                <a:spcPts val="0"/>
              </a:spcAft>
              <a:buSzPts val="1480"/>
              <a:buChar char="•"/>
            </a:pPr>
            <a:r>
              <a:rPr lang="en-US" sz="1480"/>
              <a:t>Cur4: -0.29485988</a:t>
            </a:r>
            <a:endParaRPr/>
          </a:p>
          <a:p>
            <a:pPr indent="-228600" lvl="0" marL="228600" rtl="0" algn="l">
              <a:lnSpc>
                <a:spcPct val="80000"/>
              </a:lnSpc>
              <a:spcBef>
                <a:spcPts val="1000"/>
              </a:spcBef>
              <a:spcAft>
                <a:spcPts val="0"/>
              </a:spcAft>
              <a:buSzPts val="1480"/>
              <a:buChar char="•"/>
            </a:pPr>
            <a:r>
              <a:rPr lang="en-US" sz="1480"/>
              <a:t>Cur5: 0.71988217</a:t>
            </a:r>
            <a:endParaRPr/>
          </a:p>
          <a:p>
            <a:pPr indent="-228600" lvl="0" marL="228600" rtl="0" algn="l">
              <a:lnSpc>
                <a:spcPct val="80000"/>
              </a:lnSpc>
              <a:spcBef>
                <a:spcPts val="1000"/>
              </a:spcBef>
              <a:spcAft>
                <a:spcPts val="0"/>
              </a:spcAft>
              <a:buSzPts val="1480"/>
              <a:buChar char="•"/>
            </a:pPr>
            <a:r>
              <a:rPr lang="en-US" sz="1480"/>
              <a:t>Cur6: -0.30534409</a:t>
            </a:r>
            <a:endParaRPr/>
          </a:p>
          <a:p>
            <a:pPr indent="-228600" lvl="0" marL="228600" rtl="0" algn="l">
              <a:lnSpc>
                <a:spcPct val="80000"/>
              </a:lnSpc>
              <a:spcBef>
                <a:spcPts val="1000"/>
              </a:spcBef>
              <a:spcAft>
                <a:spcPts val="0"/>
              </a:spcAft>
              <a:buSzPts val="1480"/>
              <a:buChar char="•"/>
            </a:pPr>
            <a:r>
              <a:rPr lang="en-US" sz="1480"/>
              <a:t>Cur7: -0.49186083</a:t>
            </a:r>
            <a:endParaRPr sz="1480"/>
          </a:p>
          <a:p>
            <a:pPr indent="-228600" lvl="0" marL="228600" rtl="0" algn="l">
              <a:lnSpc>
                <a:spcPct val="80000"/>
              </a:lnSpc>
              <a:spcBef>
                <a:spcPts val="1000"/>
              </a:spcBef>
              <a:spcAft>
                <a:spcPts val="0"/>
              </a:spcAft>
              <a:buSzPts val="1480"/>
              <a:buChar char="•"/>
            </a:pPr>
            <a:r>
              <a:rPr lang="en-US" sz="1480"/>
              <a:t>dy_dx_TE: -0.13972451</a:t>
            </a:r>
            <a:endParaRPr sz="1480"/>
          </a:p>
          <a:p>
            <a:pPr indent="-228600" lvl="0" marL="228600" rtl="0" algn="l">
              <a:lnSpc>
                <a:spcPct val="80000"/>
              </a:lnSpc>
              <a:spcBef>
                <a:spcPts val="1000"/>
              </a:spcBef>
              <a:spcAft>
                <a:spcPts val="0"/>
              </a:spcAft>
              <a:buSzPts val="1480"/>
              <a:buChar char="•"/>
            </a:pPr>
            <a:r>
              <a:rPr lang="en-US" sz="1480"/>
              <a:t>Square Difference: 0.002222</a:t>
            </a:r>
            <a:endParaRPr sz="2200"/>
          </a:p>
        </p:txBody>
      </p:sp>
      <p:pic>
        <p:nvPicPr>
          <p:cNvPr id="303" name="Google Shape;303;g840b945552_2_12"/>
          <p:cNvPicPr preferRelativeResize="0"/>
          <p:nvPr/>
        </p:nvPicPr>
        <p:blipFill>
          <a:blip r:embed="rId3">
            <a:alphaModFix/>
          </a:blip>
          <a:stretch>
            <a:fillRect/>
          </a:stretch>
        </p:blipFill>
        <p:spPr>
          <a:xfrm>
            <a:off x="304800" y="2240142"/>
            <a:ext cx="5504550" cy="3832943"/>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g840b945552_2_6"/>
          <p:cNvSpPr txBox="1"/>
          <p:nvPr>
            <p:ph type="title"/>
          </p:nvPr>
        </p:nvSpPr>
        <p:spPr>
          <a:xfrm>
            <a:off x="609600" y="671067"/>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lang="en-US" sz="5000"/>
              <a:t>Case 1B: NACA 2412</a:t>
            </a:r>
            <a:endParaRPr sz="5000"/>
          </a:p>
        </p:txBody>
      </p:sp>
      <p:sp>
        <p:nvSpPr>
          <p:cNvPr id="309" name="Google Shape;309;g840b945552_2_6"/>
          <p:cNvSpPr txBox="1"/>
          <p:nvPr>
            <p:ph idx="1" type="body"/>
          </p:nvPr>
        </p:nvSpPr>
        <p:spPr>
          <a:xfrm>
            <a:off x="6336625" y="1825625"/>
            <a:ext cx="5017200" cy="4565400"/>
          </a:xfrm>
          <a:prstGeom prst="rect">
            <a:avLst/>
          </a:prstGeom>
          <a:noFill/>
          <a:ln>
            <a:noFill/>
          </a:ln>
        </p:spPr>
        <p:txBody>
          <a:bodyPr anchorCtr="0" anchor="t" bIns="45700" lIns="91425" spcFirstLastPara="1" rIns="91425" wrap="square" tIns="45700">
            <a:noAutofit/>
          </a:bodyPr>
          <a:lstStyle/>
          <a:p>
            <a:pPr indent="-228600" lvl="0" marL="228600" rtl="0" algn="l">
              <a:lnSpc>
                <a:spcPct val="80000"/>
              </a:lnSpc>
              <a:spcBef>
                <a:spcPts val="0"/>
              </a:spcBef>
              <a:spcAft>
                <a:spcPts val="0"/>
              </a:spcAft>
              <a:buClr>
                <a:schemeClr val="dk1"/>
              </a:buClr>
              <a:buSzPts val="1480"/>
              <a:buChar char="•"/>
            </a:pPr>
            <a:r>
              <a:rPr lang="en-US" sz="1480"/>
              <a:t>Thickness: 0.11493681</a:t>
            </a:r>
            <a:endParaRPr/>
          </a:p>
          <a:p>
            <a:pPr indent="-228600" lvl="0" marL="228600" rtl="0" algn="l">
              <a:lnSpc>
                <a:spcPct val="80000"/>
              </a:lnSpc>
              <a:spcBef>
                <a:spcPts val="1000"/>
              </a:spcBef>
              <a:spcAft>
                <a:spcPts val="0"/>
              </a:spcAft>
              <a:buClr>
                <a:schemeClr val="dk1"/>
              </a:buClr>
              <a:buSzPts val="1480"/>
              <a:buChar char="•"/>
            </a:pPr>
            <a:r>
              <a:rPr lang="en-US" sz="1480"/>
              <a:t>LE radius:  4.73647344</a:t>
            </a:r>
            <a:endParaRPr/>
          </a:p>
          <a:p>
            <a:pPr indent="-228600" lvl="0" marL="228600" rtl="0" algn="l">
              <a:lnSpc>
                <a:spcPct val="80000"/>
              </a:lnSpc>
              <a:spcBef>
                <a:spcPts val="1000"/>
              </a:spcBef>
              <a:spcAft>
                <a:spcPts val="0"/>
              </a:spcAft>
              <a:buClr>
                <a:schemeClr val="dk1"/>
              </a:buClr>
              <a:buSzPts val="1480"/>
              <a:buChar char="•"/>
            </a:pPr>
            <a:r>
              <a:rPr lang="en-US" sz="1480"/>
              <a:t>u max: 0.26731537</a:t>
            </a:r>
            <a:endParaRPr/>
          </a:p>
          <a:p>
            <a:pPr indent="-228600" lvl="0" marL="228600" rtl="0" algn="l">
              <a:lnSpc>
                <a:spcPct val="80000"/>
              </a:lnSpc>
              <a:spcBef>
                <a:spcPts val="1000"/>
              </a:spcBef>
              <a:spcAft>
                <a:spcPts val="0"/>
              </a:spcAft>
              <a:buClr>
                <a:schemeClr val="dk1"/>
              </a:buClr>
              <a:buSzPts val="1480"/>
              <a:buChar char="•"/>
            </a:pPr>
            <a:r>
              <a:rPr lang="en-US" sz="1480"/>
              <a:t>t TE: 0.001</a:t>
            </a:r>
            <a:endParaRPr/>
          </a:p>
          <a:p>
            <a:pPr indent="-228600" lvl="0" marL="228600" rtl="0" algn="l">
              <a:lnSpc>
                <a:spcPct val="80000"/>
              </a:lnSpc>
              <a:spcBef>
                <a:spcPts val="1000"/>
              </a:spcBef>
              <a:spcAft>
                <a:spcPts val="0"/>
              </a:spcAft>
              <a:buClr>
                <a:schemeClr val="dk1"/>
              </a:buClr>
              <a:buSzPts val="1480"/>
              <a:buChar char="•"/>
            </a:pPr>
            <a:r>
              <a:rPr lang="en-US" sz="1480"/>
              <a:t>In beta: 3.70390405</a:t>
            </a:r>
            <a:endParaRPr/>
          </a:p>
          <a:p>
            <a:pPr indent="-228600" lvl="0" marL="228600" rtl="0" algn="l">
              <a:lnSpc>
                <a:spcPct val="80000"/>
              </a:lnSpc>
              <a:spcBef>
                <a:spcPts val="1000"/>
              </a:spcBef>
              <a:spcAft>
                <a:spcPts val="0"/>
              </a:spcAft>
              <a:buClr>
                <a:schemeClr val="dk1"/>
              </a:buClr>
              <a:buSzPts val="1480"/>
              <a:buChar char="•"/>
            </a:pPr>
            <a:r>
              <a:rPr lang="en-US" sz="1480"/>
              <a:t>Out Beta: -3.70390794</a:t>
            </a:r>
            <a:endParaRPr/>
          </a:p>
          <a:p>
            <a:pPr indent="-228600" lvl="0" marL="228600" rtl="0" algn="l">
              <a:lnSpc>
                <a:spcPct val="80000"/>
              </a:lnSpc>
              <a:spcBef>
                <a:spcPts val="1000"/>
              </a:spcBef>
              <a:spcAft>
                <a:spcPts val="0"/>
              </a:spcAft>
              <a:buClr>
                <a:schemeClr val="dk1"/>
              </a:buClr>
              <a:buSzPts val="1480"/>
              <a:buChar char="•"/>
            </a:pPr>
            <a:r>
              <a:rPr lang="en-US" sz="1480"/>
              <a:t>Cur1: 0.29695852</a:t>
            </a:r>
            <a:endParaRPr/>
          </a:p>
          <a:p>
            <a:pPr indent="-228600" lvl="0" marL="228600" rtl="0" algn="l">
              <a:lnSpc>
                <a:spcPct val="80000"/>
              </a:lnSpc>
              <a:spcBef>
                <a:spcPts val="1000"/>
              </a:spcBef>
              <a:spcAft>
                <a:spcPts val="0"/>
              </a:spcAft>
              <a:buClr>
                <a:schemeClr val="dk1"/>
              </a:buClr>
              <a:buSzPts val="1480"/>
              <a:buChar char="•"/>
            </a:pPr>
            <a:r>
              <a:rPr lang="en-US" sz="1480"/>
              <a:t>Cur2: 0.29995203</a:t>
            </a:r>
            <a:endParaRPr/>
          </a:p>
          <a:p>
            <a:pPr indent="-228600" lvl="0" marL="228600" rtl="0" algn="l">
              <a:lnSpc>
                <a:spcPct val="80000"/>
              </a:lnSpc>
              <a:spcBef>
                <a:spcPts val="1000"/>
              </a:spcBef>
              <a:spcAft>
                <a:spcPts val="0"/>
              </a:spcAft>
              <a:buClr>
                <a:schemeClr val="dk1"/>
              </a:buClr>
              <a:buSzPts val="1480"/>
              <a:buChar char="•"/>
            </a:pPr>
            <a:r>
              <a:rPr lang="en-US" sz="1480"/>
              <a:t>Cur3: 0.43865086</a:t>
            </a:r>
            <a:endParaRPr/>
          </a:p>
          <a:p>
            <a:pPr indent="-228600" lvl="0" marL="228600" rtl="0" algn="l">
              <a:lnSpc>
                <a:spcPct val="80000"/>
              </a:lnSpc>
              <a:spcBef>
                <a:spcPts val="1000"/>
              </a:spcBef>
              <a:spcAft>
                <a:spcPts val="0"/>
              </a:spcAft>
              <a:buClr>
                <a:schemeClr val="dk1"/>
              </a:buClr>
              <a:buSzPts val="1480"/>
              <a:buChar char="•"/>
            </a:pPr>
            <a:r>
              <a:rPr lang="en-US" sz="1480"/>
              <a:t>Cur4: 0.71951371</a:t>
            </a:r>
            <a:endParaRPr/>
          </a:p>
          <a:p>
            <a:pPr indent="-228600" lvl="0" marL="228600" rtl="0" algn="l">
              <a:lnSpc>
                <a:spcPct val="80000"/>
              </a:lnSpc>
              <a:spcBef>
                <a:spcPts val="1000"/>
              </a:spcBef>
              <a:spcAft>
                <a:spcPts val="0"/>
              </a:spcAft>
              <a:buClr>
                <a:schemeClr val="dk1"/>
              </a:buClr>
              <a:buSzPts val="1480"/>
              <a:buChar char="•"/>
            </a:pPr>
            <a:r>
              <a:rPr lang="en-US" sz="1480"/>
              <a:t>Cur5: 0.00038163</a:t>
            </a:r>
            <a:endParaRPr/>
          </a:p>
          <a:p>
            <a:pPr indent="-228600" lvl="0" marL="228600" rtl="0" algn="l">
              <a:lnSpc>
                <a:spcPct val="80000"/>
              </a:lnSpc>
              <a:spcBef>
                <a:spcPts val="1000"/>
              </a:spcBef>
              <a:spcAft>
                <a:spcPts val="0"/>
              </a:spcAft>
              <a:buClr>
                <a:schemeClr val="dk1"/>
              </a:buClr>
              <a:buSzPts val="1480"/>
              <a:buChar char="•"/>
            </a:pPr>
            <a:r>
              <a:rPr lang="en-US" sz="1480"/>
              <a:t>Cur6: -0.34051683</a:t>
            </a:r>
            <a:endParaRPr/>
          </a:p>
          <a:p>
            <a:pPr indent="-228600" lvl="0" marL="228600" rtl="0" algn="l">
              <a:lnSpc>
                <a:spcPct val="80000"/>
              </a:lnSpc>
              <a:spcBef>
                <a:spcPts val="1000"/>
              </a:spcBef>
              <a:spcAft>
                <a:spcPts val="0"/>
              </a:spcAft>
              <a:buClr>
                <a:schemeClr val="dk1"/>
              </a:buClr>
              <a:buSzPts val="1480"/>
              <a:buChar char="•"/>
            </a:pPr>
            <a:r>
              <a:rPr lang="en-US" sz="1480"/>
              <a:t>Cur7: 0.00687997</a:t>
            </a:r>
            <a:endParaRPr sz="1480"/>
          </a:p>
          <a:p>
            <a:pPr indent="-228600" lvl="0" marL="228600" rtl="0" algn="l">
              <a:lnSpc>
                <a:spcPct val="80000"/>
              </a:lnSpc>
              <a:spcBef>
                <a:spcPts val="1000"/>
              </a:spcBef>
              <a:spcAft>
                <a:spcPts val="0"/>
              </a:spcAft>
              <a:buSzPts val="1480"/>
              <a:buChar char="•"/>
            </a:pPr>
            <a:r>
              <a:rPr lang="en-US" sz="1480"/>
              <a:t>dy_dx_TE: -0.13969341</a:t>
            </a:r>
            <a:endParaRPr sz="1480"/>
          </a:p>
          <a:p>
            <a:pPr indent="-228600" lvl="0" marL="228600" rtl="0" algn="l">
              <a:lnSpc>
                <a:spcPct val="80000"/>
              </a:lnSpc>
              <a:spcBef>
                <a:spcPts val="1000"/>
              </a:spcBef>
              <a:spcAft>
                <a:spcPts val="0"/>
              </a:spcAft>
              <a:buClr>
                <a:schemeClr val="dk1"/>
              </a:buClr>
              <a:buSzPts val="1480"/>
              <a:buChar char="•"/>
            </a:pPr>
            <a:r>
              <a:rPr lang="en-US" sz="1480"/>
              <a:t>Square Difference: 0.000454</a:t>
            </a:r>
            <a:endParaRPr/>
          </a:p>
        </p:txBody>
      </p:sp>
      <p:pic>
        <p:nvPicPr>
          <p:cNvPr id="310" name="Google Shape;310;g840b945552_2_6"/>
          <p:cNvPicPr preferRelativeResize="0"/>
          <p:nvPr/>
        </p:nvPicPr>
        <p:blipFill>
          <a:blip r:embed="rId3">
            <a:alphaModFix/>
          </a:blip>
          <a:stretch>
            <a:fillRect/>
          </a:stretch>
        </p:blipFill>
        <p:spPr>
          <a:xfrm>
            <a:off x="139025" y="1819992"/>
            <a:ext cx="5724525" cy="43624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g840b945552_0_6"/>
          <p:cNvSpPr txBox="1"/>
          <p:nvPr>
            <p:ph type="title"/>
          </p:nvPr>
        </p:nvSpPr>
        <p:spPr>
          <a:xfrm>
            <a:off x="609600" y="671067"/>
            <a:ext cx="10972800" cy="1143000"/>
          </a:xfrm>
          <a:prstGeom prst="rect">
            <a:avLst/>
          </a:prstGeom>
        </p:spPr>
        <p:txBody>
          <a:bodyPr anchorCtr="0" anchor="ctr" bIns="60925" lIns="121900" spcFirstLastPara="1" rIns="121900" wrap="square" tIns="60925">
            <a:noAutofit/>
          </a:bodyPr>
          <a:lstStyle/>
          <a:p>
            <a:pPr indent="0" lvl="0" marL="0" rtl="0" algn="ctr">
              <a:spcBef>
                <a:spcPts val="0"/>
              </a:spcBef>
              <a:spcAft>
                <a:spcPts val="0"/>
              </a:spcAft>
              <a:buNone/>
            </a:pPr>
            <a:r>
              <a:rPr lang="en-US" sz="5000"/>
              <a:t>Case 1b: NACA 2412</a:t>
            </a:r>
            <a:endParaRPr sz="5000"/>
          </a:p>
        </p:txBody>
      </p:sp>
      <p:sp>
        <p:nvSpPr>
          <p:cNvPr id="316" name="Google Shape;316;g840b945552_0_6"/>
          <p:cNvSpPr txBox="1"/>
          <p:nvPr>
            <p:ph idx="1" type="body"/>
          </p:nvPr>
        </p:nvSpPr>
        <p:spPr>
          <a:xfrm>
            <a:off x="5809350" y="1996625"/>
            <a:ext cx="5773200" cy="4713900"/>
          </a:xfrm>
          <a:prstGeom prst="rect">
            <a:avLst/>
          </a:prstGeom>
        </p:spPr>
        <p:txBody>
          <a:bodyPr anchorCtr="0" anchor="t" bIns="60925" lIns="121900" spcFirstLastPara="1" rIns="121900" wrap="square" tIns="60925">
            <a:noAutofit/>
          </a:bodyPr>
          <a:lstStyle/>
          <a:p>
            <a:pPr indent="-228600" lvl="0" marL="228600" rtl="0" algn="l">
              <a:lnSpc>
                <a:spcPct val="80000"/>
              </a:lnSpc>
              <a:spcBef>
                <a:spcPts val="0"/>
              </a:spcBef>
              <a:spcAft>
                <a:spcPts val="0"/>
              </a:spcAft>
              <a:buSzPts val="1480"/>
              <a:buChar char="•"/>
            </a:pPr>
            <a:r>
              <a:rPr lang="en-US" sz="1480"/>
              <a:t>Thickness: 0.11493681</a:t>
            </a:r>
            <a:endParaRPr/>
          </a:p>
          <a:p>
            <a:pPr indent="-228600" lvl="0" marL="228600" rtl="0" algn="l">
              <a:lnSpc>
                <a:spcPct val="80000"/>
              </a:lnSpc>
              <a:spcBef>
                <a:spcPts val="1000"/>
              </a:spcBef>
              <a:spcAft>
                <a:spcPts val="0"/>
              </a:spcAft>
              <a:buSzPts val="1480"/>
              <a:buChar char="•"/>
            </a:pPr>
            <a:r>
              <a:rPr lang="en-US" sz="1480"/>
              <a:t>LE radius:  4.73647344</a:t>
            </a:r>
            <a:endParaRPr/>
          </a:p>
          <a:p>
            <a:pPr indent="-228600" lvl="0" marL="228600" rtl="0" algn="l">
              <a:lnSpc>
                <a:spcPct val="80000"/>
              </a:lnSpc>
              <a:spcBef>
                <a:spcPts val="1000"/>
              </a:spcBef>
              <a:spcAft>
                <a:spcPts val="0"/>
              </a:spcAft>
              <a:buSzPts val="1480"/>
              <a:buChar char="•"/>
            </a:pPr>
            <a:r>
              <a:rPr lang="en-US" sz="1480"/>
              <a:t>u max: 0.26731537</a:t>
            </a:r>
            <a:endParaRPr/>
          </a:p>
          <a:p>
            <a:pPr indent="-228600" lvl="0" marL="228600" rtl="0" algn="l">
              <a:lnSpc>
                <a:spcPct val="80000"/>
              </a:lnSpc>
              <a:spcBef>
                <a:spcPts val="1000"/>
              </a:spcBef>
              <a:spcAft>
                <a:spcPts val="0"/>
              </a:spcAft>
              <a:buSzPts val="1480"/>
              <a:buChar char="•"/>
            </a:pPr>
            <a:r>
              <a:rPr lang="en-US" sz="1480"/>
              <a:t>t TE: 0.001</a:t>
            </a:r>
            <a:endParaRPr/>
          </a:p>
          <a:p>
            <a:pPr indent="-228600" lvl="0" marL="228600" rtl="0" algn="l">
              <a:lnSpc>
                <a:spcPct val="80000"/>
              </a:lnSpc>
              <a:spcBef>
                <a:spcPts val="1000"/>
              </a:spcBef>
              <a:spcAft>
                <a:spcPts val="0"/>
              </a:spcAft>
              <a:buSzPts val="1480"/>
              <a:buChar char="•"/>
            </a:pPr>
            <a:r>
              <a:rPr lang="en-US" sz="1480"/>
              <a:t>In beta: 3.70390405</a:t>
            </a:r>
            <a:endParaRPr/>
          </a:p>
          <a:p>
            <a:pPr indent="-228600" lvl="0" marL="228600" rtl="0" algn="l">
              <a:lnSpc>
                <a:spcPct val="80000"/>
              </a:lnSpc>
              <a:spcBef>
                <a:spcPts val="1000"/>
              </a:spcBef>
              <a:spcAft>
                <a:spcPts val="0"/>
              </a:spcAft>
              <a:buSzPts val="1480"/>
              <a:buChar char="•"/>
            </a:pPr>
            <a:r>
              <a:rPr lang="en-US" sz="1480"/>
              <a:t>Out Beta: -3.70390794</a:t>
            </a:r>
            <a:endParaRPr/>
          </a:p>
          <a:p>
            <a:pPr indent="-228600" lvl="0" marL="228600" rtl="0" algn="l">
              <a:lnSpc>
                <a:spcPct val="80000"/>
              </a:lnSpc>
              <a:spcBef>
                <a:spcPts val="1000"/>
              </a:spcBef>
              <a:spcAft>
                <a:spcPts val="0"/>
              </a:spcAft>
              <a:buSzPts val="1480"/>
              <a:buChar char="•"/>
            </a:pPr>
            <a:r>
              <a:rPr lang="en-US" sz="1480"/>
              <a:t>Cur1: 0.29695852</a:t>
            </a:r>
            <a:endParaRPr/>
          </a:p>
          <a:p>
            <a:pPr indent="-228600" lvl="0" marL="228600" rtl="0" algn="l">
              <a:lnSpc>
                <a:spcPct val="80000"/>
              </a:lnSpc>
              <a:spcBef>
                <a:spcPts val="1000"/>
              </a:spcBef>
              <a:spcAft>
                <a:spcPts val="0"/>
              </a:spcAft>
              <a:buSzPts val="1480"/>
              <a:buChar char="•"/>
            </a:pPr>
            <a:r>
              <a:rPr lang="en-US" sz="1480"/>
              <a:t>Cur2: 0.29995203</a:t>
            </a:r>
            <a:endParaRPr/>
          </a:p>
          <a:p>
            <a:pPr indent="-228600" lvl="0" marL="228600" rtl="0" algn="l">
              <a:lnSpc>
                <a:spcPct val="80000"/>
              </a:lnSpc>
              <a:spcBef>
                <a:spcPts val="1000"/>
              </a:spcBef>
              <a:spcAft>
                <a:spcPts val="0"/>
              </a:spcAft>
              <a:buSzPts val="1480"/>
              <a:buChar char="•"/>
            </a:pPr>
            <a:r>
              <a:rPr lang="en-US" sz="1480"/>
              <a:t>Cur3: 0.43865086</a:t>
            </a:r>
            <a:endParaRPr/>
          </a:p>
          <a:p>
            <a:pPr indent="-228600" lvl="0" marL="228600" rtl="0" algn="l">
              <a:lnSpc>
                <a:spcPct val="80000"/>
              </a:lnSpc>
              <a:spcBef>
                <a:spcPts val="1000"/>
              </a:spcBef>
              <a:spcAft>
                <a:spcPts val="0"/>
              </a:spcAft>
              <a:buSzPts val="1480"/>
              <a:buChar char="•"/>
            </a:pPr>
            <a:r>
              <a:rPr lang="en-US" sz="1480"/>
              <a:t>Cur4: 0.71951371</a:t>
            </a:r>
            <a:endParaRPr/>
          </a:p>
          <a:p>
            <a:pPr indent="-228600" lvl="0" marL="228600" rtl="0" algn="l">
              <a:lnSpc>
                <a:spcPct val="80000"/>
              </a:lnSpc>
              <a:spcBef>
                <a:spcPts val="1000"/>
              </a:spcBef>
              <a:spcAft>
                <a:spcPts val="0"/>
              </a:spcAft>
              <a:buSzPts val="1480"/>
              <a:buChar char="•"/>
            </a:pPr>
            <a:r>
              <a:rPr lang="en-US" sz="1480"/>
              <a:t>Cur5: 0.00038163</a:t>
            </a:r>
            <a:endParaRPr/>
          </a:p>
          <a:p>
            <a:pPr indent="-228600" lvl="0" marL="228600" rtl="0" algn="l">
              <a:lnSpc>
                <a:spcPct val="80000"/>
              </a:lnSpc>
              <a:spcBef>
                <a:spcPts val="1000"/>
              </a:spcBef>
              <a:spcAft>
                <a:spcPts val="0"/>
              </a:spcAft>
              <a:buSzPts val="1480"/>
              <a:buChar char="•"/>
            </a:pPr>
            <a:r>
              <a:rPr lang="en-US" sz="1480"/>
              <a:t>Cur6: -0.34051683</a:t>
            </a:r>
            <a:endParaRPr/>
          </a:p>
          <a:p>
            <a:pPr indent="-228600" lvl="0" marL="228600" rtl="0" algn="l">
              <a:lnSpc>
                <a:spcPct val="80000"/>
              </a:lnSpc>
              <a:spcBef>
                <a:spcPts val="1000"/>
              </a:spcBef>
              <a:spcAft>
                <a:spcPts val="0"/>
              </a:spcAft>
              <a:buSzPts val="1480"/>
              <a:buChar char="•"/>
            </a:pPr>
            <a:r>
              <a:rPr lang="en-US" sz="1480"/>
              <a:t>Cur7: 0.00687997</a:t>
            </a:r>
            <a:endParaRPr sz="1480"/>
          </a:p>
          <a:p>
            <a:pPr indent="-228600" lvl="0" marL="228600" rtl="0" algn="l">
              <a:lnSpc>
                <a:spcPct val="80000"/>
              </a:lnSpc>
              <a:spcBef>
                <a:spcPts val="1000"/>
              </a:spcBef>
              <a:spcAft>
                <a:spcPts val="0"/>
              </a:spcAft>
              <a:buSzPts val="1480"/>
              <a:buChar char="•"/>
            </a:pPr>
            <a:r>
              <a:rPr lang="en-US" sz="1480"/>
              <a:t>dy_dx_TE: -0.13969341</a:t>
            </a:r>
            <a:endParaRPr sz="1480"/>
          </a:p>
          <a:p>
            <a:pPr indent="-228600" lvl="0" marL="228600" rtl="0" algn="l">
              <a:lnSpc>
                <a:spcPct val="80000"/>
              </a:lnSpc>
              <a:spcBef>
                <a:spcPts val="1000"/>
              </a:spcBef>
              <a:spcAft>
                <a:spcPts val="0"/>
              </a:spcAft>
              <a:buSzPts val="1480"/>
              <a:buChar char="•"/>
            </a:pPr>
            <a:r>
              <a:rPr lang="en-US" sz="1480"/>
              <a:t>Square Difference: 0.000454</a:t>
            </a:r>
            <a:endParaRPr/>
          </a:p>
        </p:txBody>
      </p:sp>
      <p:pic>
        <p:nvPicPr>
          <p:cNvPr id="317" name="Google Shape;317;g840b945552_0_6"/>
          <p:cNvPicPr preferRelativeResize="0"/>
          <p:nvPr/>
        </p:nvPicPr>
        <p:blipFill>
          <a:blip r:embed="rId3">
            <a:alphaModFix/>
          </a:blip>
          <a:stretch>
            <a:fillRect/>
          </a:stretch>
        </p:blipFill>
        <p:spPr>
          <a:xfrm>
            <a:off x="609600" y="1996625"/>
            <a:ext cx="5199749" cy="43002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g840b945552_5_18"/>
          <p:cNvSpPr txBox="1"/>
          <p:nvPr>
            <p:ph type="title"/>
          </p:nvPr>
        </p:nvSpPr>
        <p:spPr>
          <a:xfrm>
            <a:off x="609600" y="671067"/>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lang="en-US" sz="5000"/>
              <a:t>Case 1: NACA 2412 Conclusions</a:t>
            </a:r>
            <a:endParaRPr sz="5000"/>
          </a:p>
        </p:txBody>
      </p:sp>
      <p:sp>
        <p:nvSpPr>
          <p:cNvPr id="323" name="Google Shape;323;g840b945552_5_18"/>
          <p:cNvSpPr txBox="1"/>
          <p:nvPr>
            <p:ph idx="1" type="body"/>
          </p:nvPr>
        </p:nvSpPr>
        <p:spPr>
          <a:xfrm>
            <a:off x="609600" y="1996624"/>
            <a:ext cx="10972800" cy="4217400"/>
          </a:xfrm>
          <a:prstGeom prst="rect">
            <a:avLst/>
          </a:prstGeom>
          <a:noFill/>
          <a:ln>
            <a:noFill/>
          </a:ln>
        </p:spPr>
        <p:txBody>
          <a:bodyPr anchorCtr="0" anchor="t" bIns="45700" lIns="91425" spcFirstLastPara="1" rIns="91425" wrap="square" tIns="45700">
            <a:noAutofit/>
          </a:bodyPr>
          <a:lstStyle/>
          <a:p>
            <a:pPr indent="-196850" lvl="0" marL="228600" marR="0" rtl="0" algn="l">
              <a:lnSpc>
                <a:spcPct val="90000"/>
              </a:lnSpc>
              <a:spcBef>
                <a:spcPts val="0"/>
              </a:spcBef>
              <a:spcAft>
                <a:spcPts val="0"/>
              </a:spcAft>
              <a:buSzPts val="2300"/>
              <a:buChar char="•"/>
            </a:pPr>
            <a:r>
              <a:rPr lang="en-US" sz="2600"/>
              <a:t>Graphically, test A looks to be an almost perfect fit, looking better than test B.</a:t>
            </a:r>
            <a:endParaRPr sz="2600"/>
          </a:p>
          <a:p>
            <a:pPr indent="-215900" lvl="0" marL="228600" marR="0" rtl="0" algn="l">
              <a:lnSpc>
                <a:spcPct val="90000"/>
              </a:lnSpc>
              <a:spcBef>
                <a:spcPts val="0"/>
              </a:spcBef>
              <a:spcAft>
                <a:spcPts val="0"/>
              </a:spcAft>
              <a:buSzPts val="2600"/>
              <a:buChar char="•"/>
            </a:pPr>
            <a:r>
              <a:rPr lang="en-US" sz="2600"/>
              <a:t>Numerically, test B appears to be a better fit than test A.</a:t>
            </a:r>
            <a:endParaRPr sz="2600"/>
          </a:p>
          <a:p>
            <a:pPr indent="-215900" lvl="0" marL="228600" marR="0" rtl="0" algn="l">
              <a:lnSpc>
                <a:spcPct val="90000"/>
              </a:lnSpc>
              <a:spcBef>
                <a:spcPts val="0"/>
              </a:spcBef>
              <a:spcAft>
                <a:spcPts val="0"/>
              </a:spcAft>
              <a:buSzPts val="2600"/>
              <a:buChar char="•"/>
            </a:pPr>
            <a:r>
              <a:rPr lang="en-US" sz="2600"/>
              <a:t>Since the goal is to reverse engineer the blade geometry, test A’s results are more satisfactory.</a:t>
            </a:r>
            <a:endParaRPr sz="2600"/>
          </a:p>
          <a:p>
            <a:pPr indent="-215900" lvl="0" marL="228600" marR="0" rtl="0" algn="l">
              <a:lnSpc>
                <a:spcPct val="90000"/>
              </a:lnSpc>
              <a:spcBef>
                <a:spcPts val="0"/>
              </a:spcBef>
              <a:spcAft>
                <a:spcPts val="0"/>
              </a:spcAft>
              <a:buSzPts val="2600"/>
              <a:buChar char="•"/>
            </a:pPr>
            <a:r>
              <a:rPr lang="en-US" sz="2600"/>
              <a:t>Here, test B only had 4 points in the TE section, while test A had 8.</a:t>
            </a:r>
            <a:endParaRPr sz="2600"/>
          </a:p>
          <a:p>
            <a:pPr indent="-215900" lvl="0" marL="228600" marR="0" rtl="0" algn="l">
              <a:lnSpc>
                <a:spcPct val="90000"/>
              </a:lnSpc>
              <a:spcBef>
                <a:spcPts val="0"/>
              </a:spcBef>
              <a:spcAft>
                <a:spcPts val="0"/>
              </a:spcAft>
              <a:buSzPts val="2600"/>
              <a:buChar char="•"/>
            </a:pPr>
            <a:r>
              <a:rPr lang="en-US" sz="2600"/>
              <a:t>A wider range of points for the LE and TE in this case was more beneficial, but including too many points can lead to poor fitting as well.</a:t>
            </a:r>
            <a:endParaRPr sz="26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g840b945552_5_23"/>
          <p:cNvSpPr txBox="1"/>
          <p:nvPr>
            <p:ph type="title"/>
          </p:nvPr>
        </p:nvSpPr>
        <p:spPr>
          <a:xfrm>
            <a:off x="609600" y="671067"/>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lang="en-US" sz="5000"/>
              <a:t>Case 2: Eppler 1098</a:t>
            </a:r>
            <a:endParaRPr sz="5000"/>
          </a:p>
        </p:txBody>
      </p:sp>
      <p:sp>
        <p:nvSpPr>
          <p:cNvPr id="329" name="Google Shape;329;g840b945552_5_23"/>
          <p:cNvSpPr txBox="1"/>
          <p:nvPr>
            <p:ph idx="1" type="body"/>
          </p:nvPr>
        </p:nvSpPr>
        <p:spPr>
          <a:xfrm>
            <a:off x="609600" y="1996624"/>
            <a:ext cx="10972800" cy="4217400"/>
          </a:xfrm>
          <a:prstGeom prst="rect">
            <a:avLst/>
          </a:prstGeom>
          <a:noFill/>
          <a:ln>
            <a:noFill/>
          </a:ln>
        </p:spPr>
        <p:txBody>
          <a:bodyPr anchorCtr="0" anchor="t" bIns="45700" lIns="91425" spcFirstLastPara="1" rIns="91425" wrap="square" tIns="45700">
            <a:noAutofit/>
          </a:bodyPr>
          <a:lstStyle/>
          <a:p>
            <a:pPr indent="-196850" lvl="0" marL="228600" marR="0" rtl="0" algn="l">
              <a:lnSpc>
                <a:spcPct val="90000"/>
              </a:lnSpc>
              <a:spcBef>
                <a:spcPts val="0"/>
              </a:spcBef>
              <a:spcAft>
                <a:spcPts val="0"/>
              </a:spcAft>
              <a:buSzPts val="2300"/>
              <a:buChar char="•"/>
            </a:pPr>
            <a:r>
              <a:rPr lang="en-US" sz="2300"/>
              <a:t>The Eppler 1098 airfoil was chosen to test reverse engineering blades that did not follow NACA parameters.</a:t>
            </a:r>
            <a:endParaRPr sz="2300"/>
          </a:p>
          <a:p>
            <a:pPr indent="-196850" lvl="0" marL="228600" marR="0" rtl="0" algn="l">
              <a:lnSpc>
                <a:spcPct val="90000"/>
              </a:lnSpc>
              <a:spcBef>
                <a:spcPts val="0"/>
              </a:spcBef>
              <a:spcAft>
                <a:spcPts val="0"/>
              </a:spcAft>
              <a:buSzPts val="2300"/>
              <a:buChar char="•"/>
            </a:pPr>
            <a:r>
              <a:rPr lang="en-US" sz="2300"/>
              <a:t>For this blade, the weighted square distance objective function was used, as previous attempts using the non-weighted objective function saw large discrepancies between the Top and Bottom of the target and generated blades.</a:t>
            </a:r>
            <a:endParaRPr sz="23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11"/>
          <p:cNvSpPr txBox="1"/>
          <p:nvPr>
            <p:ph type="title"/>
          </p:nvPr>
        </p:nvSpPr>
        <p:spPr>
          <a:xfrm>
            <a:off x="609600" y="671067"/>
            <a:ext cx="109728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sz="5000"/>
              <a:t>Case 2: Eppler 1098</a:t>
            </a:r>
            <a:endParaRPr sz="5000"/>
          </a:p>
        </p:txBody>
      </p:sp>
      <p:sp>
        <p:nvSpPr>
          <p:cNvPr id="335" name="Google Shape;335;p11"/>
          <p:cNvSpPr txBox="1"/>
          <p:nvPr>
            <p:ph idx="1" type="body"/>
          </p:nvPr>
        </p:nvSpPr>
        <p:spPr>
          <a:xfrm>
            <a:off x="6295425" y="1996625"/>
            <a:ext cx="5286900" cy="4647000"/>
          </a:xfrm>
          <a:prstGeom prst="rect">
            <a:avLst/>
          </a:prstGeom>
          <a:noFill/>
          <a:ln>
            <a:noFill/>
          </a:ln>
        </p:spPr>
        <p:txBody>
          <a:bodyPr anchorCtr="0" anchor="t" bIns="45700" lIns="91425" spcFirstLastPara="1" rIns="91425" wrap="square" tIns="45700">
            <a:normAutofit/>
          </a:bodyPr>
          <a:lstStyle/>
          <a:p>
            <a:pPr indent="-398780" lvl="0" marL="457200" rtl="0" algn="l">
              <a:lnSpc>
                <a:spcPct val="80000"/>
              </a:lnSpc>
              <a:spcBef>
                <a:spcPts val="0"/>
              </a:spcBef>
              <a:spcAft>
                <a:spcPts val="0"/>
              </a:spcAft>
              <a:buSzPts val="1480"/>
              <a:buChar char="•"/>
            </a:pPr>
            <a:r>
              <a:rPr lang="en-US" sz="1480"/>
              <a:t>Thickness: 0.19201449</a:t>
            </a:r>
            <a:endParaRPr/>
          </a:p>
          <a:p>
            <a:pPr indent="-398780" lvl="0" marL="457200" rtl="0" algn="l">
              <a:lnSpc>
                <a:spcPct val="80000"/>
              </a:lnSpc>
              <a:spcBef>
                <a:spcPts val="1000"/>
              </a:spcBef>
              <a:spcAft>
                <a:spcPts val="0"/>
              </a:spcAft>
              <a:buSzPts val="1480"/>
              <a:buChar char="•"/>
            </a:pPr>
            <a:r>
              <a:rPr lang="en-US" sz="1480"/>
              <a:t>LE radius:  4.9848335</a:t>
            </a:r>
            <a:endParaRPr/>
          </a:p>
          <a:p>
            <a:pPr indent="-398780" lvl="0" marL="457200" rtl="0" algn="l">
              <a:lnSpc>
                <a:spcPct val="80000"/>
              </a:lnSpc>
              <a:spcBef>
                <a:spcPts val="1000"/>
              </a:spcBef>
              <a:spcAft>
                <a:spcPts val="0"/>
              </a:spcAft>
              <a:buSzPts val="1480"/>
              <a:buChar char="•"/>
            </a:pPr>
            <a:r>
              <a:rPr lang="en-US" sz="1480"/>
              <a:t>u max: 0.38487556</a:t>
            </a:r>
            <a:endParaRPr/>
          </a:p>
          <a:p>
            <a:pPr indent="-398780" lvl="0" marL="457200" rtl="0" algn="l">
              <a:lnSpc>
                <a:spcPct val="80000"/>
              </a:lnSpc>
              <a:spcBef>
                <a:spcPts val="1000"/>
              </a:spcBef>
              <a:spcAft>
                <a:spcPts val="0"/>
              </a:spcAft>
              <a:buSzPts val="1480"/>
              <a:buChar char="•"/>
            </a:pPr>
            <a:r>
              <a:rPr lang="en-US" sz="1480"/>
              <a:t>t TE: 1.00006597e-5</a:t>
            </a:r>
            <a:endParaRPr/>
          </a:p>
          <a:p>
            <a:pPr indent="-398780" lvl="0" marL="457200" rtl="0" algn="l">
              <a:lnSpc>
                <a:spcPct val="80000"/>
              </a:lnSpc>
              <a:spcBef>
                <a:spcPts val="1000"/>
              </a:spcBef>
              <a:spcAft>
                <a:spcPts val="0"/>
              </a:spcAft>
              <a:buSzPts val="1480"/>
              <a:buChar char="•"/>
            </a:pPr>
            <a:r>
              <a:rPr lang="en-US" sz="1480"/>
              <a:t>In beta: 4.4845662</a:t>
            </a:r>
            <a:endParaRPr/>
          </a:p>
          <a:p>
            <a:pPr indent="-398780" lvl="0" marL="457200" rtl="0" algn="l">
              <a:lnSpc>
                <a:spcPct val="80000"/>
              </a:lnSpc>
              <a:spcBef>
                <a:spcPts val="1000"/>
              </a:spcBef>
              <a:spcAft>
                <a:spcPts val="0"/>
              </a:spcAft>
              <a:buSzPts val="1480"/>
              <a:buChar char="•"/>
            </a:pPr>
            <a:r>
              <a:rPr lang="en-US" sz="1480"/>
              <a:t>Out Beta: -4.50852069</a:t>
            </a:r>
            <a:endParaRPr/>
          </a:p>
          <a:p>
            <a:pPr indent="-398780" lvl="0" marL="457200" rtl="0" algn="l">
              <a:lnSpc>
                <a:spcPct val="80000"/>
              </a:lnSpc>
              <a:spcBef>
                <a:spcPts val="1000"/>
              </a:spcBef>
              <a:spcAft>
                <a:spcPts val="0"/>
              </a:spcAft>
              <a:buSzPts val="1480"/>
              <a:buChar char="•"/>
            </a:pPr>
            <a:r>
              <a:rPr lang="en-US" sz="1480"/>
              <a:t>Cur1: -0.6485295</a:t>
            </a:r>
            <a:endParaRPr/>
          </a:p>
          <a:p>
            <a:pPr indent="-398780" lvl="0" marL="457200" rtl="0" algn="l">
              <a:lnSpc>
                <a:spcPct val="80000"/>
              </a:lnSpc>
              <a:spcBef>
                <a:spcPts val="1000"/>
              </a:spcBef>
              <a:spcAft>
                <a:spcPts val="0"/>
              </a:spcAft>
              <a:buSzPts val="1480"/>
              <a:buChar char="•"/>
            </a:pPr>
            <a:r>
              <a:rPr lang="en-US" sz="1480"/>
              <a:t>Cur2: 0.82986524</a:t>
            </a:r>
            <a:endParaRPr/>
          </a:p>
          <a:p>
            <a:pPr indent="-398780" lvl="0" marL="457200" rtl="0" algn="l">
              <a:lnSpc>
                <a:spcPct val="80000"/>
              </a:lnSpc>
              <a:spcBef>
                <a:spcPts val="1000"/>
              </a:spcBef>
              <a:spcAft>
                <a:spcPts val="0"/>
              </a:spcAft>
              <a:buSzPts val="1480"/>
              <a:buChar char="•"/>
            </a:pPr>
            <a:r>
              <a:rPr lang="en-US" sz="1480"/>
              <a:t>Cur3: 0.06354977</a:t>
            </a:r>
            <a:endParaRPr/>
          </a:p>
          <a:p>
            <a:pPr indent="-398780" lvl="0" marL="457200" rtl="0" algn="l">
              <a:lnSpc>
                <a:spcPct val="80000"/>
              </a:lnSpc>
              <a:spcBef>
                <a:spcPts val="1000"/>
              </a:spcBef>
              <a:spcAft>
                <a:spcPts val="0"/>
              </a:spcAft>
              <a:buSzPts val="1480"/>
              <a:buChar char="•"/>
            </a:pPr>
            <a:r>
              <a:rPr lang="en-US" sz="1480"/>
              <a:t>Cur4: -0.20008813</a:t>
            </a:r>
            <a:endParaRPr/>
          </a:p>
          <a:p>
            <a:pPr indent="-398780" lvl="0" marL="457200" rtl="0" algn="l">
              <a:lnSpc>
                <a:spcPct val="80000"/>
              </a:lnSpc>
              <a:spcBef>
                <a:spcPts val="1000"/>
              </a:spcBef>
              <a:spcAft>
                <a:spcPts val="0"/>
              </a:spcAft>
              <a:buSzPts val="1480"/>
              <a:buChar char="•"/>
            </a:pPr>
            <a:r>
              <a:rPr lang="en-US" sz="1480"/>
              <a:t>Cur5: 0.86331539</a:t>
            </a:r>
            <a:endParaRPr/>
          </a:p>
          <a:p>
            <a:pPr indent="-398780" lvl="0" marL="457200" rtl="0" algn="l">
              <a:lnSpc>
                <a:spcPct val="80000"/>
              </a:lnSpc>
              <a:spcBef>
                <a:spcPts val="1000"/>
              </a:spcBef>
              <a:spcAft>
                <a:spcPts val="0"/>
              </a:spcAft>
              <a:buSzPts val="1480"/>
              <a:buChar char="•"/>
            </a:pPr>
            <a:r>
              <a:rPr lang="en-US" sz="1480"/>
              <a:t>Cur6: -0.55184912</a:t>
            </a:r>
            <a:endParaRPr/>
          </a:p>
          <a:p>
            <a:pPr indent="-398780" lvl="0" marL="457200" rtl="0" algn="l">
              <a:lnSpc>
                <a:spcPct val="80000"/>
              </a:lnSpc>
              <a:spcBef>
                <a:spcPts val="1000"/>
              </a:spcBef>
              <a:spcAft>
                <a:spcPts val="0"/>
              </a:spcAft>
              <a:buSzPts val="1480"/>
              <a:buChar char="•"/>
            </a:pPr>
            <a:r>
              <a:rPr lang="en-US" sz="1480"/>
              <a:t>Cur7: -0.97902271</a:t>
            </a:r>
            <a:endParaRPr sz="1480"/>
          </a:p>
          <a:p>
            <a:pPr indent="-398780" lvl="0" marL="457200" rtl="0" algn="l">
              <a:lnSpc>
                <a:spcPct val="80000"/>
              </a:lnSpc>
              <a:spcBef>
                <a:spcPts val="1000"/>
              </a:spcBef>
              <a:spcAft>
                <a:spcPts val="0"/>
              </a:spcAft>
              <a:buSzPts val="1480"/>
              <a:buChar char="•"/>
            </a:pPr>
            <a:r>
              <a:rPr lang="en-US" sz="1480"/>
              <a:t>dy_dx_TE: -0.05101172</a:t>
            </a:r>
            <a:endParaRPr sz="1480"/>
          </a:p>
          <a:p>
            <a:pPr indent="-398780" lvl="0" marL="457200" rtl="0" algn="l">
              <a:lnSpc>
                <a:spcPct val="80000"/>
              </a:lnSpc>
              <a:spcBef>
                <a:spcPts val="1000"/>
              </a:spcBef>
              <a:spcAft>
                <a:spcPts val="0"/>
              </a:spcAft>
              <a:buSzPts val="1480"/>
              <a:buChar char="•"/>
            </a:pPr>
            <a:r>
              <a:rPr lang="en-US" sz="1480"/>
              <a:t>Weighted Square Difference: 0.000061</a:t>
            </a:r>
            <a:endParaRPr/>
          </a:p>
        </p:txBody>
      </p:sp>
      <p:pic>
        <p:nvPicPr>
          <p:cNvPr id="336" name="Google Shape;336;p11"/>
          <p:cNvPicPr preferRelativeResize="0"/>
          <p:nvPr/>
        </p:nvPicPr>
        <p:blipFill>
          <a:blip r:embed="rId3">
            <a:alphaModFix/>
          </a:blip>
          <a:stretch>
            <a:fillRect/>
          </a:stretch>
        </p:blipFill>
        <p:spPr>
          <a:xfrm>
            <a:off x="351825" y="1814063"/>
            <a:ext cx="5943600" cy="4486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g840b945552_3_15"/>
          <p:cNvSpPr txBox="1"/>
          <p:nvPr>
            <p:ph type="title"/>
          </p:nvPr>
        </p:nvSpPr>
        <p:spPr>
          <a:xfrm>
            <a:off x="963084" y="4406902"/>
            <a:ext cx="10363200" cy="1362000"/>
          </a:xfrm>
          <a:prstGeom prst="rect">
            <a:avLst/>
          </a:prstGeom>
        </p:spPr>
        <p:txBody>
          <a:bodyPr anchorCtr="0" anchor="t" bIns="60925" lIns="121900" spcFirstLastPara="1" rIns="121900" wrap="square" tIns="60925">
            <a:noAutofit/>
          </a:bodyPr>
          <a:lstStyle/>
          <a:p>
            <a:pPr indent="0" lvl="0" marL="0" rtl="0" algn="l">
              <a:spcBef>
                <a:spcPts val="0"/>
              </a:spcBef>
              <a:spcAft>
                <a:spcPts val="0"/>
              </a:spcAft>
              <a:buNone/>
            </a:pPr>
            <a:r>
              <a:rPr lang="en-US"/>
              <a:t>openMDAO Overview</a:t>
            </a:r>
            <a:endParaRPr/>
          </a:p>
        </p:txBody>
      </p:sp>
      <p:sp>
        <p:nvSpPr>
          <p:cNvPr id="103" name="Google Shape;103;g840b945552_3_15"/>
          <p:cNvSpPr txBox="1"/>
          <p:nvPr>
            <p:ph idx="1" type="body"/>
          </p:nvPr>
        </p:nvSpPr>
        <p:spPr>
          <a:xfrm>
            <a:off x="963084" y="2906713"/>
            <a:ext cx="10363200" cy="1500300"/>
          </a:xfrm>
          <a:prstGeom prst="rect">
            <a:avLst/>
          </a:prstGeom>
        </p:spPr>
        <p:txBody>
          <a:bodyPr anchorCtr="0" anchor="b" bIns="60925" lIns="121900" spcFirstLastPara="1" rIns="121900" wrap="square" tIns="60925">
            <a:noAutofit/>
          </a:bodyPr>
          <a:lstStyle/>
          <a:p>
            <a:pPr indent="0" lvl="0" marL="0" rtl="0" algn="l">
              <a:spcBef>
                <a:spcPts val="500"/>
              </a:spcBef>
              <a:spcAft>
                <a:spcPts val="0"/>
              </a:spcAft>
              <a:buNone/>
            </a:pPr>
            <a:r>
              <a:rPr lang="en-US"/>
              <a:t>Chris Feldman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g840b945552_5_6"/>
          <p:cNvSpPr txBox="1"/>
          <p:nvPr>
            <p:ph type="title"/>
          </p:nvPr>
        </p:nvSpPr>
        <p:spPr>
          <a:xfrm>
            <a:off x="609600" y="671067"/>
            <a:ext cx="10972800" cy="1143000"/>
          </a:xfrm>
          <a:prstGeom prst="rect">
            <a:avLst/>
          </a:prstGeom>
        </p:spPr>
        <p:txBody>
          <a:bodyPr anchorCtr="0" anchor="ctr" bIns="60925" lIns="121900" spcFirstLastPara="1" rIns="121900" wrap="square" tIns="60925">
            <a:noAutofit/>
          </a:bodyPr>
          <a:lstStyle/>
          <a:p>
            <a:pPr indent="0" lvl="0" marL="0" rtl="0" algn="ctr">
              <a:spcBef>
                <a:spcPts val="0"/>
              </a:spcBef>
              <a:spcAft>
                <a:spcPts val="0"/>
              </a:spcAft>
              <a:buNone/>
            </a:pPr>
            <a:r>
              <a:rPr lang="en-US" sz="5000"/>
              <a:t>Case 2: Eppler 1098</a:t>
            </a:r>
            <a:endParaRPr sz="5000"/>
          </a:p>
        </p:txBody>
      </p:sp>
      <p:sp>
        <p:nvSpPr>
          <p:cNvPr id="342" name="Google Shape;342;g840b945552_5_6"/>
          <p:cNvSpPr txBox="1"/>
          <p:nvPr>
            <p:ph idx="1" type="body"/>
          </p:nvPr>
        </p:nvSpPr>
        <p:spPr>
          <a:xfrm>
            <a:off x="6603375" y="2064525"/>
            <a:ext cx="5505300" cy="4713900"/>
          </a:xfrm>
          <a:prstGeom prst="rect">
            <a:avLst/>
          </a:prstGeom>
        </p:spPr>
        <p:txBody>
          <a:bodyPr anchorCtr="0" anchor="t" bIns="60925" lIns="121900" spcFirstLastPara="1" rIns="121900" wrap="square" tIns="60925">
            <a:noAutofit/>
          </a:bodyPr>
          <a:lstStyle/>
          <a:p>
            <a:pPr indent="-398780" lvl="0" marL="457200" rtl="0" algn="l">
              <a:lnSpc>
                <a:spcPct val="80000"/>
              </a:lnSpc>
              <a:spcBef>
                <a:spcPts val="0"/>
              </a:spcBef>
              <a:spcAft>
                <a:spcPts val="0"/>
              </a:spcAft>
              <a:buSzPts val="1480"/>
              <a:buChar char="•"/>
            </a:pPr>
            <a:r>
              <a:rPr lang="en-US" sz="1480"/>
              <a:t>Thickness: 0.19201449</a:t>
            </a:r>
            <a:endParaRPr/>
          </a:p>
          <a:p>
            <a:pPr indent="-398780" lvl="0" marL="457200" rtl="0" algn="l">
              <a:lnSpc>
                <a:spcPct val="80000"/>
              </a:lnSpc>
              <a:spcBef>
                <a:spcPts val="1000"/>
              </a:spcBef>
              <a:spcAft>
                <a:spcPts val="0"/>
              </a:spcAft>
              <a:buSzPts val="1480"/>
              <a:buChar char="•"/>
            </a:pPr>
            <a:r>
              <a:rPr lang="en-US" sz="1480"/>
              <a:t>LE radius:  4.9848335</a:t>
            </a:r>
            <a:endParaRPr/>
          </a:p>
          <a:p>
            <a:pPr indent="-398780" lvl="0" marL="457200" rtl="0" algn="l">
              <a:lnSpc>
                <a:spcPct val="80000"/>
              </a:lnSpc>
              <a:spcBef>
                <a:spcPts val="1000"/>
              </a:spcBef>
              <a:spcAft>
                <a:spcPts val="0"/>
              </a:spcAft>
              <a:buSzPts val="1480"/>
              <a:buChar char="•"/>
            </a:pPr>
            <a:r>
              <a:rPr lang="en-US" sz="1480"/>
              <a:t>u max: 0.38487556</a:t>
            </a:r>
            <a:endParaRPr/>
          </a:p>
          <a:p>
            <a:pPr indent="-398780" lvl="0" marL="457200" rtl="0" algn="l">
              <a:lnSpc>
                <a:spcPct val="80000"/>
              </a:lnSpc>
              <a:spcBef>
                <a:spcPts val="1000"/>
              </a:spcBef>
              <a:spcAft>
                <a:spcPts val="0"/>
              </a:spcAft>
              <a:buSzPts val="1480"/>
              <a:buChar char="•"/>
            </a:pPr>
            <a:r>
              <a:rPr lang="en-US" sz="1480"/>
              <a:t>t TE: 1.00006597e-5</a:t>
            </a:r>
            <a:endParaRPr/>
          </a:p>
          <a:p>
            <a:pPr indent="-398780" lvl="0" marL="457200" rtl="0" algn="l">
              <a:lnSpc>
                <a:spcPct val="80000"/>
              </a:lnSpc>
              <a:spcBef>
                <a:spcPts val="1000"/>
              </a:spcBef>
              <a:spcAft>
                <a:spcPts val="0"/>
              </a:spcAft>
              <a:buSzPts val="1480"/>
              <a:buChar char="•"/>
            </a:pPr>
            <a:r>
              <a:rPr lang="en-US" sz="1480"/>
              <a:t>In beta: 4.4845662</a:t>
            </a:r>
            <a:endParaRPr/>
          </a:p>
          <a:p>
            <a:pPr indent="-398780" lvl="0" marL="457200" rtl="0" algn="l">
              <a:lnSpc>
                <a:spcPct val="80000"/>
              </a:lnSpc>
              <a:spcBef>
                <a:spcPts val="1000"/>
              </a:spcBef>
              <a:spcAft>
                <a:spcPts val="0"/>
              </a:spcAft>
              <a:buSzPts val="1480"/>
              <a:buChar char="•"/>
            </a:pPr>
            <a:r>
              <a:rPr lang="en-US" sz="1480"/>
              <a:t>Out Beta: -4.50852069</a:t>
            </a:r>
            <a:endParaRPr/>
          </a:p>
          <a:p>
            <a:pPr indent="-398780" lvl="0" marL="457200" rtl="0" algn="l">
              <a:lnSpc>
                <a:spcPct val="80000"/>
              </a:lnSpc>
              <a:spcBef>
                <a:spcPts val="1000"/>
              </a:spcBef>
              <a:spcAft>
                <a:spcPts val="0"/>
              </a:spcAft>
              <a:buSzPts val="1480"/>
              <a:buChar char="•"/>
            </a:pPr>
            <a:r>
              <a:rPr lang="en-US" sz="1480"/>
              <a:t>Cur1: -0.6485295</a:t>
            </a:r>
            <a:endParaRPr/>
          </a:p>
          <a:p>
            <a:pPr indent="-398780" lvl="0" marL="457200" rtl="0" algn="l">
              <a:lnSpc>
                <a:spcPct val="80000"/>
              </a:lnSpc>
              <a:spcBef>
                <a:spcPts val="1000"/>
              </a:spcBef>
              <a:spcAft>
                <a:spcPts val="0"/>
              </a:spcAft>
              <a:buSzPts val="1480"/>
              <a:buChar char="•"/>
            </a:pPr>
            <a:r>
              <a:rPr lang="en-US" sz="1480"/>
              <a:t>Cur2: 0.82986524</a:t>
            </a:r>
            <a:endParaRPr/>
          </a:p>
          <a:p>
            <a:pPr indent="-398780" lvl="0" marL="457200" rtl="0" algn="l">
              <a:lnSpc>
                <a:spcPct val="80000"/>
              </a:lnSpc>
              <a:spcBef>
                <a:spcPts val="1000"/>
              </a:spcBef>
              <a:spcAft>
                <a:spcPts val="0"/>
              </a:spcAft>
              <a:buSzPts val="1480"/>
              <a:buChar char="•"/>
            </a:pPr>
            <a:r>
              <a:rPr lang="en-US" sz="1480"/>
              <a:t>Cur3: 0.06354977</a:t>
            </a:r>
            <a:endParaRPr/>
          </a:p>
          <a:p>
            <a:pPr indent="-398780" lvl="0" marL="457200" rtl="0" algn="l">
              <a:lnSpc>
                <a:spcPct val="80000"/>
              </a:lnSpc>
              <a:spcBef>
                <a:spcPts val="1000"/>
              </a:spcBef>
              <a:spcAft>
                <a:spcPts val="0"/>
              </a:spcAft>
              <a:buSzPts val="1480"/>
              <a:buChar char="•"/>
            </a:pPr>
            <a:r>
              <a:rPr lang="en-US" sz="1480"/>
              <a:t>Cur4: -0.20008813</a:t>
            </a:r>
            <a:endParaRPr/>
          </a:p>
          <a:p>
            <a:pPr indent="-398780" lvl="0" marL="457200" rtl="0" algn="l">
              <a:lnSpc>
                <a:spcPct val="80000"/>
              </a:lnSpc>
              <a:spcBef>
                <a:spcPts val="1000"/>
              </a:spcBef>
              <a:spcAft>
                <a:spcPts val="0"/>
              </a:spcAft>
              <a:buSzPts val="1480"/>
              <a:buChar char="•"/>
            </a:pPr>
            <a:r>
              <a:rPr lang="en-US" sz="1480"/>
              <a:t>Cur5: 0.86331539</a:t>
            </a:r>
            <a:endParaRPr/>
          </a:p>
          <a:p>
            <a:pPr indent="-398780" lvl="0" marL="457200" rtl="0" algn="l">
              <a:lnSpc>
                <a:spcPct val="80000"/>
              </a:lnSpc>
              <a:spcBef>
                <a:spcPts val="1000"/>
              </a:spcBef>
              <a:spcAft>
                <a:spcPts val="0"/>
              </a:spcAft>
              <a:buSzPts val="1480"/>
              <a:buChar char="•"/>
            </a:pPr>
            <a:r>
              <a:rPr lang="en-US" sz="1480"/>
              <a:t>Cur6: -0.55184912</a:t>
            </a:r>
            <a:endParaRPr/>
          </a:p>
          <a:p>
            <a:pPr indent="-398780" lvl="0" marL="457200" rtl="0" algn="l">
              <a:lnSpc>
                <a:spcPct val="80000"/>
              </a:lnSpc>
              <a:spcBef>
                <a:spcPts val="1000"/>
              </a:spcBef>
              <a:spcAft>
                <a:spcPts val="0"/>
              </a:spcAft>
              <a:buSzPts val="1480"/>
              <a:buChar char="•"/>
            </a:pPr>
            <a:r>
              <a:rPr lang="en-US" sz="1480"/>
              <a:t>Cur7: -0.97902271</a:t>
            </a:r>
            <a:endParaRPr sz="1480"/>
          </a:p>
          <a:p>
            <a:pPr indent="-398780" lvl="0" marL="457200" rtl="0" algn="l">
              <a:lnSpc>
                <a:spcPct val="80000"/>
              </a:lnSpc>
              <a:spcBef>
                <a:spcPts val="1000"/>
              </a:spcBef>
              <a:spcAft>
                <a:spcPts val="0"/>
              </a:spcAft>
              <a:buSzPts val="1480"/>
              <a:buChar char="•"/>
            </a:pPr>
            <a:r>
              <a:rPr lang="en-US" sz="1480"/>
              <a:t>dy_dx_TE: -0.05101172</a:t>
            </a:r>
            <a:endParaRPr sz="1480"/>
          </a:p>
          <a:p>
            <a:pPr indent="-398780" lvl="0" marL="457200" rtl="0" algn="l">
              <a:lnSpc>
                <a:spcPct val="80000"/>
              </a:lnSpc>
              <a:spcBef>
                <a:spcPts val="1000"/>
              </a:spcBef>
              <a:spcAft>
                <a:spcPts val="0"/>
              </a:spcAft>
              <a:buSzPts val="1480"/>
              <a:buChar char="•"/>
            </a:pPr>
            <a:r>
              <a:rPr lang="en-US" sz="1480"/>
              <a:t>Weighted Square Difference: 0.000061</a:t>
            </a:r>
            <a:endParaRPr/>
          </a:p>
          <a:p>
            <a:pPr indent="0" lvl="0" marL="457200" rtl="0" algn="l">
              <a:lnSpc>
                <a:spcPct val="80000"/>
              </a:lnSpc>
              <a:spcBef>
                <a:spcPts val="1000"/>
              </a:spcBef>
              <a:spcAft>
                <a:spcPts val="0"/>
              </a:spcAft>
              <a:buNone/>
            </a:pPr>
            <a:r>
              <a:t/>
            </a:r>
            <a:endParaRPr sz="1480"/>
          </a:p>
        </p:txBody>
      </p:sp>
      <p:pic>
        <p:nvPicPr>
          <p:cNvPr id="343" name="Google Shape;343;g840b945552_5_6"/>
          <p:cNvPicPr preferRelativeResize="0"/>
          <p:nvPr/>
        </p:nvPicPr>
        <p:blipFill>
          <a:blip r:embed="rId3">
            <a:alphaModFix/>
          </a:blip>
          <a:stretch>
            <a:fillRect/>
          </a:stretch>
        </p:blipFill>
        <p:spPr>
          <a:xfrm>
            <a:off x="152400" y="1966477"/>
            <a:ext cx="6584501" cy="43992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g840b945552_5_28"/>
          <p:cNvSpPr txBox="1"/>
          <p:nvPr>
            <p:ph type="title"/>
          </p:nvPr>
        </p:nvSpPr>
        <p:spPr>
          <a:xfrm>
            <a:off x="609600" y="671067"/>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lang="en-US" sz="5000"/>
              <a:t>Case 2: Eppler 1098 Conclusions</a:t>
            </a:r>
            <a:endParaRPr sz="5000"/>
          </a:p>
        </p:txBody>
      </p:sp>
      <p:sp>
        <p:nvSpPr>
          <p:cNvPr id="349" name="Google Shape;349;g840b945552_5_28"/>
          <p:cNvSpPr txBox="1"/>
          <p:nvPr>
            <p:ph idx="1" type="body"/>
          </p:nvPr>
        </p:nvSpPr>
        <p:spPr>
          <a:xfrm>
            <a:off x="609600" y="1996624"/>
            <a:ext cx="10972800" cy="4217400"/>
          </a:xfrm>
          <a:prstGeom prst="rect">
            <a:avLst/>
          </a:prstGeom>
          <a:noFill/>
          <a:ln>
            <a:noFill/>
          </a:ln>
        </p:spPr>
        <p:txBody>
          <a:bodyPr anchorCtr="0" anchor="t" bIns="45700" lIns="91425" spcFirstLastPara="1" rIns="91425" wrap="square" tIns="45700">
            <a:noAutofit/>
          </a:bodyPr>
          <a:lstStyle/>
          <a:p>
            <a:pPr indent="-215900" lvl="0" marL="228600" marR="0" rtl="0" algn="l">
              <a:lnSpc>
                <a:spcPct val="90000"/>
              </a:lnSpc>
              <a:spcBef>
                <a:spcPts val="0"/>
              </a:spcBef>
              <a:spcAft>
                <a:spcPts val="0"/>
              </a:spcAft>
              <a:buSzPts val="2600"/>
              <a:buChar char="•"/>
            </a:pPr>
            <a:r>
              <a:rPr lang="en-US" sz="2600"/>
              <a:t>The fit was not quite as strong for the Eppler 1098 as for the NACA 2412, but it was still a fairly close fit.</a:t>
            </a:r>
            <a:endParaRPr sz="2600"/>
          </a:p>
          <a:p>
            <a:pPr indent="-215900" lvl="0" marL="228600" marR="0" rtl="0" algn="l">
              <a:lnSpc>
                <a:spcPct val="90000"/>
              </a:lnSpc>
              <a:spcBef>
                <a:spcPts val="0"/>
              </a:spcBef>
              <a:spcAft>
                <a:spcPts val="0"/>
              </a:spcAft>
              <a:buSzPts val="2600"/>
              <a:buChar char="•"/>
            </a:pPr>
            <a:r>
              <a:rPr lang="en-US" sz="2600"/>
              <a:t>There were some issues splitting the blade into the four sections. These were due to having just one value as the cutoff between the Top and Bottom sections.</a:t>
            </a:r>
            <a:endParaRPr sz="2600"/>
          </a:p>
          <a:p>
            <a:pPr indent="-215900" lvl="0" marL="228600" marR="0" rtl="0" algn="l">
              <a:lnSpc>
                <a:spcPct val="90000"/>
              </a:lnSpc>
              <a:spcBef>
                <a:spcPts val="0"/>
              </a:spcBef>
              <a:spcAft>
                <a:spcPts val="0"/>
              </a:spcAft>
              <a:buSzPts val="2600"/>
              <a:buChar char="•"/>
            </a:pPr>
            <a:r>
              <a:rPr lang="en-US" sz="2600"/>
              <a:t>To improve the fit, the convergence tolerance in the openMDAO script could be made tighter.</a:t>
            </a:r>
            <a:endParaRPr sz="26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13"/>
          <p:cNvSpPr txBox="1"/>
          <p:nvPr>
            <p:ph type="title"/>
          </p:nvPr>
        </p:nvSpPr>
        <p:spPr>
          <a:xfrm>
            <a:off x="609600" y="671067"/>
            <a:ext cx="109728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sz="5000"/>
              <a:t>Some Known bugs/issues</a:t>
            </a:r>
            <a:endParaRPr sz="5000"/>
          </a:p>
        </p:txBody>
      </p:sp>
      <p:sp>
        <p:nvSpPr>
          <p:cNvPr id="355" name="Google Shape;355;p13"/>
          <p:cNvSpPr txBox="1"/>
          <p:nvPr>
            <p:ph idx="1" type="body"/>
          </p:nvPr>
        </p:nvSpPr>
        <p:spPr>
          <a:xfrm>
            <a:off x="609600" y="1996623"/>
            <a:ext cx="10972800" cy="4700700"/>
          </a:xfrm>
          <a:prstGeom prst="rect">
            <a:avLst/>
          </a:prstGeom>
          <a:noFill/>
          <a:ln>
            <a:noFill/>
          </a:ln>
        </p:spPr>
        <p:txBody>
          <a:bodyPr anchorCtr="0" anchor="t" bIns="45700" lIns="91425" spcFirstLastPara="1" rIns="91425" wrap="square" tIns="45700">
            <a:normAutofit/>
          </a:bodyPr>
          <a:lstStyle/>
          <a:p>
            <a:pPr indent="-190500" lvl="0" marL="228600" rtl="0" algn="l">
              <a:lnSpc>
                <a:spcPct val="90000"/>
              </a:lnSpc>
              <a:spcBef>
                <a:spcPts val="0"/>
              </a:spcBef>
              <a:spcAft>
                <a:spcPts val="0"/>
              </a:spcAft>
              <a:buClr>
                <a:schemeClr val="dk1"/>
              </a:buClr>
              <a:buSzPts val="2200"/>
              <a:buChar char="•"/>
            </a:pPr>
            <a:r>
              <a:rPr lang="en-US" sz="2200"/>
              <a:t>Occasionally, the inputs for T-blade3 chosen by openMDAO will produce coordinates unreadable by the code for the objective function. </a:t>
            </a:r>
            <a:endParaRPr sz="2200"/>
          </a:p>
          <a:p>
            <a:pPr indent="-215900" lvl="1" marL="685800" rtl="0" algn="l">
              <a:lnSpc>
                <a:spcPct val="90000"/>
              </a:lnSpc>
              <a:spcBef>
                <a:spcPts val="500"/>
              </a:spcBef>
              <a:spcAft>
                <a:spcPts val="0"/>
              </a:spcAft>
              <a:buClr>
                <a:schemeClr val="dk1"/>
              </a:buClr>
              <a:buSzPts val="2200"/>
              <a:buChar char="–"/>
            </a:pPr>
            <a:r>
              <a:rPr lang="en-US" sz="2200"/>
              <a:t>This generally happens when inputs have values that they realistically probably should not, such as location of maximum thickness being at 99% chord.</a:t>
            </a:r>
            <a:endParaRPr sz="2200"/>
          </a:p>
          <a:p>
            <a:pPr indent="-215900" lvl="1" marL="685800" rtl="0" algn="l">
              <a:lnSpc>
                <a:spcPct val="90000"/>
              </a:lnSpc>
              <a:spcBef>
                <a:spcPts val="500"/>
              </a:spcBef>
              <a:spcAft>
                <a:spcPts val="0"/>
              </a:spcAft>
              <a:buSzPts val="2200"/>
              <a:buChar char="–"/>
            </a:pPr>
            <a:r>
              <a:rPr lang="en-US" sz="2200"/>
              <a:t>The solution to this is to simply edit the upper and lower limits on the independent variables in the openMDAO script.</a:t>
            </a:r>
            <a:endParaRPr sz="2200"/>
          </a:p>
          <a:p>
            <a:pPr indent="-190500" lvl="0" marL="228600" marR="0" rtl="0" algn="l">
              <a:lnSpc>
                <a:spcPct val="90000"/>
              </a:lnSpc>
              <a:spcBef>
                <a:spcPts val="0"/>
              </a:spcBef>
              <a:spcAft>
                <a:spcPts val="0"/>
              </a:spcAft>
              <a:buSzPts val="2200"/>
              <a:buChar char="•"/>
            </a:pPr>
            <a:r>
              <a:rPr lang="en-US" sz="2200"/>
              <a:t>Finding the mean camber line of the blades can be an issue, as the blades from airfoil tools do not always have two v values for each u.</a:t>
            </a:r>
            <a:endParaRPr sz="2200"/>
          </a:p>
          <a:p>
            <a:pPr indent="-368300" lvl="1" marL="990600" marR="0" rtl="0" algn="l">
              <a:lnSpc>
                <a:spcPct val="90000"/>
              </a:lnSpc>
              <a:spcBef>
                <a:spcPts val="0"/>
              </a:spcBef>
              <a:spcAft>
                <a:spcPts val="0"/>
              </a:spcAft>
              <a:buSzPts val="2200"/>
              <a:buChar char="–"/>
            </a:pPr>
            <a:r>
              <a:rPr lang="en-US" sz="2200"/>
              <a:t>Thus the value chosen to split the airfoils into Top and Bottom sections can be a guessing game.</a:t>
            </a:r>
            <a:endParaRPr sz="2200"/>
          </a:p>
          <a:p>
            <a:pPr indent="-368300" lvl="1" marL="990600" marR="0" rtl="0" algn="l">
              <a:lnSpc>
                <a:spcPct val="90000"/>
              </a:lnSpc>
              <a:spcBef>
                <a:spcPts val="0"/>
              </a:spcBef>
              <a:spcAft>
                <a:spcPts val="0"/>
              </a:spcAft>
              <a:buSzPts val="2200"/>
              <a:buChar char="–"/>
            </a:pPr>
            <a:r>
              <a:rPr lang="en-US" sz="2200"/>
              <a:t>This also creates difficulty when the camber on the Bottom is negative, as</a:t>
            </a:r>
            <a:br>
              <a:rPr lang="en-US" sz="2200"/>
            </a:br>
            <a:r>
              <a:rPr lang="en-US" sz="2200"/>
              <a:t>having a single value split the top and bottom can result in points that </a:t>
            </a:r>
            <a:br>
              <a:rPr lang="en-US" sz="2200"/>
            </a:br>
            <a:r>
              <a:rPr lang="en-US" sz="2200"/>
              <a:t>should be on the top end up in the bottom in the objective function</a:t>
            </a:r>
            <a:br>
              <a:rPr lang="en-US" sz="2200"/>
            </a:br>
            <a:r>
              <a:rPr lang="en-US" sz="2200"/>
              <a:t>and vice versa.</a:t>
            </a:r>
            <a:endParaRPr sz="22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12"/>
          <p:cNvSpPr txBox="1"/>
          <p:nvPr>
            <p:ph type="title"/>
          </p:nvPr>
        </p:nvSpPr>
        <p:spPr>
          <a:xfrm>
            <a:off x="609600" y="671067"/>
            <a:ext cx="109728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sz="5000"/>
              <a:t>Observations/Conclusions</a:t>
            </a:r>
            <a:endParaRPr sz="5000"/>
          </a:p>
        </p:txBody>
      </p:sp>
      <p:sp>
        <p:nvSpPr>
          <p:cNvPr id="361" name="Google Shape;361;p12"/>
          <p:cNvSpPr txBox="1"/>
          <p:nvPr>
            <p:ph idx="1" type="body"/>
          </p:nvPr>
        </p:nvSpPr>
        <p:spPr>
          <a:xfrm>
            <a:off x="609600" y="1996629"/>
            <a:ext cx="10972800" cy="3375000"/>
          </a:xfrm>
          <a:prstGeom prst="rect">
            <a:avLst/>
          </a:prstGeom>
          <a:noFill/>
          <a:ln>
            <a:noFill/>
          </a:ln>
        </p:spPr>
        <p:txBody>
          <a:bodyPr anchorCtr="0" anchor="t" bIns="45700" lIns="91425" spcFirstLastPara="1" rIns="91425" wrap="square" tIns="45700">
            <a:normAutofit/>
          </a:bodyPr>
          <a:lstStyle/>
          <a:p>
            <a:pPr indent="-190500" lvl="0" marL="228600" rtl="0" algn="l">
              <a:lnSpc>
                <a:spcPct val="90000"/>
              </a:lnSpc>
              <a:spcBef>
                <a:spcPts val="0"/>
              </a:spcBef>
              <a:spcAft>
                <a:spcPts val="0"/>
              </a:spcAft>
              <a:buClr>
                <a:schemeClr val="dk1"/>
              </a:buClr>
              <a:buSzPts val="2200"/>
              <a:buChar char="•"/>
            </a:pPr>
            <a:r>
              <a:rPr lang="en-US" sz="2200"/>
              <a:t>Since the input files for T-blade3 are set up for NACA cases in this project, the code is able to effectively reproduce them almost exactly.</a:t>
            </a:r>
            <a:endParaRPr sz="2200"/>
          </a:p>
          <a:p>
            <a:pPr indent="-254000" lvl="1" marL="685800" rtl="0" algn="l">
              <a:lnSpc>
                <a:spcPct val="90000"/>
              </a:lnSpc>
              <a:spcBef>
                <a:spcPts val="0"/>
              </a:spcBef>
              <a:spcAft>
                <a:spcPts val="0"/>
              </a:spcAft>
              <a:buSzPts val="2200"/>
              <a:buChar char="–"/>
            </a:pPr>
            <a:r>
              <a:rPr lang="en-US" sz="2200"/>
              <a:t>The NACA blades also perform better with the non-weighted sum of square distances than with the weighted sum of square distances.</a:t>
            </a:r>
            <a:endParaRPr sz="2200"/>
          </a:p>
          <a:p>
            <a:pPr indent="-190500" lvl="0" marL="228600" marR="0" rtl="0" algn="l">
              <a:lnSpc>
                <a:spcPct val="90000"/>
              </a:lnSpc>
              <a:spcBef>
                <a:spcPts val="0"/>
              </a:spcBef>
              <a:spcAft>
                <a:spcPts val="0"/>
              </a:spcAft>
              <a:buSzPts val="2200"/>
              <a:buChar char="•"/>
            </a:pPr>
            <a:r>
              <a:rPr lang="en-US" sz="2200"/>
              <a:t>The Eppler 1098 blade’s results show promise that other non-NACA series blades can be reverse engineered with this objective function.</a:t>
            </a:r>
            <a:endParaRPr sz="2200"/>
          </a:p>
          <a:p>
            <a:pPr indent="-190500" lvl="0" marL="228600" rtl="0" algn="l">
              <a:lnSpc>
                <a:spcPct val="90000"/>
              </a:lnSpc>
              <a:spcBef>
                <a:spcPts val="1000"/>
              </a:spcBef>
              <a:spcAft>
                <a:spcPts val="0"/>
              </a:spcAft>
              <a:buClr>
                <a:schemeClr val="dk1"/>
              </a:buClr>
              <a:buSzPts val="2200"/>
              <a:buChar char="•"/>
            </a:pPr>
            <a:r>
              <a:rPr lang="en-US" sz="2200"/>
              <a:t>When switching the objective function between the sum of square distances and the weighted sum of square distances, the tolerance value in the openMDAO script may require modification</a:t>
            </a:r>
            <a:endParaRPr sz="2200"/>
          </a:p>
          <a:p>
            <a:pPr indent="-215900" lvl="1" marL="685800" rtl="0" algn="l">
              <a:lnSpc>
                <a:spcPct val="90000"/>
              </a:lnSpc>
              <a:spcBef>
                <a:spcPts val="500"/>
              </a:spcBef>
              <a:spcAft>
                <a:spcPts val="0"/>
              </a:spcAft>
              <a:buClr>
                <a:schemeClr val="dk1"/>
              </a:buClr>
              <a:buSzPts val="2200"/>
              <a:buChar char="–"/>
            </a:pPr>
            <a:r>
              <a:rPr lang="en-US" sz="2200"/>
              <a:t>The weighted sum of square distances requires a higher magnitude of accuracy for the tolerance</a:t>
            </a:r>
            <a:endParaRPr sz="2200"/>
          </a:p>
          <a:p>
            <a:pPr indent="-215900" lvl="1" marL="685800" rtl="0" algn="l">
              <a:lnSpc>
                <a:spcPct val="90000"/>
              </a:lnSpc>
              <a:spcBef>
                <a:spcPts val="500"/>
              </a:spcBef>
              <a:spcAft>
                <a:spcPts val="0"/>
              </a:spcAft>
              <a:buSzPts val="2200"/>
              <a:buChar char="–"/>
            </a:pPr>
            <a:r>
              <a:rPr lang="en-US" sz="2200"/>
              <a:t>This can greatly increase the time required to converge, but also more reliably results in an accurate estimation for the parameters. </a:t>
            </a:r>
            <a:endParaRPr sz="22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g840b945552_3_70"/>
          <p:cNvSpPr txBox="1"/>
          <p:nvPr>
            <p:ph type="title"/>
          </p:nvPr>
        </p:nvSpPr>
        <p:spPr>
          <a:xfrm>
            <a:off x="963084" y="4406902"/>
            <a:ext cx="10363200" cy="1362000"/>
          </a:xfrm>
          <a:prstGeom prst="rect">
            <a:avLst/>
          </a:prstGeom>
        </p:spPr>
        <p:txBody>
          <a:bodyPr anchorCtr="0" anchor="t" bIns="60925" lIns="121900" spcFirstLastPara="1" rIns="121900" wrap="square" tIns="60925">
            <a:noAutofit/>
          </a:bodyPr>
          <a:lstStyle/>
          <a:p>
            <a:pPr indent="0" lvl="0" marL="0" rtl="0" algn="l">
              <a:spcBef>
                <a:spcPts val="0"/>
              </a:spcBef>
              <a:spcAft>
                <a:spcPts val="0"/>
              </a:spcAft>
              <a:buNone/>
            </a:pPr>
            <a:r>
              <a:rPr lang="en-US"/>
              <a:t>Compressor Design and Blades</a:t>
            </a:r>
            <a:endParaRPr/>
          </a:p>
        </p:txBody>
      </p:sp>
      <p:sp>
        <p:nvSpPr>
          <p:cNvPr id="367" name="Google Shape;367;g840b945552_3_70"/>
          <p:cNvSpPr txBox="1"/>
          <p:nvPr>
            <p:ph idx="1" type="body"/>
          </p:nvPr>
        </p:nvSpPr>
        <p:spPr>
          <a:xfrm>
            <a:off x="963084" y="2906713"/>
            <a:ext cx="10363200" cy="1500300"/>
          </a:xfrm>
          <a:prstGeom prst="rect">
            <a:avLst/>
          </a:prstGeom>
        </p:spPr>
        <p:txBody>
          <a:bodyPr anchorCtr="0" anchor="b" bIns="60925" lIns="121900" spcFirstLastPara="1" rIns="121900" wrap="square" tIns="60925">
            <a:noAutofit/>
          </a:bodyPr>
          <a:lstStyle/>
          <a:p>
            <a:pPr indent="0" lvl="0" marL="0" rtl="0" algn="l">
              <a:spcBef>
                <a:spcPts val="500"/>
              </a:spcBef>
              <a:spcAft>
                <a:spcPts val="0"/>
              </a:spcAft>
              <a:buClr>
                <a:schemeClr val="dk1"/>
              </a:buClr>
              <a:buSzPts val="1100"/>
              <a:buFont typeface="Arial"/>
              <a:buNone/>
            </a:pPr>
            <a:r>
              <a:rPr lang="en-US"/>
              <a:t>Rokas Ogorodnikas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g840b945552_3_80"/>
          <p:cNvSpPr txBox="1"/>
          <p:nvPr>
            <p:ph type="title"/>
          </p:nvPr>
        </p:nvSpPr>
        <p:spPr>
          <a:xfrm>
            <a:off x="609600" y="321817"/>
            <a:ext cx="10972800" cy="1143000"/>
          </a:xfrm>
          <a:prstGeom prst="rect">
            <a:avLst/>
          </a:prstGeom>
        </p:spPr>
        <p:txBody>
          <a:bodyPr anchorCtr="0" anchor="ctr" bIns="60925" lIns="121900" spcFirstLastPara="1" rIns="121900" wrap="square" tIns="60925">
            <a:noAutofit/>
          </a:bodyPr>
          <a:lstStyle/>
          <a:p>
            <a:pPr indent="0" lvl="0" marL="0" rtl="0" algn="ctr">
              <a:spcBef>
                <a:spcPts val="0"/>
              </a:spcBef>
              <a:spcAft>
                <a:spcPts val="0"/>
              </a:spcAft>
              <a:buNone/>
            </a:pPr>
            <a:r>
              <a:rPr lang="en-US" sz="5000"/>
              <a:t>Compressor Design</a:t>
            </a:r>
            <a:endParaRPr sz="5000"/>
          </a:p>
        </p:txBody>
      </p:sp>
      <p:sp>
        <p:nvSpPr>
          <p:cNvPr id="373" name="Google Shape;373;g840b945552_3_80"/>
          <p:cNvSpPr txBox="1"/>
          <p:nvPr/>
        </p:nvSpPr>
        <p:spPr>
          <a:xfrm>
            <a:off x="5122200" y="1401325"/>
            <a:ext cx="1735800" cy="772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latin typeface="Times New Roman"/>
                <a:ea typeface="Times New Roman"/>
                <a:cs typeface="Times New Roman"/>
                <a:sym typeface="Times New Roman"/>
              </a:rPr>
              <a:t>Compressor </a:t>
            </a:r>
            <a:endParaRPr sz="2200">
              <a:latin typeface="Times New Roman"/>
              <a:ea typeface="Times New Roman"/>
              <a:cs typeface="Times New Roman"/>
              <a:sym typeface="Times New Roman"/>
            </a:endParaRPr>
          </a:p>
        </p:txBody>
      </p:sp>
      <p:sp>
        <p:nvSpPr>
          <p:cNvPr id="374" name="Google Shape;374;g840b945552_3_80"/>
          <p:cNvSpPr txBox="1"/>
          <p:nvPr/>
        </p:nvSpPr>
        <p:spPr>
          <a:xfrm>
            <a:off x="5263050" y="2753900"/>
            <a:ext cx="1454100" cy="772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latin typeface="Times New Roman"/>
                <a:ea typeface="Times New Roman"/>
                <a:cs typeface="Times New Roman"/>
                <a:sym typeface="Times New Roman"/>
              </a:rPr>
              <a:t>Stage 2</a:t>
            </a:r>
            <a:endParaRPr sz="2200">
              <a:latin typeface="Times New Roman"/>
              <a:ea typeface="Times New Roman"/>
              <a:cs typeface="Times New Roman"/>
              <a:sym typeface="Times New Roman"/>
            </a:endParaRPr>
          </a:p>
        </p:txBody>
      </p:sp>
      <p:sp>
        <p:nvSpPr>
          <p:cNvPr id="375" name="Google Shape;375;g840b945552_3_80"/>
          <p:cNvSpPr txBox="1"/>
          <p:nvPr/>
        </p:nvSpPr>
        <p:spPr>
          <a:xfrm>
            <a:off x="8061300" y="2753900"/>
            <a:ext cx="1454100" cy="772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latin typeface="Times New Roman"/>
                <a:ea typeface="Times New Roman"/>
                <a:cs typeface="Times New Roman"/>
                <a:sym typeface="Times New Roman"/>
              </a:rPr>
              <a:t>Stage 3</a:t>
            </a:r>
            <a:endParaRPr sz="2200">
              <a:latin typeface="Times New Roman"/>
              <a:ea typeface="Times New Roman"/>
              <a:cs typeface="Times New Roman"/>
              <a:sym typeface="Times New Roman"/>
            </a:endParaRPr>
          </a:p>
        </p:txBody>
      </p:sp>
      <p:sp>
        <p:nvSpPr>
          <p:cNvPr id="376" name="Google Shape;376;g840b945552_3_80"/>
          <p:cNvSpPr txBox="1"/>
          <p:nvPr/>
        </p:nvSpPr>
        <p:spPr>
          <a:xfrm>
            <a:off x="2464800" y="2753900"/>
            <a:ext cx="1454100" cy="772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latin typeface="Times New Roman"/>
                <a:ea typeface="Times New Roman"/>
                <a:cs typeface="Times New Roman"/>
                <a:sym typeface="Times New Roman"/>
              </a:rPr>
              <a:t>Stage 1</a:t>
            </a:r>
            <a:endParaRPr sz="2200">
              <a:latin typeface="Times New Roman"/>
              <a:ea typeface="Times New Roman"/>
              <a:cs typeface="Times New Roman"/>
              <a:sym typeface="Times New Roman"/>
            </a:endParaRPr>
          </a:p>
        </p:txBody>
      </p:sp>
      <p:cxnSp>
        <p:nvCxnSpPr>
          <p:cNvPr id="377" name="Google Shape;377;g840b945552_3_80"/>
          <p:cNvCxnSpPr>
            <a:stCxn id="376" idx="0"/>
            <a:endCxn id="373" idx="1"/>
          </p:cNvCxnSpPr>
          <p:nvPr/>
        </p:nvCxnSpPr>
        <p:spPr>
          <a:xfrm flipH="1" rot="10800000">
            <a:off x="3191850" y="1787600"/>
            <a:ext cx="1930500" cy="966300"/>
          </a:xfrm>
          <a:prstGeom prst="straightConnector1">
            <a:avLst/>
          </a:prstGeom>
          <a:noFill/>
          <a:ln cap="flat" cmpd="sng" w="9525">
            <a:solidFill>
              <a:srgbClr val="000000"/>
            </a:solidFill>
            <a:prstDash val="solid"/>
            <a:round/>
            <a:headEnd len="med" w="med" type="none"/>
            <a:tailEnd len="med" w="med" type="triangle"/>
          </a:ln>
        </p:spPr>
      </p:cxnSp>
      <p:cxnSp>
        <p:nvCxnSpPr>
          <p:cNvPr id="378" name="Google Shape;378;g840b945552_3_80"/>
          <p:cNvCxnSpPr>
            <a:stCxn id="374" idx="0"/>
            <a:endCxn id="373" idx="2"/>
          </p:cNvCxnSpPr>
          <p:nvPr/>
        </p:nvCxnSpPr>
        <p:spPr>
          <a:xfrm rot="10800000">
            <a:off x="5990100" y="2173700"/>
            <a:ext cx="0" cy="580200"/>
          </a:xfrm>
          <a:prstGeom prst="straightConnector1">
            <a:avLst/>
          </a:prstGeom>
          <a:noFill/>
          <a:ln cap="flat" cmpd="sng" w="9525">
            <a:solidFill>
              <a:srgbClr val="000000"/>
            </a:solidFill>
            <a:prstDash val="solid"/>
            <a:round/>
            <a:headEnd len="med" w="med" type="none"/>
            <a:tailEnd len="med" w="med" type="triangle"/>
          </a:ln>
        </p:spPr>
      </p:cxnSp>
      <p:cxnSp>
        <p:nvCxnSpPr>
          <p:cNvPr id="379" name="Google Shape;379;g840b945552_3_80"/>
          <p:cNvCxnSpPr>
            <a:stCxn id="375" idx="0"/>
            <a:endCxn id="373" idx="3"/>
          </p:cNvCxnSpPr>
          <p:nvPr/>
        </p:nvCxnSpPr>
        <p:spPr>
          <a:xfrm rot="10800000">
            <a:off x="6857850" y="1787600"/>
            <a:ext cx="1930500" cy="966300"/>
          </a:xfrm>
          <a:prstGeom prst="straightConnector1">
            <a:avLst/>
          </a:prstGeom>
          <a:noFill/>
          <a:ln cap="flat" cmpd="sng" w="9525">
            <a:solidFill>
              <a:srgbClr val="000000"/>
            </a:solidFill>
            <a:prstDash val="solid"/>
            <a:round/>
            <a:headEnd len="med" w="med" type="none"/>
            <a:tailEnd len="med" w="med" type="triangle"/>
          </a:ln>
        </p:spPr>
      </p:cxnSp>
      <p:sp>
        <p:nvSpPr>
          <p:cNvPr id="380" name="Google Shape;380;g840b945552_3_80"/>
          <p:cNvSpPr txBox="1"/>
          <p:nvPr/>
        </p:nvSpPr>
        <p:spPr>
          <a:xfrm>
            <a:off x="4313725" y="4106475"/>
            <a:ext cx="1454100" cy="772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latin typeface="Times New Roman"/>
                <a:ea typeface="Times New Roman"/>
                <a:cs typeface="Times New Roman"/>
                <a:sym typeface="Times New Roman"/>
              </a:rPr>
              <a:t>Rotor</a:t>
            </a:r>
            <a:endParaRPr sz="2200">
              <a:latin typeface="Times New Roman"/>
              <a:ea typeface="Times New Roman"/>
              <a:cs typeface="Times New Roman"/>
              <a:sym typeface="Times New Roman"/>
            </a:endParaRPr>
          </a:p>
          <a:p>
            <a:pPr indent="0" lvl="0" marL="0" rtl="0" algn="ctr">
              <a:spcBef>
                <a:spcPts val="0"/>
              </a:spcBef>
              <a:spcAft>
                <a:spcPts val="0"/>
              </a:spcAft>
              <a:buNone/>
            </a:pPr>
            <a:r>
              <a:rPr lang="en-US" sz="2200">
                <a:latin typeface="Times New Roman"/>
                <a:ea typeface="Times New Roman"/>
                <a:cs typeface="Times New Roman"/>
                <a:sym typeface="Times New Roman"/>
              </a:rPr>
              <a:t>Blade</a:t>
            </a:r>
            <a:endParaRPr sz="2200">
              <a:latin typeface="Times New Roman"/>
              <a:ea typeface="Times New Roman"/>
              <a:cs typeface="Times New Roman"/>
              <a:sym typeface="Times New Roman"/>
            </a:endParaRPr>
          </a:p>
        </p:txBody>
      </p:sp>
      <p:sp>
        <p:nvSpPr>
          <p:cNvPr id="381" name="Google Shape;381;g840b945552_3_80"/>
          <p:cNvSpPr txBox="1"/>
          <p:nvPr/>
        </p:nvSpPr>
        <p:spPr>
          <a:xfrm>
            <a:off x="6212375" y="4106475"/>
            <a:ext cx="1454100" cy="772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latin typeface="Times New Roman"/>
                <a:ea typeface="Times New Roman"/>
                <a:cs typeface="Times New Roman"/>
                <a:sym typeface="Times New Roman"/>
              </a:rPr>
              <a:t>Stator</a:t>
            </a:r>
            <a:endParaRPr sz="2200">
              <a:latin typeface="Times New Roman"/>
              <a:ea typeface="Times New Roman"/>
              <a:cs typeface="Times New Roman"/>
              <a:sym typeface="Times New Roman"/>
            </a:endParaRPr>
          </a:p>
          <a:p>
            <a:pPr indent="0" lvl="0" marL="0" rtl="0" algn="ctr">
              <a:spcBef>
                <a:spcPts val="0"/>
              </a:spcBef>
              <a:spcAft>
                <a:spcPts val="0"/>
              </a:spcAft>
              <a:buNone/>
            </a:pPr>
            <a:r>
              <a:rPr lang="en-US" sz="2200">
                <a:latin typeface="Times New Roman"/>
                <a:ea typeface="Times New Roman"/>
                <a:cs typeface="Times New Roman"/>
                <a:sym typeface="Times New Roman"/>
              </a:rPr>
              <a:t>Vane</a:t>
            </a:r>
            <a:endParaRPr sz="2200">
              <a:latin typeface="Times New Roman"/>
              <a:ea typeface="Times New Roman"/>
              <a:cs typeface="Times New Roman"/>
              <a:sym typeface="Times New Roman"/>
            </a:endParaRPr>
          </a:p>
        </p:txBody>
      </p:sp>
      <p:cxnSp>
        <p:nvCxnSpPr>
          <p:cNvPr id="382" name="Google Shape;382;g840b945552_3_80"/>
          <p:cNvCxnSpPr>
            <a:stCxn id="380" idx="0"/>
            <a:endCxn id="374" idx="2"/>
          </p:cNvCxnSpPr>
          <p:nvPr/>
        </p:nvCxnSpPr>
        <p:spPr>
          <a:xfrm flipH="1" rot="10800000">
            <a:off x="5040775" y="3526275"/>
            <a:ext cx="949200" cy="580200"/>
          </a:xfrm>
          <a:prstGeom prst="straightConnector1">
            <a:avLst/>
          </a:prstGeom>
          <a:noFill/>
          <a:ln cap="flat" cmpd="sng" w="9525">
            <a:solidFill>
              <a:schemeClr val="dk1"/>
            </a:solidFill>
            <a:prstDash val="solid"/>
            <a:round/>
            <a:headEnd len="med" w="med" type="none"/>
            <a:tailEnd len="med" w="med" type="triangle"/>
          </a:ln>
        </p:spPr>
      </p:cxnSp>
      <p:cxnSp>
        <p:nvCxnSpPr>
          <p:cNvPr id="383" name="Google Shape;383;g840b945552_3_80"/>
          <p:cNvCxnSpPr>
            <a:endCxn id="374" idx="2"/>
          </p:cNvCxnSpPr>
          <p:nvPr/>
        </p:nvCxnSpPr>
        <p:spPr>
          <a:xfrm rot="10800000">
            <a:off x="5990100" y="3526400"/>
            <a:ext cx="973800" cy="5904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g840b945552_3_85"/>
          <p:cNvSpPr txBox="1"/>
          <p:nvPr>
            <p:ph type="title"/>
          </p:nvPr>
        </p:nvSpPr>
        <p:spPr>
          <a:xfrm>
            <a:off x="609600" y="671067"/>
            <a:ext cx="10972800" cy="1143000"/>
          </a:xfrm>
          <a:prstGeom prst="rect">
            <a:avLst/>
          </a:prstGeom>
        </p:spPr>
        <p:txBody>
          <a:bodyPr anchorCtr="0" anchor="ctr" bIns="60925" lIns="121900" spcFirstLastPara="1" rIns="121900" wrap="square" tIns="60925">
            <a:noAutofit/>
          </a:bodyPr>
          <a:lstStyle/>
          <a:p>
            <a:pPr indent="0" lvl="0" marL="0" rtl="0" algn="ctr">
              <a:spcBef>
                <a:spcPts val="0"/>
              </a:spcBef>
              <a:spcAft>
                <a:spcPts val="0"/>
              </a:spcAft>
              <a:buNone/>
            </a:pPr>
            <a:r>
              <a:rPr lang="en-US" sz="5000"/>
              <a:t>Vanes</a:t>
            </a:r>
            <a:endParaRPr sz="5000"/>
          </a:p>
        </p:txBody>
      </p:sp>
      <p:sp>
        <p:nvSpPr>
          <p:cNvPr id="389" name="Google Shape;389;g840b945552_3_85"/>
          <p:cNvSpPr txBox="1"/>
          <p:nvPr>
            <p:ph idx="1" type="body"/>
          </p:nvPr>
        </p:nvSpPr>
        <p:spPr>
          <a:xfrm>
            <a:off x="609600" y="1996623"/>
            <a:ext cx="10972800" cy="4630500"/>
          </a:xfrm>
          <a:prstGeom prst="rect">
            <a:avLst/>
          </a:prstGeom>
        </p:spPr>
        <p:txBody>
          <a:bodyPr anchorCtr="0" anchor="t" bIns="60925" lIns="121900" spcFirstLastPara="1" rIns="121900" wrap="square" tIns="60925">
            <a:noAutofit/>
          </a:bodyPr>
          <a:lstStyle/>
          <a:p>
            <a:pPr indent="-368300" lvl="0" marL="457200" rtl="0" algn="l">
              <a:spcBef>
                <a:spcPts val="500"/>
              </a:spcBef>
              <a:spcAft>
                <a:spcPts val="0"/>
              </a:spcAft>
              <a:buSzPts val="2200"/>
              <a:buChar char="•"/>
            </a:pPr>
            <a:r>
              <a:rPr lang="en-US" sz="2200"/>
              <a:t>Used Outlet Guide Vane (OGV) with a Leading Edge (LE) of 5.5 </a:t>
            </a:r>
            <a:endParaRPr sz="2200"/>
          </a:p>
          <a:p>
            <a:pPr indent="-355600" lvl="1" marL="914400" rtl="0" algn="l">
              <a:spcBef>
                <a:spcPts val="0"/>
              </a:spcBef>
              <a:spcAft>
                <a:spcPts val="0"/>
              </a:spcAft>
              <a:buSzPts val="2000"/>
              <a:buChar char="–"/>
            </a:pPr>
            <a:r>
              <a:rPr lang="en-US" sz="2000"/>
              <a:t>This geometry was downloaded from GTSL GitHub Repository.</a:t>
            </a:r>
            <a:endParaRPr sz="2000"/>
          </a:p>
          <a:p>
            <a:pPr indent="-355600" lvl="1" marL="914400" rtl="0" algn="l">
              <a:spcBef>
                <a:spcPts val="0"/>
              </a:spcBef>
              <a:spcAft>
                <a:spcPts val="0"/>
              </a:spcAft>
              <a:buSzPts val="2000"/>
              <a:buChar char="–"/>
            </a:pPr>
            <a:r>
              <a:rPr lang="en-US" sz="2000"/>
              <a:t>Mayank Sharma’s previous geometry evaluation was used as a starting </a:t>
            </a:r>
            <a:r>
              <a:rPr lang="en-US" sz="2000"/>
              <a:t>point</a:t>
            </a:r>
            <a:r>
              <a:rPr lang="en-US" sz="2000"/>
              <a:t>.</a:t>
            </a:r>
            <a:endParaRPr sz="2000"/>
          </a:p>
          <a:p>
            <a:pPr indent="-368300" lvl="0" marL="457200" rtl="0" algn="l">
              <a:spcBef>
                <a:spcPts val="0"/>
              </a:spcBef>
              <a:spcAft>
                <a:spcPts val="0"/>
              </a:spcAft>
              <a:buSzPts val="2200"/>
              <a:buChar char="•"/>
            </a:pPr>
            <a:r>
              <a:rPr lang="en-US" sz="2200"/>
              <a:t>The goal was to minimize the loss coefficient (Zeta) constrained to an exit angle (S2).</a:t>
            </a:r>
            <a:endParaRPr sz="2200"/>
          </a:p>
          <a:p>
            <a:pPr indent="-368300" lvl="0" marL="457200" rtl="0" algn="l">
              <a:spcBef>
                <a:spcPts val="0"/>
              </a:spcBef>
              <a:spcAft>
                <a:spcPts val="0"/>
              </a:spcAft>
              <a:buSzPts val="2200"/>
              <a:buChar char="•"/>
            </a:pPr>
            <a:r>
              <a:rPr lang="en-US" sz="2200"/>
              <a:t>The following parameters were used:</a:t>
            </a:r>
            <a:endParaRPr sz="2200"/>
          </a:p>
          <a:p>
            <a:pPr indent="-349250" lvl="1" marL="914400" rtl="0" algn="l">
              <a:spcBef>
                <a:spcPts val="0"/>
              </a:spcBef>
              <a:spcAft>
                <a:spcPts val="0"/>
              </a:spcAft>
              <a:buSzPts val="1900"/>
              <a:buChar char="–"/>
            </a:pPr>
            <a:r>
              <a:rPr lang="en-US" sz="1900"/>
              <a:t>Thickness: 0.000 - 1.00</a:t>
            </a:r>
            <a:endParaRPr sz="1900"/>
          </a:p>
          <a:p>
            <a:pPr indent="-349250" lvl="1" marL="914400" rtl="0" algn="l">
              <a:spcBef>
                <a:spcPts val="0"/>
              </a:spcBef>
              <a:spcAft>
                <a:spcPts val="0"/>
              </a:spcAft>
              <a:buSzPts val="1900"/>
              <a:buChar char="–"/>
            </a:pPr>
            <a:r>
              <a:rPr lang="en-US" sz="1900"/>
              <a:t>LE radius:  5.5</a:t>
            </a:r>
            <a:endParaRPr sz="1900"/>
          </a:p>
          <a:p>
            <a:pPr indent="-349250" lvl="1" marL="914400" rtl="0" algn="l">
              <a:spcBef>
                <a:spcPts val="0"/>
              </a:spcBef>
              <a:spcAft>
                <a:spcPts val="0"/>
              </a:spcAft>
              <a:buSzPts val="1900"/>
              <a:buChar char="–"/>
            </a:pPr>
            <a:r>
              <a:rPr lang="en-US" sz="1900"/>
              <a:t>u max: 0.40</a:t>
            </a:r>
            <a:endParaRPr sz="1900"/>
          </a:p>
          <a:p>
            <a:pPr indent="-349250" lvl="1" marL="914400" rtl="0" algn="l">
              <a:spcBef>
                <a:spcPts val="0"/>
              </a:spcBef>
              <a:spcAft>
                <a:spcPts val="0"/>
              </a:spcAft>
              <a:buSzPts val="1900"/>
              <a:buChar char="–"/>
            </a:pPr>
            <a:r>
              <a:rPr lang="en-US" sz="1900"/>
              <a:t>t max: 0.085</a:t>
            </a:r>
            <a:endParaRPr sz="1900"/>
          </a:p>
          <a:p>
            <a:pPr indent="-349250" lvl="1" marL="914400" rtl="0" algn="l">
              <a:spcBef>
                <a:spcPts val="0"/>
              </a:spcBef>
              <a:spcAft>
                <a:spcPts val="0"/>
              </a:spcAft>
              <a:buSzPts val="1900"/>
              <a:buChar char="–"/>
            </a:pPr>
            <a:r>
              <a:rPr lang="en-US" sz="1900"/>
              <a:t>t TE: 0.012</a:t>
            </a:r>
            <a:endParaRPr sz="1900"/>
          </a:p>
          <a:p>
            <a:pPr indent="-349250" lvl="1" marL="914400" rtl="0" algn="l">
              <a:spcBef>
                <a:spcPts val="0"/>
              </a:spcBef>
              <a:spcAft>
                <a:spcPts val="0"/>
              </a:spcAft>
              <a:buSzPts val="1900"/>
              <a:buChar char="–"/>
            </a:pPr>
            <a:r>
              <a:rPr lang="en-US" sz="1900"/>
              <a:t>In beta: 6</a:t>
            </a:r>
            <a:endParaRPr sz="1900"/>
          </a:p>
          <a:p>
            <a:pPr indent="-349250" lvl="1" marL="914400" rtl="0" algn="l">
              <a:spcBef>
                <a:spcPts val="0"/>
              </a:spcBef>
              <a:spcAft>
                <a:spcPts val="0"/>
              </a:spcAft>
              <a:buSzPts val="1900"/>
              <a:buChar char="–"/>
            </a:pPr>
            <a:r>
              <a:rPr lang="en-US" sz="1900"/>
              <a:t>Out Beta: 5</a:t>
            </a:r>
            <a:endParaRPr sz="1900"/>
          </a:p>
          <a:p>
            <a:pPr indent="-349250" lvl="1" marL="914400" rtl="0" algn="l">
              <a:spcBef>
                <a:spcPts val="0"/>
              </a:spcBef>
              <a:spcAft>
                <a:spcPts val="0"/>
              </a:spcAft>
              <a:buSzPts val="1900"/>
              <a:buChar char="–"/>
            </a:pPr>
            <a:r>
              <a:rPr lang="en-US" sz="1900"/>
              <a:t>Chord Multiplier: -0.18</a:t>
            </a:r>
            <a:endParaRPr sz="1900"/>
          </a:p>
          <a:p>
            <a:pPr indent="0" lvl="0" marL="914400" rtl="0" algn="l">
              <a:spcBef>
                <a:spcPts val="500"/>
              </a:spcBef>
              <a:spcAft>
                <a:spcPts val="0"/>
              </a:spcAft>
              <a:buNone/>
            </a:pPr>
            <a:r>
              <a:t/>
            </a:r>
            <a:endParaRPr sz="1900"/>
          </a:p>
        </p:txBody>
      </p:sp>
      <p:sp>
        <p:nvSpPr>
          <p:cNvPr id="390" name="Google Shape;390;g840b945552_3_85"/>
          <p:cNvSpPr txBox="1"/>
          <p:nvPr/>
        </p:nvSpPr>
        <p:spPr>
          <a:xfrm>
            <a:off x="4047025" y="3502075"/>
            <a:ext cx="5741700" cy="2365800"/>
          </a:xfrm>
          <a:prstGeom prst="rect">
            <a:avLst/>
          </a:prstGeom>
          <a:noFill/>
          <a:ln>
            <a:noFill/>
          </a:ln>
        </p:spPr>
        <p:txBody>
          <a:bodyPr anchorCtr="0" anchor="t" bIns="91425" lIns="91425" spcFirstLastPara="1" rIns="91425" wrap="square" tIns="91425">
            <a:noAutofit/>
          </a:bodyPr>
          <a:lstStyle/>
          <a:p>
            <a:pPr indent="-349250" lvl="1" marL="914400" rtl="0" algn="l">
              <a:spcBef>
                <a:spcPts val="500"/>
              </a:spcBef>
              <a:spcAft>
                <a:spcPts val="0"/>
              </a:spcAft>
              <a:buClr>
                <a:schemeClr val="dk1"/>
              </a:buClr>
              <a:buSzPts val="1900"/>
              <a:buChar char="–"/>
            </a:pPr>
            <a:r>
              <a:rPr lang="en-US" sz="1900">
                <a:solidFill>
                  <a:schemeClr val="dk1"/>
                </a:solidFill>
                <a:latin typeface="Times New Roman"/>
                <a:ea typeface="Times New Roman"/>
                <a:cs typeface="Times New Roman"/>
                <a:sym typeface="Times New Roman"/>
              </a:rPr>
              <a:t>Inc: 0</a:t>
            </a:r>
            <a:endParaRPr sz="1900">
              <a:solidFill>
                <a:schemeClr val="dk1"/>
              </a:solidFill>
              <a:latin typeface="Times New Roman"/>
              <a:ea typeface="Times New Roman"/>
              <a:cs typeface="Times New Roman"/>
              <a:sym typeface="Times New Roman"/>
            </a:endParaRPr>
          </a:p>
          <a:p>
            <a:pPr indent="-349250" lvl="1" marL="914400" rtl="0" algn="l">
              <a:spcBef>
                <a:spcPts val="0"/>
              </a:spcBef>
              <a:spcAft>
                <a:spcPts val="0"/>
              </a:spcAft>
              <a:buClr>
                <a:schemeClr val="dk1"/>
              </a:buClr>
              <a:buSzPts val="1900"/>
              <a:buChar char="–"/>
            </a:pPr>
            <a:r>
              <a:rPr lang="en-US" sz="1900">
                <a:solidFill>
                  <a:schemeClr val="dk1"/>
                </a:solidFill>
                <a:latin typeface="Times New Roman"/>
                <a:ea typeface="Times New Roman"/>
                <a:cs typeface="Times New Roman"/>
                <a:sym typeface="Times New Roman"/>
              </a:rPr>
              <a:t>Dev: -10.99</a:t>
            </a:r>
            <a:endParaRPr sz="1900">
              <a:solidFill>
                <a:schemeClr val="dk1"/>
              </a:solidFill>
              <a:latin typeface="Times New Roman"/>
              <a:ea typeface="Times New Roman"/>
              <a:cs typeface="Times New Roman"/>
              <a:sym typeface="Times New Roman"/>
            </a:endParaRPr>
          </a:p>
          <a:p>
            <a:pPr indent="-349250" lvl="1" marL="914400" rtl="0" algn="l">
              <a:spcBef>
                <a:spcPts val="0"/>
              </a:spcBef>
              <a:spcAft>
                <a:spcPts val="0"/>
              </a:spcAft>
              <a:buClr>
                <a:schemeClr val="dk1"/>
              </a:buClr>
              <a:buSzPts val="1900"/>
              <a:buChar char="–"/>
            </a:pPr>
            <a:r>
              <a:rPr lang="en-US" sz="1900">
                <a:solidFill>
                  <a:schemeClr val="dk1"/>
                </a:solidFill>
                <a:latin typeface="Times New Roman"/>
                <a:ea typeface="Times New Roman"/>
                <a:cs typeface="Times New Roman"/>
                <a:sym typeface="Times New Roman"/>
              </a:rPr>
              <a:t>Cur1: 0.99639952</a:t>
            </a:r>
            <a:endParaRPr sz="1900">
              <a:solidFill>
                <a:schemeClr val="dk1"/>
              </a:solidFill>
              <a:latin typeface="Times New Roman"/>
              <a:ea typeface="Times New Roman"/>
              <a:cs typeface="Times New Roman"/>
              <a:sym typeface="Times New Roman"/>
            </a:endParaRPr>
          </a:p>
          <a:p>
            <a:pPr indent="-349250" lvl="1" marL="914400" rtl="0" algn="l">
              <a:spcBef>
                <a:spcPts val="0"/>
              </a:spcBef>
              <a:spcAft>
                <a:spcPts val="0"/>
              </a:spcAft>
              <a:buClr>
                <a:schemeClr val="dk1"/>
              </a:buClr>
              <a:buSzPts val="1900"/>
              <a:buChar char="–"/>
            </a:pPr>
            <a:r>
              <a:rPr lang="en-US" sz="1900">
                <a:solidFill>
                  <a:schemeClr val="dk1"/>
                </a:solidFill>
                <a:latin typeface="Times New Roman"/>
                <a:ea typeface="Times New Roman"/>
                <a:cs typeface="Times New Roman"/>
                <a:sym typeface="Times New Roman"/>
              </a:rPr>
              <a:t>Cur2: 0.77658344</a:t>
            </a:r>
            <a:endParaRPr sz="1900">
              <a:solidFill>
                <a:schemeClr val="dk1"/>
              </a:solidFill>
              <a:latin typeface="Times New Roman"/>
              <a:ea typeface="Times New Roman"/>
              <a:cs typeface="Times New Roman"/>
              <a:sym typeface="Times New Roman"/>
            </a:endParaRPr>
          </a:p>
          <a:p>
            <a:pPr indent="-349250" lvl="1" marL="914400" rtl="0" algn="l">
              <a:spcBef>
                <a:spcPts val="0"/>
              </a:spcBef>
              <a:spcAft>
                <a:spcPts val="0"/>
              </a:spcAft>
              <a:buClr>
                <a:schemeClr val="dk1"/>
              </a:buClr>
              <a:buSzPts val="1900"/>
              <a:buChar char="–"/>
            </a:pPr>
            <a:r>
              <a:rPr lang="en-US" sz="1900">
                <a:solidFill>
                  <a:schemeClr val="dk1"/>
                </a:solidFill>
                <a:latin typeface="Times New Roman"/>
                <a:ea typeface="Times New Roman"/>
                <a:cs typeface="Times New Roman"/>
                <a:sym typeface="Times New Roman"/>
              </a:rPr>
              <a:t>Cur3: 0.58568635</a:t>
            </a:r>
            <a:endParaRPr sz="1900">
              <a:solidFill>
                <a:schemeClr val="dk1"/>
              </a:solidFill>
              <a:latin typeface="Times New Roman"/>
              <a:ea typeface="Times New Roman"/>
              <a:cs typeface="Times New Roman"/>
              <a:sym typeface="Times New Roman"/>
            </a:endParaRPr>
          </a:p>
          <a:p>
            <a:pPr indent="-349250" lvl="1" marL="914400" rtl="0" algn="l">
              <a:spcBef>
                <a:spcPts val="0"/>
              </a:spcBef>
              <a:spcAft>
                <a:spcPts val="0"/>
              </a:spcAft>
              <a:buClr>
                <a:schemeClr val="dk1"/>
              </a:buClr>
              <a:buSzPts val="1900"/>
              <a:buChar char="–"/>
            </a:pPr>
            <a:r>
              <a:rPr lang="en-US" sz="1900">
                <a:solidFill>
                  <a:schemeClr val="dk1"/>
                </a:solidFill>
                <a:latin typeface="Times New Roman"/>
                <a:ea typeface="Times New Roman"/>
                <a:cs typeface="Times New Roman"/>
                <a:sym typeface="Times New Roman"/>
              </a:rPr>
              <a:t>Cur4: -0.35767983</a:t>
            </a:r>
            <a:endParaRPr sz="1900">
              <a:solidFill>
                <a:schemeClr val="dk1"/>
              </a:solidFill>
              <a:latin typeface="Times New Roman"/>
              <a:ea typeface="Times New Roman"/>
              <a:cs typeface="Times New Roman"/>
              <a:sym typeface="Times New Roman"/>
            </a:endParaRPr>
          </a:p>
          <a:p>
            <a:pPr indent="-349250" lvl="1" marL="914400" rtl="0" algn="l">
              <a:spcBef>
                <a:spcPts val="0"/>
              </a:spcBef>
              <a:spcAft>
                <a:spcPts val="0"/>
              </a:spcAft>
              <a:buClr>
                <a:schemeClr val="dk1"/>
              </a:buClr>
              <a:buSzPts val="1900"/>
              <a:buChar char="–"/>
            </a:pPr>
            <a:r>
              <a:rPr lang="en-US" sz="1900">
                <a:solidFill>
                  <a:schemeClr val="dk1"/>
                </a:solidFill>
                <a:latin typeface="Times New Roman"/>
                <a:ea typeface="Times New Roman"/>
                <a:cs typeface="Times New Roman"/>
                <a:sym typeface="Times New Roman"/>
              </a:rPr>
              <a:t>Cur5: -0.40824278</a:t>
            </a:r>
            <a:endParaRPr sz="1900">
              <a:solidFill>
                <a:schemeClr val="dk1"/>
              </a:solidFill>
              <a:latin typeface="Times New Roman"/>
              <a:ea typeface="Times New Roman"/>
              <a:cs typeface="Times New Roman"/>
              <a:sym typeface="Times New Roman"/>
            </a:endParaRPr>
          </a:p>
          <a:p>
            <a:pPr indent="-349250" lvl="1" marL="914400" rtl="0" algn="l">
              <a:spcBef>
                <a:spcPts val="0"/>
              </a:spcBef>
              <a:spcAft>
                <a:spcPts val="0"/>
              </a:spcAft>
              <a:buClr>
                <a:schemeClr val="dk1"/>
              </a:buClr>
              <a:buSzPts val="1900"/>
              <a:buChar char="–"/>
            </a:pPr>
            <a:r>
              <a:rPr lang="en-US" sz="1900">
                <a:solidFill>
                  <a:schemeClr val="dk1"/>
                </a:solidFill>
                <a:latin typeface="Times New Roman"/>
                <a:ea typeface="Times New Roman"/>
                <a:cs typeface="Times New Roman"/>
                <a:sym typeface="Times New Roman"/>
              </a:rPr>
              <a:t>Cur6: 0.02339430</a:t>
            </a:r>
            <a:endParaRPr sz="1900">
              <a:solidFill>
                <a:schemeClr val="dk1"/>
              </a:solidFill>
              <a:latin typeface="Times New Roman"/>
              <a:ea typeface="Times New Roman"/>
              <a:cs typeface="Times New Roman"/>
              <a:sym typeface="Times New Roman"/>
            </a:endParaRPr>
          </a:p>
          <a:p>
            <a:pPr indent="-349250" lvl="1" marL="914400" rtl="0" algn="l">
              <a:spcBef>
                <a:spcPts val="0"/>
              </a:spcBef>
              <a:spcAft>
                <a:spcPts val="0"/>
              </a:spcAft>
              <a:buClr>
                <a:schemeClr val="dk1"/>
              </a:buClr>
              <a:buSzPts val="1900"/>
              <a:buChar char="–"/>
            </a:pPr>
            <a:r>
              <a:rPr lang="en-US" sz="1900">
                <a:solidFill>
                  <a:schemeClr val="dk1"/>
                </a:solidFill>
                <a:latin typeface="Times New Roman"/>
                <a:ea typeface="Times New Roman"/>
                <a:cs typeface="Times New Roman"/>
                <a:sym typeface="Times New Roman"/>
              </a:rPr>
              <a:t>Cur7: 0.25202975</a:t>
            </a:r>
            <a:endParaRPr>
              <a:latin typeface="Times New Roman"/>
              <a:ea typeface="Times New Roman"/>
              <a:cs typeface="Times New Roman"/>
              <a:sym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Google Shape;395;g840b945552_3_90"/>
          <p:cNvSpPr txBox="1"/>
          <p:nvPr>
            <p:ph type="title"/>
          </p:nvPr>
        </p:nvSpPr>
        <p:spPr>
          <a:xfrm>
            <a:off x="963084" y="4406902"/>
            <a:ext cx="10363200" cy="1362000"/>
          </a:xfrm>
          <a:prstGeom prst="rect">
            <a:avLst/>
          </a:prstGeom>
        </p:spPr>
        <p:txBody>
          <a:bodyPr anchorCtr="0" anchor="t" bIns="60925" lIns="121900" spcFirstLastPara="1" rIns="121900" wrap="square" tIns="60925">
            <a:noAutofit/>
          </a:bodyPr>
          <a:lstStyle/>
          <a:p>
            <a:pPr indent="0" lvl="0" marL="0" rtl="0" algn="l">
              <a:spcBef>
                <a:spcPts val="0"/>
              </a:spcBef>
              <a:spcAft>
                <a:spcPts val="0"/>
              </a:spcAft>
              <a:buNone/>
            </a:pPr>
            <a:r>
              <a:rPr lang="en-US"/>
              <a:t>Constrained Optimization of Stage 1 Stator with S-CO2	</a:t>
            </a:r>
            <a:endParaRPr/>
          </a:p>
        </p:txBody>
      </p:sp>
      <p:sp>
        <p:nvSpPr>
          <p:cNvPr id="396" name="Google Shape;396;g840b945552_3_90"/>
          <p:cNvSpPr txBox="1"/>
          <p:nvPr>
            <p:ph idx="1" type="body"/>
          </p:nvPr>
        </p:nvSpPr>
        <p:spPr>
          <a:xfrm>
            <a:off x="963084" y="2906713"/>
            <a:ext cx="10363200" cy="1500300"/>
          </a:xfrm>
          <a:prstGeom prst="rect">
            <a:avLst/>
          </a:prstGeom>
        </p:spPr>
        <p:txBody>
          <a:bodyPr anchorCtr="0" anchor="b" bIns="60925" lIns="121900" spcFirstLastPara="1" rIns="121900" wrap="square" tIns="60925">
            <a:noAutofit/>
          </a:bodyPr>
          <a:lstStyle/>
          <a:p>
            <a:pPr indent="0" lvl="0" marL="0" rtl="0" algn="l">
              <a:spcBef>
                <a:spcPts val="500"/>
              </a:spcBef>
              <a:spcAft>
                <a:spcPts val="0"/>
              </a:spcAft>
              <a:buNone/>
            </a:pPr>
            <a:r>
              <a:rPr lang="en-US"/>
              <a:t>Matthew Ha</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Google Shape;401;g840b945552_7_80"/>
          <p:cNvSpPr txBox="1"/>
          <p:nvPr>
            <p:ph type="title"/>
          </p:nvPr>
        </p:nvSpPr>
        <p:spPr>
          <a:xfrm>
            <a:off x="609600" y="671067"/>
            <a:ext cx="10972800" cy="1143000"/>
          </a:xfrm>
          <a:prstGeom prst="rect">
            <a:avLst/>
          </a:prstGeom>
        </p:spPr>
        <p:txBody>
          <a:bodyPr anchorCtr="0" anchor="ctr" bIns="60925" lIns="121900" spcFirstLastPara="1" rIns="121900" wrap="square" tIns="60925">
            <a:noAutofit/>
          </a:bodyPr>
          <a:lstStyle/>
          <a:p>
            <a:pPr indent="0" lvl="0" marL="0" rtl="0" algn="ctr">
              <a:spcBef>
                <a:spcPts val="0"/>
              </a:spcBef>
              <a:spcAft>
                <a:spcPts val="0"/>
              </a:spcAft>
              <a:buNone/>
            </a:pPr>
            <a:r>
              <a:rPr lang="en-US"/>
              <a:t>Setup</a:t>
            </a:r>
            <a:endParaRPr/>
          </a:p>
        </p:txBody>
      </p:sp>
      <p:sp>
        <p:nvSpPr>
          <p:cNvPr id="402" name="Google Shape;402;g840b945552_7_80"/>
          <p:cNvSpPr txBox="1"/>
          <p:nvPr>
            <p:ph idx="1" type="body"/>
          </p:nvPr>
        </p:nvSpPr>
        <p:spPr>
          <a:xfrm>
            <a:off x="609600" y="1996629"/>
            <a:ext cx="10972800" cy="3375000"/>
          </a:xfrm>
          <a:prstGeom prst="rect">
            <a:avLst/>
          </a:prstGeom>
        </p:spPr>
        <p:txBody>
          <a:bodyPr anchorCtr="0" anchor="t" bIns="60925" lIns="121900" spcFirstLastPara="1" rIns="121900" wrap="square" tIns="60925">
            <a:noAutofit/>
          </a:bodyPr>
          <a:lstStyle/>
          <a:p>
            <a:pPr indent="-304800" lvl="0" marL="457200" rtl="0" algn="l">
              <a:spcBef>
                <a:spcPts val="500"/>
              </a:spcBef>
              <a:spcAft>
                <a:spcPts val="0"/>
              </a:spcAft>
              <a:buSzPts val="1200"/>
              <a:buChar char="•"/>
            </a:pPr>
            <a:r>
              <a:rPr lang="en-US" sz="3100"/>
              <a:t>project_multivar_RO.py developed</a:t>
            </a:r>
            <a:endParaRPr sz="3100"/>
          </a:p>
          <a:p>
            <a:pPr indent="-304800" lvl="1" marL="914400" rtl="0" algn="l">
              <a:spcBef>
                <a:spcPts val="0"/>
              </a:spcBef>
              <a:spcAft>
                <a:spcPts val="0"/>
              </a:spcAft>
              <a:buSzPts val="1200"/>
              <a:buChar char="–"/>
            </a:pPr>
            <a:r>
              <a:rPr lang="en-US" sz="2500"/>
              <a:t>Framework taken from Viars Minithesis documentation for 10 variable optimization </a:t>
            </a:r>
            <a:endParaRPr sz="2500"/>
          </a:p>
          <a:p>
            <a:pPr indent="-304800" lvl="1" marL="914400" rtl="0" algn="l">
              <a:spcBef>
                <a:spcPts val="0"/>
              </a:spcBef>
              <a:spcAft>
                <a:spcPts val="0"/>
              </a:spcAft>
              <a:buSzPts val="1200"/>
              <a:buChar char="–"/>
            </a:pPr>
            <a:r>
              <a:rPr lang="en-US" sz="2500"/>
              <a:t> Viaris OpenMDAO model used to minimize zeta while satisfying a constrained exit flow angle to attempt and minimize pressure drop</a:t>
            </a:r>
            <a:endParaRPr sz="2500"/>
          </a:p>
          <a:p>
            <a:pPr indent="-387350" lvl="2" marL="1371600" rtl="0" algn="l">
              <a:spcBef>
                <a:spcPts val="0"/>
              </a:spcBef>
              <a:spcAft>
                <a:spcPts val="0"/>
              </a:spcAft>
              <a:buSzPts val="2500"/>
              <a:buChar char="•"/>
            </a:pPr>
            <a:r>
              <a:rPr lang="en-US" sz="2500"/>
              <a:t>Downstream angle constrained to both 0 and 1 degree</a:t>
            </a:r>
            <a:endParaRPr sz="2500"/>
          </a:p>
          <a:p>
            <a:pPr indent="-387350" lvl="1" marL="914400" rtl="0" algn="l">
              <a:spcBef>
                <a:spcPts val="0"/>
              </a:spcBef>
              <a:spcAft>
                <a:spcPts val="0"/>
              </a:spcAft>
              <a:buSzPts val="2500"/>
              <a:buChar char="–"/>
            </a:pPr>
            <a:r>
              <a:rPr lang="en-US" sz="2500"/>
              <a:t>Script </a:t>
            </a:r>
            <a:r>
              <a:rPr lang="en-US" sz="2500"/>
              <a:t>successfully</a:t>
            </a:r>
            <a:r>
              <a:rPr lang="en-US" sz="2500"/>
              <a:t> runs:</a:t>
            </a:r>
            <a:endParaRPr sz="2500"/>
          </a:p>
          <a:p>
            <a:pPr indent="-387350" lvl="2" marL="1371600" rtl="0" algn="l">
              <a:spcBef>
                <a:spcPts val="0"/>
              </a:spcBef>
              <a:spcAft>
                <a:spcPts val="0"/>
              </a:spcAft>
              <a:buSzPts val="2500"/>
              <a:buChar char="•"/>
            </a:pPr>
            <a:r>
              <a:rPr lang="en-US" sz="2500"/>
              <a:t>T-Blade3</a:t>
            </a:r>
            <a:endParaRPr sz="2500"/>
          </a:p>
          <a:p>
            <a:pPr indent="-387350" lvl="2" marL="1371600" rtl="0" algn="l">
              <a:spcBef>
                <a:spcPts val="0"/>
              </a:spcBef>
              <a:spcAft>
                <a:spcPts val="0"/>
              </a:spcAft>
              <a:buSzPts val="2500"/>
              <a:buChar char="•"/>
            </a:pPr>
            <a:r>
              <a:rPr lang="en-US" sz="2500"/>
              <a:t>Mises</a:t>
            </a:r>
            <a:endParaRPr sz="2500"/>
          </a:p>
          <a:p>
            <a:pPr indent="-387350" lvl="2" marL="1371600" rtl="0" algn="l">
              <a:spcBef>
                <a:spcPts val="0"/>
              </a:spcBef>
              <a:spcAft>
                <a:spcPts val="0"/>
              </a:spcAft>
              <a:buSzPts val="2500"/>
              <a:buChar char="•"/>
            </a:pPr>
            <a:r>
              <a:rPr lang="en-US" sz="2500"/>
              <a:t>OpenMDAO as an Optimizer tool</a:t>
            </a:r>
            <a:endParaRPr sz="25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Google Shape;407;g840b945552_7_118"/>
          <p:cNvSpPr txBox="1"/>
          <p:nvPr>
            <p:ph type="title"/>
          </p:nvPr>
        </p:nvSpPr>
        <p:spPr>
          <a:xfrm>
            <a:off x="609600" y="671067"/>
            <a:ext cx="10972800" cy="1143000"/>
          </a:xfrm>
          <a:prstGeom prst="rect">
            <a:avLst/>
          </a:prstGeom>
        </p:spPr>
        <p:txBody>
          <a:bodyPr anchorCtr="0" anchor="ctr" bIns="60925" lIns="121900" spcFirstLastPara="1" rIns="121900" wrap="square" tIns="60925">
            <a:noAutofit/>
          </a:bodyPr>
          <a:lstStyle/>
          <a:p>
            <a:pPr indent="0" lvl="0" marL="0" rtl="0" algn="ctr">
              <a:spcBef>
                <a:spcPts val="0"/>
              </a:spcBef>
              <a:spcAft>
                <a:spcPts val="0"/>
              </a:spcAft>
              <a:buNone/>
            </a:pPr>
            <a:r>
              <a:rPr lang="en-US"/>
              <a:t>OpenMDAO Output</a:t>
            </a:r>
            <a:endParaRPr/>
          </a:p>
        </p:txBody>
      </p:sp>
      <p:sp>
        <p:nvSpPr>
          <p:cNvPr id="408" name="Google Shape;408;g840b945552_7_118"/>
          <p:cNvSpPr txBox="1"/>
          <p:nvPr>
            <p:ph idx="1" type="body"/>
          </p:nvPr>
        </p:nvSpPr>
        <p:spPr>
          <a:xfrm>
            <a:off x="609600" y="1996629"/>
            <a:ext cx="10972800" cy="3375000"/>
          </a:xfrm>
          <a:prstGeom prst="rect">
            <a:avLst/>
          </a:prstGeom>
        </p:spPr>
        <p:txBody>
          <a:bodyPr anchorCtr="0" anchor="t" bIns="60925" lIns="121900" spcFirstLastPara="1" rIns="121900" wrap="square" tIns="60925">
            <a:noAutofit/>
          </a:bodyPr>
          <a:lstStyle/>
          <a:p>
            <a:pPr indent="0" lvl="0" marL="0" rtl="0" algn="l">
              <a:spcBef>
                <a:spcPts val="500"/>
              </a:spcBef>
              <a:spcAft>
                <a:spcPts val="0"/>
              </a:spcAft>
              <a:buNone/>
            </a:pPr>
            <a:r>
              <a:rPr lang="en-US"/>
              <a:t>Iterations: 							11</a:t>
            </a:r>
            <a:endParaRPr/>
          </a:p>
          <a:p>
            <a:pPr indent="0" lvl="0" marL="0" rtl="0" algn="l">
              <a:spcBef>
                <a:spcPts val="500"/>
              </a:spcBef>
              <a:spcAft>
                <a:spcPts val="0"/>
              </a:spcAft>
              <a:buNone/>
            </a:pPr>
            <a:r>
              <a:rPr lang="en-US"/>
              <a:t>Function Evaluations: 		34</a:t>
            </a:r>
            <a:endParaRPr/>
          </a:p>
          <a:p>
            <a:pPr indent="0" lvl="0" marL="0" rtl="0" algn="l">
              <a:spcBef>
                <a:spcPts val="500"/>
              </a:spcBef>
              <a:spcAft>
                <a:spcPts val="0"/>
              </a:spcAft>
              <a:buNone/>
            </a:pPr>
            <a:r>
              <a:rPr lang="en-US"/>
              <a:t>Gradient Evaluations: 		8</a:t>
            </a:r>
            <a:endParaRPr/>
          </a:p>
          <a:p>
            <a:pPr indent="0" lvl="0" marL="0" rtl="0" algn="l">
              <a:spcBef>
                <a:spcPts val="500"/>
              </a:spcBef>
              <a:spcAft>
                <a:spcPts val="0"/>
              </a:spcAft>
              <a:buNone/>
            </a:pPr>
            <a:r>
              <a:rPr lang="en-US"/>
              <a:t>Optimization </a:t>
            </a:r>
            <a:r>
              <a:rPr lang="en-US"/>
              <a:t>Successful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3"/>
          <p:cNvSpPr txBox="1"/>
          <p:nvPr>
            <p:ph type="title"/>
          </p:nvPr>
        </p:nvSpPr>
        <p:spPr>
          <a:xfrm>
            <a:off x="838200" y="37760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sz="5000"/>
              <a:t>The OpenMDAO Framework</a:t>
            </a:r>
            <a:endParaRPr sz="5000"/>
          </a:p>
        </p:txBody>
      </p:sp>
      <p:sp>
        <p:nvSpPr>
          <p:cNvPr id="109" name="Google Shape;109;p3"/>
          <p:cNvSpPr txBox="1"/>
          <p:nvPr>
            <p:ph idx="1" type="body"/>
          </p:nvPr>
        </p:nvSpPr>
        <p:spPr>
          <a:xfrm>
            <a:off x="609600" y="1996629"/>
            <a:ext cx="10972800" cy="3375000"/>
          </a:xfrm>
          <a:prstGeom prst="rect">
            <a:avLst/>
          </a:prstGeom>
          <a:noFill/>
          <a:ln>
            <a:noFill/>
          </a:ln>
        </p:spPr>
        <p:txBody>
          <a:bodyPr anchorCtr="0" anchor="t" bIns="45700" lIns="91425" spcFirstLastPara="1" rIns="91425" wrap="square" tIns="45700">
            <a:normAutofit/>
          </a:bodyPr>
          <a:lstStyle/>
          <a:p>
            <a:pPr indent="-190500" lvl="0" marL="228600" rtl="0" algn="l">
              <a:lnSpc>
                <a:spcPct val="90000"/>
              </a:lnSpc>
              <a:spcBef>
                <a:spcPts val="0"/>
              </a:spcBef>
              <a:spcAft>
                <a:spcPts val="0"/>
              </a:spcAft>
              <a:buClr>
                <a:schemeClr val="dk1"/>
              </a:buClr>
              <a:buSzPts val="2200"/>
              <a:buChar char="•"/>
            </a:pPr>
            <a:r>
              <a:rPr lang="en-US" sz="2200"/>
              <a:t>OpenMDAO is an optimization platform in python.</a:t>
            </a:r>
            <a:endParaRPr sz="2200"/>
          </a:p>
          <a:p>
            <a:pPr indent="-190500" lvl="0" marL="228600" rtl="0" algn="l">
              <a:lnSpc>
                <a:spcPct val="90000"/>
              </a:lnSpc>
              <a:spcBef>
                <a:spcPts val="1000"/>
              </a:spcBef>
              <a:spcAft>
                <a:spcPts val="0"/>
              </a:spcAft>
              <a:buClr>
                <a:schemeClr val="dk1"/>
              </a:buClr>
              <a:buSzPts val="2200"/>
              <a:buChar char="•"/>
            </a:pPr>
            <a:r>
              <a:rPr lang="en-US" sz="2200"/>
              <a:t>The framework allows for simple yet efficient file parsing to find user defined inputs and outputs from specified files before altering or recording them for use in minimizing the objective function.</a:t>
            </a:r>
            <a:endParaRPr sz="2200"/>
          </a:p>
          <a:p>
            <a:pPr indent="-209550" lvl="1" marL="685800" rtl="0" algn="l">
              <a:lnSpc>
                <a:spcPct val="90000"/>
              </a:lnSpc>
              <a:spcBef>
                <a:spcPts val="500"/>
              </a:spcBef>
              <a:spcAft>
                <a:spcPts val="0"/>
              </a:spcAft>
              <a:buClr>
                <a:schemeClr val="dk1"/>
              </a:buClr>
              <a:buSzPts val="2100"/>
              <a:buChar char="–"/>
            </a:pPr>
            <a:r>
              <a:rPr lang="en-US" sz="2100"/>
              <a:t>For our work, we used openMDAO to edit independent variables for thickness and camber in the Tblade-3 input files. </a:t>
            </a:r>
            <a:endParaRPr sz="2100"/>
          </a:p>
          <a:p>
            <a:pPr indent="-254000" lvl="0" marL="228600" rtl="0" algn="l">
              <a:lnSpc>
                <a:spcPct val="90000"/>
              </a:lnSpc>
              <a:spcBef>
                <a:spcPts val="500"/>
              </a:spcBef>
              <a:spcAft>
                <a:spcPts val="0"/>
              </a:spcAft>
              <a:buSzPts val="2200"/>
              <a:buChar char="•"/>
            </a:pPr>
            <a:r>
              <a:rPr lang="en-US" sz="2200"/>
              <a:t>Bash scripts can also be included to run during the optimization</a:t>
            </a:r>
            <a:endParaRPr sz="2200"/>
          </a:p>
          <a:p>
            <a:pPr indent="-247650" lvl="1" marL="685800" rtl="0" algn="l">
              <a:lnSpc>
                <a:spcPct val="90000"/>
              </a:lnSpc>
              <a:spcBef>
                <a:spcPts val="500"/>
              </a:spcBef>
              <a:spcAft>
                <a:spcPts val="0"/>
              </a:spcAft>
              <a:buSzPts val="2100"/>
              <a:buChar char="–"/>
            </a:pPr>
            <a:r>
              <a:rPr lang="en-US" sz="2100"/>
              <a:t>For these projects, bash scripts were used to run T-Blade3, Mises, and python scripts containing objective functions.</a:t>
            </a:r>
            <a:endParaRPr sz="36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Google Shape;413;g840b945552_7_103"/>
          <p:cNvSpPr txBox="1"/>
          <p:nvPr>
            <p:ph type="title"/>
          </p:nvPr>
        </p:nvSpPr>
        <p:spPr>
          <a:xfrm>
            <a:off x="609600" y="671067"/>
            <a:ext cx="10972800" cy="1143000"/>
          </a:xfrm>
          <a:prstGeom prst="rect">
            <a:avLst/>
          </a:prstGeom>
        </p:spPr>
        <p:txBody>
          <a:bodyPr anchorCtr="0" anchor="ctr" bIns="60925" lIns="121900" spcFirstLastPara="1" rIns="121900" wrap="square" tIns="60925">
            <a:noAutofit/>
          </a:bodyPr>
          <a:lstStyle/>
          <a:p>
            <a:pPr indent="0" lvl="0" marL="0" rtl="0" algn="ctr">
              <a:spcBef>
                <a:spcPts val="0"/>
              </a:spcBef>
              <a:spcAft>
                <a:spcPts val="0"/>
              </a:spcAft>
              <a:buNone/>
            </a:pPr>
            <a:r>
              <a:rPr lang="en-US"/>
              <a:t>Grid Generation</a:t>
            </a:r>
            <a:endParaRPr/>
          </a:p>
        </p:txBody>
      </p:sp>
      <p:pic>
        <p:nvPicPr>
          <p:cNvPr id="414" name="Google Shape;414;g840b945552_7_103"/>
          <p:cNvPicPr preferRelativeResize="0"/>
          <p:nvPr/>
        </p:nvPicPr>
        <p:blipFill>
          <a:blip r:embed="rId3">
            <a:alphaModFix/>
          </a:blip>
          <a:stretch>
            <a:fillRect/>
          </a:stretch>
        </p:blipFill>
        <p:spPr>
          <a:xfrm>
            <a:off x="2967250" y="1773017"/>
            <a:ext cx="6257496" cy="4739133"/>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g840b945552_7_34"/>
          <p:cNvSpPr txBox="1"/>
          <p:nvPr>
            <p:ph type="title"/>
          </p:nvPr>
        </p:nvSpPr>
        <p:spPr>
          <a:xfrm>
            <a:off x="1287425" y="910300"/>
            <a:ext cx="10350300" cy="1143000"/>
          </a:xfrm>
          <a:prstGeom prst="rect">
            <a:avLst/>
          </a:prstGeom>
        </p:spPr>
        <p:txBody>
          <a:bodyPr anchorCtr="0" anchor="ctr" bIns="60925" lIns="121900" spcFirstLastPara="1" rIns="121900" wrap="square" tIns="60925">
            <a:noAutofit/>
          </a:bodyPr>
          <a:lstStyle/>
          <a:p>
            <a:pPr indent="0" lvl="0" marL="0" rtl="0" algn="l">
              <a:spcBef>
                <a:spcPts val="0"/>
              </a:spcBef>
              <a:spcAft>
                <a:spcPts val="0"/>
              </a:spcAft>
              <a:buNone/>
            </a:pPr>
            <a:r>
              <a:rPr lang="en-US" sz="3800"/>
              <a:t>Results</a:t>
            </a:r>
            <a:r>
              <a:rPr lang="en-US" sz="5000"/>
              <a:t> </a:t>
            </a:r>
            <a:r>
              <a:rPr lang="en-US" sz="2200"/>
              <a:t>With an Exit Angle of 0 deg and Gamma = 1.8</a:t>
            </a:r>
            <a:endParaRPr sz="2200"/>
          </a:p>
        </p:txBody>
      </p:sp>
      <p:sp>
        <p:nvSpPr>
          <p:cNvPr id="420" name="Google Shape;420;g840b945552_7_34"/>
          <p:cNvSpPr txBox="1"/>
          <p:nvPr>
            <p:ph idx="1" type="body"/>
          </p:nvPr>
        </p:nvSpPr>
        <p:spPr>
          <a:xfrm>
            <a:off x="1287425" y="2028325"/>
            <a:ext cx="5301600" cy="3375000"/>
          </a:xfrm>
          <a:prstGeom prst="rect">
            <a:avLst/>
          </a:prstGeom>
        </p:spPr>
        <p:txBody>
          <a:bodyPr anchorCtr="0" anchor="t" bIns="60925" lIns="121900" spcFirstLastPara="1" rIns="121900" wrap="square" tIns="60925">
            <a:noAutofit/>
          </a:bodyPr>
          <a:lstStyle/>
          <a:p>
            <a:pPr indent="0" lvl="0" marL="0" rtl="0" algn="l">
              <a:spcBef>
                <a:spcPts val="500"/>
              </a:spcBef>
              <a:spcAft>
                <a:spcPts val="0"/>
              </a:spcAft>
              <a:buNone/>
            </a:pPr>
            <a:r>
              <a:rPr lang="en-US" sz="2200"/>
              <a:t>Zeta = 0.02557</a:t>
            </a:r>
            <a:endParaRPr sz="2200"/>
          </a:p>
          <a:p>
            <a:pPr indent="0" lvl="0" marL="0" rtl="0" algn="l">
              <a:spcBef>
                <a:spcPts val="500"/>
              </a:spcBef>
              <a:spcAft>
                <a:spcPts val="0"/>
              </a:spcAft>
              <a:buNone/>
            </a:pPr>
            <a:r>
              <a:rPr lang="en-US" sz="2200"/>
              <a:t>Omega =0.01515</a:t>
            </a:r>
            <a:endParaRPr sz="2200"/>
          </a:p>
          <a:p>
            <a:pPr indent="0" lvl="0" marL="0" rtl="0" algn="l">
              <a:spcBef>
                <a:spcPts val="500"/>
              </a:spcBef>
              <a:spcAft>
                <a:spcPts val="0"/>
              </a:spcAft>
              <a:buNone/>
            </a:pPr>
            <a:r>
              <a:rPr lang="en-US" sz="2200"/>
              <a:t>M1 (abs) = 0.5906 </a:t>
            </a:r>
            <a:endParaRPr sz="2200"/>
          </a:p>
          <a:p>
            <a:pPr indent="0" lvl="0" marL="0" rtl="0" algn="l">
              <a:spcBef>
                <a:spcPts val="500"/>
              </a:spcBef>
              <a:spcAft>
                <a:spcPts val="0"/>
              </a:spcAft>
              <a:buNone/>
            </a:pPr>
            <a:r>
              <a:rPr lang="en-US" sz="2200"/>
              <a:t>M2 (abs) =  0.4346</a:t>
            </a:r>
            <a:endParaRPr sz="2200"/>
          </a:p>
          <a:p>
            <a:pPr indent="0" lvl="0" marL="0" rtl="0" algn="l">
              <a:spcBef>
                <a:spcPts val="500"/>
              </a:spcBef>
              <a:spcAft>
                <a:spcPts val="0"/>
              </a:spcAft>
              <a:buNone/>
            </a:pPr>
            <a:r>
              <a:rPr lang="en-US" sz="2200"/>
              <a:t>S1 = 0.74085 @ 36.533 deg</a:t>
            </a:r>
            <a:endParaRPr sz="2200"/>
          </a:p>
          <a:p>
            <a:pPr indent="0" lvl="0" marL="0" rtl="0" algn="l">
              <a:spcBef>
                <a:spcPts val="500"/>
              </a:spcBef>
              <a:spcAft>
                <a:spcPts val="0"/>
              </a:spcAft>
              <a:buNone/>
            </a:pPr>
            <a:r>
              <a:rPr lang="en-US" sz="2200"/>
              <a:t>S2 = 0.00000 @ 0.000 deg</a:t>
            </a:r>
            <a:endParaRPr sz="2200"/>
          </a:p>
          <a:p>
            <a:pPr indent="0" lvl="0" marL="0" rtl="0" algn="l">
              <a:spcBef>
                <a:spcPts val="500"/>
              </a:spcBef>
              <a:spcAft>
                <a:spcPts val="0"/>
              </a:spcAft>
              <a:buNone/>
            </a:pPr>
            <a:r>
              <a:t/>
            </a:r>
            <a:endParaRPr sz="2200"/>
          </a:p>
        </p:txBody>
      </p:sp>
      <p:sp>
        <p:nvSpPr>
          <p:cNvPr id="421" name="Google Shape;421;g840b945552_7_34"/>
          <p:cNvSpPr txBox="1"/>
          <p:nvPr/>
        </p:nvSpPr>
        <p:spPr>
          <a:xfrm>
            <a:off x="5172375" y="2053300"/>
            <a:ext cx="4031700" cy="3579000"/>
          </a:xfrm>
          <a:prstGeom prst="rect">
            <a:avLst/>
          </a:prstGeom>
          <a:noFill/>
          <a:ln>
            <a:noFill/>
          </a:ln>
        </p:spPr>
        <p:txBody>
          <a:bodyPr anchorCtr="0" anchor="t" bIns="91425" lIns="91425" spcFirstLastPara="1" rIns="91425" wrap="square" tIns="91425">
            <a:noAutofit/>
          </a:bodyPr>
          <a:lstStyle/>
          <a:p>
            <a:pPr indent="-349250" lvl="0" marL="457200" rtl="0" algn="l">
              <a:spcBef>
                <a:spcPts val="50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u max: </a:t>
            </a:r>
            <a:endParaRPr sz="1900">
              <a:solidFill>
                <a:schemeClr val="dk1"/>
              </a:solidFill>
              <a:latin typeface="Times New Roman"/>
              <a:ea typeface="Times New Roman"/>
              <a:cs typeface="Times New Roman"/>
              <a:sym typeface="Times New Roman"/>
            </a:endParaRPr>
          </a:p>
          <a:p>
            <a:pPr indent="-349250" lvl="0" marL="457200" rtl="0" algn="l">
              <a:spcBef>
                <a:spcPts val="0"/>
              </a:spcBef>
              <a:spcAft>
                <a:spcPts val="0"/>
              </a:spcAft>
              <a:buClr>
                <a:schemeClr val="dk1"/>
              </a:buClr>
              <a:buSzPts val="1900"/>
              <a:buChar char="•"/>
            </a:pPr>
            <a:r>
              <a:rPr lang="en-US" sz="1900">
                <a:solidFill>
                  <a:schemeClr val="dk1"/>
                </a:solidFill>
                <a:latin typeface="Times New Roman"/>
                <a:ea typeface="Times New Roman"/>
                <a:cs typeface="Times New Roman"/>
                <a:sym typeface="Times New Roman"/>
              </a:rPr>
              <a:t>Inc: </a:t>
            </a:r>
            <a:endParaRPr sz="1900">
              <a:solidFill>
                <a:schemeClr val="dk1"/>
              </a:solidFill>
              <a:latin typeface="Times New Roman"/>
              <a:ea typeface="Times New Roman"/>
              <a:cs typeface="Times New Roman"/>
              <a:sym typeface="Times New Roman"/>
            </a:endParaRPr>
          </a:p>
          <a:p>
            <a:pPr indent="-349250" lvl="0" marL="457200" rtl="0" algn="l">
              <a:spcBef>
                <a:spcPts val="0"/>
              </a:spcBef>
              <a:spcAft>
                <a:spcPts val="0"/>
              </a:spcAft>
              <a:buClr>
                <a:schemeClr val="dk1"/>
              </a:buClr>
              <a:buSzPts val="1900"/>
              <a:buChar char="•"/>
            </a:pPr>
            <a:r>
              <a:rPr lang="en-US" sz="1900">
                <a:solidFill>
                  <a:schemeClr val="dk1"/>
                </a:solidFill>
                <a:latin typeface="Times New Roman"/>
                <a:ea typeface="Times New Roman"/>
                <a:cs typeface="Times New Roman"/>
                <a:sym typeface="Times New Roman"/>
              </a:rPr>
              <a:t>Dev: </a:t>
            </a:r>
            <a:endParaRPr sz="1900">
              <a:solidFill>
                <a:schemeClr val="dk1"/>
              </a:solidFill>
              <a:latin typeface="Times New Roman"/>
              <a:ea typeface="Times New Roman"/>
              <a:cs typeface="Times New Roman"/>
              <a:sym typeface="Times New Roman"/>
            </a:endParaRPr>
          </a:p>
          <a:p>
            <a:pPr indent="-349250" lvl="0" marL="457200" rtl="0" algn="l">
              <a:spcBef>
                <a:spcPts val="0"/>
              </a:spcBef>
              <a:spcAft>
                <a:spcPts val="0"/>
              </a:spcAft>
              <a:buClr>
                <a:schemeClr val="dk1"/>
              </a:buClr>
              <a:buSzPts val="1900"/>
              <a:buChar char="•"/>
            </a:pPr>
            <a:r>
              <a:rPr lang="en-US" sz="1900">
                <a:solidFill>
                  <a:schemeClr val="dk1"/>
                </a:solidFill>
                <a:latin typeface="Times New Roman"/>
                <a:ea typeface="Times New Roman"/>
                <a:cs typeface="Times New Roman"/>
                <a:sym typeface="Times New Roman"/>
              </a:rPr>
              <a:t>Cur1: 0.94877</a:t>
            </a:r>
            <a:endParaRPr sz="1900">
              <a:solidFill>
                <a:schemeClr val="dk1"/>
              </a:solidFill>
              <a:latin typeface="Times New Roman"/>
              <a:ea typeface="Times New Roman"/>
              <a:cs typeface="Times New Roman"/>
              <a:sym typeface="Times New Roman"/>
            </a:endParaRPr>
          </a:p>
          <a:p>
            <a:pPr indent="-349250" lvl="0" marL="457200" rtl="0" algn="l">
              <a:spcBef>
                <a:spcPts val="0"/>
              </a:spcBef>
              <a:spcAft>
                <a:spcPts val="0"/>
              </a:spcAft>
              <a:buClr>
                <a:schemeClr val="dk1"/>
              </a:buClr>
              <a:buSzPts val="1900"/>
              <a:buChar char="•"/>
            </a:pPr>
            <a:r>
              <a:rPr lang="en-US" sz="1900">
                <a:solidFill>
                  <a:schemeClr val="dk1"/>
                </a:solidFill>
                <a:latin typeface="Times New Roman"/>
                <a:ea typeface="Times New Roman"/>
                <a:cs typeface="Times New Roman"/>
                <a:sym typeface="Times New Roman"/>
              </a:rPr>
              <a:t>Cur2: 0.99884</a:t>
            </a:r>
            <a:endParaRPr sz="1900">
              <a:solidFill>
                <a:schemeClr val="dk1"/>
              </a:solidFill>
              <a:latin typeface="Times New Roman"/>
              <a:ea typeface="Times New Roman"/>
              <a:cs typeface="Times New Roman"/>
              <a:sym typeface="Times New Roman"/>
            </a:endParaRPr>
          </a:p>
          <a:p>
            <a:pPr indent="-349250" lvl="0" marL="457200" rtl="0" algn="l">
              <a:spcBef>
                <a:spcPts val="0"/>
              </a:spcBef>
              <a:spcAft>
                <a:spcPts val="0"/>
              </a:spcAft>
              <a:buClr>
                <a:schemeClr val="dk1"/>
              </a:buClr>
              <a:buSzPts val="1900"/>
              <a:buChar char="•"/>
            </a:pPr>
            <a:r>
              <a:rPr lang="en-US" sz="1900">
                <a:solidFill>
                  <a:schemeClr val="dk1"/>
                </a:solidFill>
                <a:latin typeface="Times New Roman"/>
                <a:ea typeface="Times New Roman"/>
                <a:cs typeface="Times New Roman"/>
                <a:sym typeface="Times New Roman"/>
              </a:rPr>
              <a:t>Cur3: 0.99569</a:t>
            </a:r>
            <a:endParaRPr sz="1900">
              <a:solidFill>
                <a:schemeClr val="dk1"/>
              </a:solidFill>
              <a:latin typeface="Times New Roman"/>
              <a:ea typeface="Times New Roman"/>
              <a:cs typeface="Times New Roman"/>
              <a:sym typeface="Times New Roman"/>
            </a:endParaRPr>
          </a:p>
          <a:p>
            <a:pPr indent="-349250" lvl="0" marL="457200" rtl="0" algn="l">
              <a:spcBef>
                <a:spcPts val="0"/>
              </a:spcBef>
              <a:spcAft>
                <a:spcPts val="0"/>
              </a:spcAft>
              <a:buClr>
                <a:schemeClr val="dk1"/>
              </a:buClr>
              <a:buSzPts val="1900"/>
              <a:buChar char="•"/>
            </a:pPr>
            <a:r>
              <a:rPr lang="en-US" sz="1900">
                <a:solidFill>
                  <a:schemeClr val="dk1"/>
                </a:solidFill>
                <a:latin typeface="Times New Roman"/>
                <a:ea typeface="Times New Roman"/>
                <a:cs typeface="Times New Roman"/>
                <a:sym typeface="Times New Roman"/>
              </a:rPr>
              <a:t>Cur4: 0.99369</a:t>
            </a:r>
            <a:endParaRPr sz="1900">
              <a:solidFill>
                <a:schemeClr val="dk1"/>
              </a:solidFill>
              <a:latin typeface="Times New Roman"/>
              <a:ea typeface="Times New Roman"/>
              <a:cs typeface="Times New Roman"/>
              <a:sym typeface="Times New Roman"/>
            </a:endParaRPr>
          </a:p>
          <a:p>
            <a:pPr indent="-349250" lvl="0" marL="457200" rtl="0" algn="l">
              <a:spcBef>
                <a:spcPts val="0"/>
              </a:spcBef>
              <a:spcAft>
                <a:spcPts val="0"/>
              </a:spcAft>
              <a:buClr>
                <a:schemeClr val="dk1"/>
              </a:buClr>
              <a:buSzPts val="1900"/>
              <a:buChar char="•"/>
            </a:pPr>
            <a:r>
              <a:rPr lang="en-US" sz="1900">
                <a:solidFill>
                  <a:schemeClr val="dk1"/>
                </a:solidFill>
                <a:latin typeface="Times New Roman"/>
                <a:ea typeface="Times New Roman"/>
                <a:cs typeface="Times New Roman"/>
                <a:sym typeface="Times New Roman"/>
              </a:rPr>
              <a:t>Cur5: -0.39420</a:t>
            </a:r>
            <a:endParaRPr sz="1900">
              <a:solidFill>
                <a:schemeClr val="dk1"/>
              </a:solidFill>
              <a:latin typeface="Times New Roman"/>
              <a:ea typeface="Times New Roman"/>
              <a:cs typeface="Times New Roman"/>
              <a:sym typeface="Times New Roman"/>
            </a:endParaRPr>
          </a:p>
          <a:p>
            <a:pPr indent="-349250" lvl="0" marL="457200" rtl="0" algn="l">
              <a:spcBef>
                <a:spcPts val="0"/>
              </a:spcBef>
              <a:spcAft>
                <a:spcPts val="0"/>
              </a:spcAft>
              <a:buClr>
                <a:schemeClr val="dk1"/>
              </a:buClr>
              <a:buSzPts val="1900"/>
              <a:buChar char="•"/>
            </a:pPr>
            <a:r>
              <a:rPr lang="en-US" sz="1900">
                <a:solidFill>
                  <a:schemeClr val="dk1"/>
                </a:solidFill>
                <a:latin typeface="Times New Roman"/>
                <a:ea typeface="Times New Roman"/>
                <a:cs typeface="Times New Roman"/>
                <a:sym typeface="Times New Roman"/>
              </a:rPr>
              <a:t>Cur6: 0.02339</a:t>
            </a:r>
            <a:endParaRPr sz="1900">
              <a:solidFill>
                <a:schemeClr val="dk1"/>
              </a:solidFill>
              <a:latin typeface="Times New Roman"/>
              <a:ea typeface="Times New Roman"/>
              <a:cs typeface="Times New Roman"/>
              <a:sym typeface="Times New Roman"/>
            </a:endParaRPr>
          </a:p>
          <a:p>
            <a:pPr indent="-349250" lvl="0" marL="457200" rtl="0" algn="l">
              <a:spcBef>
                <a:spcPts val="0"/>
              </a:spcBef>
              <a:spcAft>
                <a:spcPts val="0"/>
              </a:spcAft>
              <a:buClr>
                <a:schemeClr val="dk1"/>
              </a:buClr>
              <a:buSzPts val="1900"/>
              <a:buChar char="•"/>
            </a:pPr>
            <a:r>
              <a:rPr lang="en-US" sz="1900">
                <a:solidFill>
                  <a:schemeClr val="dk1"/>
                </a:solidFill>
                <a:latin typeface="Times New Roman"/>
                <a:ea typeface="Times New Roman"/>
                <a:cs typeface="Times New Roman"/>
                <a:sym typeface="Times New Roman"/>
              </a:rPr>
              <a:t>Cur7: 0.25203</a:t>
            </a:r>
            <a:endParaRPr>
              <a:solidFill>
                <a:schemeClr val="dk1"/>
              </a:solidFill>
              <a:latin typeface="Times New Roman"/>
              <a:ea typeface="Times New Roman"/>
              <a:cs typeface="Times New Roman"/>
              <a:sym typeface="Times New Roman"/>
            </a:endParaRPr>
          </a:p>
          <a:p>
            <a:pPr indent="0" lvl="0" marL="914400" rtl="0" algn="l">
              <a:spcBef>
                <a:spcPts val="50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Google Shape;426;g840b945552_7_110"/>
          <p:cNvSpPr txBox="1"/>
          <p:nvPr>
            <p:ph type="title"/>
          </p:nvPr>
        </p:nvSpPr>
        <p:spPr>
          <a:xfrm>
            <a:off x="609600" y="671067"/>
            <a:ext cx="10972800" cy="1143000"/>
          </a:xfrm>
          <a:prstGeom prst="rect">
            <a:avLst/>
          </a:prstGeom>
        </p:spPr>
        <p:txBody>
          <a:bodyPr anchorCtr="0" anchor="ctr" bIns="60925" lIns="121900" spcFirstLastPara="1" rIns="121900" wrap="square" tIns="60925">
            <a:noAutofit/>
          </a:bodyPr>
          <a:lstStyle/>
          <a:p>
            <a:pPr indent="0" lvl="0" marL="0" rtl="0" algn="ctr">
              <a:spcBef>
                <a:spcPts val="0"/>
              </a:spcBef>
              <a:spcAft>
                <a:spcPts val="0"/>
              </a:spcAft>
              <a:buClr>
                <a:schemeClr val="dk1"/>
              </a:buClr>
              <a:buSzPts val="1100"/>
              <a:buFont typeface="Arial"/>
              <a:buNone/>
            </a:pPr>
            <a:r>
              <a:rPr lang="en-US" sz="3600"/>
              <a:t>Optimized Vane Pressure Contour</a:t>
            </a:r>
            <a:endParaRPr/>
          </a:p>
        </p:txBody>
      </p:sp>
      <p:pic>
        <p:nvPicPr>
          <p:cNvPr id="427" name="Google Shape;427;g840b945552_7_110"/>
          <p:cNvPicPr preferRelativeResize="0"/>
          <p:nvPr/>
        </p:nvPicPr>
        <p:blipFill>
          <a:blip r:embed="rId3">
            <a:alphaModFix/>
          </a:blip>
          <a:stretch>
            <a:fillRect/>
          </a:stretch>
        </p:blipFill>
        <p:spPr>
          <a:xfrm>
            <a:off x="3048650" y="1785492"/>
            <a:ext cx="6094711" cy="4739133"/>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1" name="Shape 431"/>
        <p:cNvGrpSpPr/>
        <p:nvPr/>
      </p:nvGrpSpPr>
      <p:grpSpPr>
        <a:xfrm>
          <a:off x="0" y="0"/>
          <a:ext cx="0" cy="0"/>
          <a:chOff x="0" y="0"/>
          <a:chExt cx="0" cy="0"/>
        </a:xfrm>
      </p:grpSpPr>
      <p:sp>
        <p:nvSpPr>
          <p:cNvPr id="432" name="Google Shape;432;g840b945552_7_70"/>
          <p:cNvSpPr txBox="1"/>
          <p:nvPr>
            <p:ph type="title"/>
          </p:nvPr>
        </p:nvSpPr>
        <p:spPr>
          <a:xfrm>
            <a:off x="609600" y="182642"/>
            <a:ext cx="10972800" cy="1143000"/>
          </a:xfrm>
          <a:prstGeom prst="rect">
            <a:avLst/>
          </a:prstGeom>
        </p:spPr>
        <p:txBody>
          <a:bodyPr anchorCtr="0" anchor="ctr" bIns="60925" lIns="121900" spcFirstLastPara="1" rIns="121900" wrap="square" tIns="60925">
            <a:noAutofit/>
          </a:bodyPr>
          <a:lstStyle/>
          <a:p>
            <a:pPr indent="0" lvl="0" marL="0" rtl="0" algn="ctr">
              <a:spcBef>
                <a:spcPts val="0"/>
              </a:spcBef>
              <a:spcAft>
                <a:spcPts val="0"/>
              </a:spcAft>
              <a:buNone/>
            </a:pPr>
            <a:r>
              <a:rPr lang="en-US" sz="3600"/>
              <a:t>Optimized Vane Mach Number Contour</a:t>
            </a:r>
            <a:endParaRPr sz="3600"/>
          </a:p>
        </p:txBody>
      </p:sp>
      <p:pic>
        <p:nvPicPr>
          <p:cNvPr id="433" name="Google Shape;433;g840b945552_7_70"/>
          <p:cNvPicPr preferRelativeResize="0"/>
          <p:nvPr/>
        </p:nvPicPr>
        <p:blipFill>
          <a:blip r:embed="rId3">
            <a:alphaModFix/>
          </a:blip>
          <a:stretch>
            <a:fillRect/>
          </a:stretch>
        </p:blipFill>
        <p:spPr>
          <a:xfrm>
            <a:off x="2666550" y="1072417"/>
            <a:ext cx="6858910" cy="5227558"/>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Google Shape;438;g840b945552_7_40"/>
          <p:cNvSpPr txBox="1"/>
          <p:nvPr>
            <p:ph type="title"/>
          </p:nvPr>
        </p:nvSpPr>
        <p:spPr>
          <a:xfrm>
            <a:off x="609600" y="86267"/>
            <a:ext cx="10972800" cy="1143000"/>
          </a:xfrm>
          <a:prstGeom prst="rect">
            <a:avLst/>
          </a:prstGeom>
        </p:spPr>
        <p:txBody>
          <a:bodyPr anchorCtr="0" anchor="ctr" bIns="60925" lIns="121900" spcFirstLastPara="1" rIns="121900" wrap="square" tIns="60925">
            <a:noAutofit/>
          </a:bodyPr>
          <a:lstStyle/>
          <a:p>
            <a:pPr indent="0" lvl="0" marL="0" rtl="0" algn="ctr">
              <a:spcBef>
                <a:spcPts val="0"/>
              </a:spcBef>
              <a:spcAft>
                <a:spcPts val="0"/>
              </a:spcAft>
              <a:buNone/>
            </a:pPr>
            <a:r>
              <a:rPr lang="en-US" sz="3600"/>
              <a:t>Optimized Vane and Surface Mach Number</a:t>
            </a:r>
            <a:endParaRPr sz="3600"/>
          </a:p>
        </p:txBody>
      </p:sp>
      <p:pic>
        <p:nvPicPr>
          <p:cNvPr id="439" name="Google Shape;439;g840b945552_7_40"/>
          <p:cNvPicPr preferRelativeResize="0"/>
          <p:nvPr/>
        </p:nvPicPr>
        <p:blipFill>
          <a:blip r:embed="rId3">
            <a:alphaModFix/>
          </a:blip>
          <a:stretch>
            <a:fillRect/>
          </a:stretch>
        </p:blipFill>
        <p:spPr>
          <a:xfrm>
            <a:off x="2904325" y="986442"/>
            <a:ext cx="7007273" cy="5307308"/>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3" name="Shape 443"/>
        <p:cNvGrpSpPr/>
        <p:nvPr/>
      </p:nvGrpSpPr>
      <p:grpSpPr>
        <a:xfrm>
          <a:off x="0" y="0"/>
          <a:ext cx="0" cy="0"/>
          <a:chOff x="0" y="0"/>
          <a:chExt cx="0" cy="0"/>
        </a:xfrm>
      </p:grpSpPr>
      <p:sp>
        <p:nvSpPr>
          <p:cNvPr id="444" name="Google Shape;444;g840b945552_7_45"/>
          <p:cNvSpPr txBox="1"/>
          <p:nvPr>
            <p:ph type="title"/>
          </p:nvPr>
        </p:nvSpPr>
        <p:spPr>
          <a:xfrm>
            <a:off x="609600" y="102892"/>
            <a:ext cx="10972800" cy="1143000"/>
          </a:xfrm>
          <a:prstGeom prst="rect">
            <a:avLst/>
          </a:prstGeom>
        </p:spPr>
        <p:txBody>
          <a:bodyPr anchorCtr="0" anchor="ctr" bIns="60925" lIns="121900" spcFirstLastPara="1" rIns="121900" wrap="square" tIns="60925">
            <a:noAutofit/>
          </a:bodyPr>
          <a:lstStyle/>
          <a:p>
            <a:pPr indent="0" lvl="0" marL="0" rtl="0" algn="ctr">
              <a:spcBef>
                <a:spcPts val="0"/>
              </a:spcBef>
              <a:spcAft>
                <a:spcPts val="0"/>
              </a:spcAft>
              <a:buNone/>
            </a:pPr>
            <a:r>
              <a:rPr lang="en-US" sz="3600"/>
              <a:t>Optimized Vane Shape Factor</a:t>
            </a:r>
            <a:endParaRPr sz="3600"/>
          </a:p>
        </p:txBody>
      </p:sp>
      <p:pic>
        <p:nvPicPr>
          <p:cNvPr id="445" name="Google Shape;445;g840b945552_7_45"/>
          <p:cNvPicPr preferRelativeResize="0"/>
          <p:nvPr/>
        </p:nvPicPr>
        <p:blipFill>
          <a:blip r:embed="rId3">
            <a:alphaModFix/>
          </a:blip>
          <a:stretch>
            <a:fillRect/>
          </a:stretch>
        </p:blipFill>
        <p:spPr>
          <a:xfrm>
            <a:off x="3066600" y="1048792"/>
            <a:ext cx="6567640" cy="5307308"/>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9" name="Shape 449"/>
        <p:cNvGrpSpPr/>
        <p:nvPr/>
      </p:nvGrpSpPr>
      <p:grpSpPr>
        <a:xfrm>
          <a:off x="0" y="0"/>
          <a:ext cx="0" cy="0"/>
          <a:chOff x="0" y="0"/>
          <a:chExt cx="0" cy="0"/>
        </a:xfrm>
      </p:grpSpPr>
      <p:sp>
        <p:nvSpPr>
          <p:cNvPr id="450" name="Google Shape;450;g840b945552_7_50"/>
          <p:cNvSpPr txBox="1"/>
          <p:nvPr>
            <p:ph type="title"/>
          </p:nvPr>
        </p:nvSpPr>
        <p:spPr>
          <a:xfrm>
            <a:off x="609600" y="124892"/>
            <a:ext cx="10972800" cy="1143000"/>
          </a:xfrm>
          <a:prstGeom prst="rect">
            <a:avLst/>
          </a:prstGeom>
        </p:spPr>
        <p:txBody>
          <a:bodyPr anchorCtr="0" anchor="ctr" bIns="60925" lIns="121900" spcFirstLastPara="1" rIns="121900" wrap="square" tIns="60925">
            <a:noAutofit/>
          </a:bodyPr>
          <a:lstStyle/>
          <a:p>
            <a:pPr indent="0" lvl="0" marL="0" rtl="0" algn="ctr">
              <a:spcBef>
                <a:spcPts val="0"/>
              </a:spcBef>
              <a:spcAft>
                <a:spcPts val="0"/>
              </a:spcAft>
              <a:buNone/>
            </a:pPr>
            <a:r>
              <a:rPr lang="en-US" sz="3600"/>
              <a:t>Optimized Vane Skin Friction Coeff.</a:t>
            </a:r>
            <a:endParaRPr sz="3600"/>
          </a:p>
        </p:txBody>
      </p:sp>
      <p:pic>
        <p:nvPicPr>
          <p:cNvPr id="451" name="Google Shape;451;g840b945552_7_50"/>
          <p:cNvPicPr preferRelativeResize="0"/>
          <p:nvPr/>
        </p:nvPicPr>
        <p:blipFill>
          <a:blip r:embed="rId3">
            <a:alphaModFix/>
          </a:blip>
          <a:stretch>
            <a:fillRect/>
          </a:stretch>
        </p:blipFill>
        <p:spPr>
          <a:xfrm>
            <a:off x="2898075" y="1064617"/>
            <a:ext cx="6988936" cy="5285307"/>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5" name="Shape 455"/>
        <p:cNvGrpSpPr/>
        <p:nvPr/>
      </p:nvGrpSpPr>
      <p:grpSpPr>
        <a:xfrm>
          <a:off x="0" y="0"/>
          <a:ext cx="0" cy="0"/>
          <a:chOff x="0" y="0"/>
          <a:chExt cx="0" cy="0"/>
        </a:xfrm>
      </p:grpSpPr>
      <p:sp>
        <p:nvSpPr>
          <p:cNvPr id="456" name="Google Shape;456;g840b945552_7_55"/>
          <p:cNvSpPr txBox="1"/>
          <p:nvPr>
            <p:ph type="title"/>
          </p:nvPr>
        </p:nvSpPr>
        <p:spPr>
          <a:xfrm>
            <a:off x="609600" y="162692"/>
            <a:ext cx="10972800" cy="1143000"/>
          </a:xfrm>
          <a:prstGeom prst="rect">
            <a:avLst/>
          </a:prstGeom>
        </p:spPr>
        <p:txBody>
          <a:bodyPr anchorCtr="0" anchor="ctr" bIns="60925" lIns="121900" spcFirstLastPara="1" rIns="121900" wrap="square" tIns="60925">
            <a:noAutofit/>
          </a:bodyPr>
          <a:lstStyle/>
          <a:p>
            <a:pPr indent="0" lvl="0" marL="0" rtl="0" algn="ctr">
              <a:spcBef>
                <a:spcPts val="0"/>
              </a:spcBef>
              <a:spcAft>
                <a:spcPts val="0"/>
              </a:spcAft>
              <a:buNone/>
            </a:pPr>
            <a:r>
              <a:rPr lang="en-US" sz="3600"/>
              <a:t>Optimized Vane Displacement &amp; Momentum Thickness (Pressure Side)</a:t>
            </a:r>
            <a:endParaRPr sz="3600"/>
          </a:p>
        </p:txBody>
      </p:sp>
      <p:pic>
        <p:nvPicPr>
          <p:cNvPr id="457" name="Google Shape;457;g840b945552_7_55"/>
          <p:cNvPicPr preferRelativeResize="0"/>
          <p:nvPr/>
        </p:nvPicPr>
        <p:blipFill>
          <a:blip r:embed="rId3">
            <a:alphaModFix/>
          </a:blip>
          <a:stretch>
            <a:fillRect/>
          </a:stretch>
        </p:blipFill>
        <p:spPr>
          <a:xfrm>
            <a:off x="2697325" y="1352017"/>
            <a:ext cx="6797356" cy="524751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1" name="Shape 461"/>
        <p:cNvGrpSpPr/>
        <p:nvPr/>
      </p:nvGrpSpPr>
      <p:grpSpPr>
        <a:xfrm>
          <a:off x="0" y="0"/>
          <a:ext cx="0" cy="0"/>
          <a:chOff x="0" y="0"/>
          <a:chExt cx="0" cy="0"/>
        </a:xfrm>
      </p:grpSpPr>
      <p:sp>
        <p:nvSpPr>
          <p:cNvPr id="462" name="Google Shape;462;g840b945552_7_60"/>
          <p:cNvSpPr txBox="1"/>
          <p:nvPr>
            <p:ph type="title"/>
          </p:nvPr>
        </p:nvSpPr>
        <p:spPr>
          <a:xfrm>
            <a:off x="609600" y="92917"/>
            <a:ext cx="10972800" cy="1143000"/>
          </a:xfrm>
          <a:prstGeom prst="rect">
            <a:avLst/>
          </a:prstGeom>
        </p:spPr>
        <p:txBody>
          <a:bodyPr anchorCtr="0" anchor="ctr" bIns="60925" lIns="121900" spcFirstLastPara="1" rIns="121900" wrap="square" tIns="60925">
            <a:noAutofit/>
          </a:bodyPr>
          <a:lstStyle/>
          <a:p>
            <a:pPr indent="0" lvl="0" marL="0" rtl="0" algn="ctr">
              <a:spcBef>
                <a:spcPts val="0"/>
              </a:spcBef>
              <a:spcAft>
                <a:spcPts val="0"/>
              </a:spcAft>
              <a:buClr>
                <a:schemeClr val="dk1"/>
              </a:buClr>
              <a:buSzPts val="1100"/>
              <a:buFont typeface="Arial"/>
              <a:buNone/>
            </a:pPr>
            <a:r>
              <a:rPr lang="en-US" sz="3600"/>
              <a:t>Optimized Vane Displacement &amp; Momentum Thickness (Suction Side)</a:t>
            </a:r>
            <a:endParaRPr sz="3600"/>
          </a:p>
        </p:txBody>
      </p:sp>
      <p:pic>
        <p:nvPicPr>
          <p:cNvPr id="463" name="Google Shape;463;g840b945552_7_60"/>
          <p:cNvPicPr preferRelativeResize="0"/>
          <p:nvPr/>
        </p:nvPicPr>
        <p:blipFill>
          <a:blip r:embed="rId3">
            <a:alphaModFix/>
          </a:blip>
          <a:stretch>
            <a:fillRect/>
          </a:stretch>
        </p:blipFill>
        <p:spPr>
          <a:xfrm>
            <a:off x="2616963" y="1269767"/>
            <a:ext cx="6958065" cy="5317281"/>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7" name="Shape 467"/>
        <p:cNvGrpSpPr/>
        <p:nvPr/>
      </p:nvGrpSpPr>
      <p:grpSpPr>
        <a:xfrm>
          <a:off x="0" y="0"/>
          <a:ext cx="0" cy="0"/>
          <a:chOff x="0" y="0"/>
          <a:chExt cx="0" cy="0"/>
        </a:xfrm>
      </p:grpSpPr>
      <p:sp>
        <p:nvSpPr>
          <p:cNvPr id="468" name="Google Shape;468;g840b945552_7_96"/>
          <p:cNvSpPr txBox="1"/>
          <p:nvPr>
            <p:ph type="title"/>
          </p:nvPr>
        </p:nvSpPr>
        <p:spPr>
          <a:xfrm>
            <a:off x="634600" y="34542"/>
            <a:ext cx="10972800" cy="1143000"/>
          </a:xfrm>
          <a:prstGeom prst="rect">
            <a:avLst/>
          </a:prstGeom>
        </p:spPr>
        <p:txBody>
          <a:bodyPr anchorCtr="0" anchor="ctr" bIns="60925" lIns="121900" spcFirstLastPara="1" rIns="121900" wrap="square" tIns="60925">
            <a:noAutofit/>
          </a:bodyPr>
          <a:lstStyle/>
          <a:p>
            <a:pPr indent="0" lvl="0" marL="0" rtl="0" algn="ctr">
              <a:spcBef>
                <a:spcPts val="0"/>
              </a:spcBef>
              <a:spcAft>
                <a:spcPts val="0"/>
              </a:spcAft>
              <a:buNone/>
            </a:pPr>
            <a:r>
              <a:rPr lang="en-US" sz="5000"/>
              <a:t>R_theta vs x</a:t>
            </a:r>
            <a:endParaRPr sz="5000"/>
          </a:p>
        </p:txBody>
      </p:sp>
      <p:pic>
        <p:nvPicPr>
          <p:cNvPr id="469" name="Google Shape;469;g840b945552_7_96"/>
          <p:cNvPicPr preferRelativeResize="0"/>
          <p:nvPr/>
        </p:nvPicPr>
        <p:blipFill>
          <a:blip r:embed="rId3">
            <a:alphaModFix/>
          </a:blip>
          <a:stretch>
            <a:fillRect/>
          </a:stretch>
        </p:blipFill>
        <p:spPr>
          <a:xfrm>
            <a:off x="2659063" y="1116117"/>
            <a:ext cx="6873873" cy="522755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g840b945552_0_11"/>
          <p:cNvSpPr txBox="1"/>
          <p:nvPr>
            <p:ph type="title"/>
          </p:nvPr>
        </p:nvSpPr>
        <p:spPr>
          <a:xfrm>
            <a:off x="609600" y="671067"/>
            <a:ext cx="10972800" cy="1143000"/>
          </a:xfrm>
          <a:prstGeom prst="rect">
            <a:avLst/>
          </a:prstGeom>
        </p:spPr>
        <p:txBody>
          <a:bodyPr anchorCtr="0" anchor="ctr" bIns="60925" lIns="121900" spcFirstLastPara="1" rIns="121900" wrap="square" tIns="60925">
            <a:noAutofit/>
          </a:bodyPr>
          <a:lstStyle/>
          <a:p>
            <a:pPr indent="0" lvl="0" marL="0" rtl="0" algn="ctr">
              <a:spcBef>
                <a:spcPts val="0"/>
              </a:spcBef>
              <a:spcAft>
                <a:spcPts val="0"/>
              </a:spcAft>
              <a:buNone/>
            </a:pPr>
            <a:r>
              <a:rPr lang="en-US" sz="5000"/>
              <a:t>The OpenMDAO Framework</a:t>
            </a:r>
            <a:endParaRPr sz="5000"/>
          </a:p>
        </p:txBody>
      </p:sp>
      <p:sp>
        <p:nvSpPr>
          <p:cNvPr id="115" name="Google Shape;115;g840b945552_0_11"/>
          <p:cNvSpPr txBox="1"/>
          <p:nvPr>
            <p:ph idx="1" type="body"/>
          </p:nvPr>
        </p:nvSpPr>
        <p:spPr>
          <a:xfrm>
            <a:off x="838200" y="1611325"/>
            <a:ext cx="10515600" cy="4938600"/>
          </a:xfrm>
          <a:prstGeom prst="rect">
            <a:avLst/>
          </a:prstGeom>
        </p:spPr>
        <p:txBody>
          <a:bodyPr anchorCtr="0" anchor="t" bIns="60925" lIns="121900" spcFirstLastPara="1" rIns="121900" wrap="square" tIns="60925">
            <a:noAutofit/>
          </a:bodyPr>
          <a:lstStyle/>
          <a:p>
            <a:pPr indent="0" lvl="0" marL="457200" rtl="0" algn="l">
              <a:spcBef>
                <a:spcPts val="500"/>
              </a:spcBef>
              <a:spcAft>
                <a:spcPts val="0"/>
              </a:spcAft>
              <a:buNone/>
            </a:pPr>
            <a:r>
              <a:rPr lang="en-US" sz="2200"/>
              <a:t>For these projects, the steps carried out by openMDAO were as follows:</a:t>
            </a:r>
            <a:endParaRPr sz="2200"/>
          </a:p>
          <a:p>
            <a:pPr indent="-368300" lvl="0" marL="457200" rtl="0" algn="l">
              <a:spcBef>
                <a:spcPts val="500"/>
              </a:spcBef>
              <a:spcAft>
                <a:spcPts val="0"/>
              </a:spcAft>
              <a:buSzPts val="2200"/>
              <a:buAutoNum type="arabicPeriod"/>
            </a:pPr>
            <a:r>
              <a:rPr lang="en-US" sz="2200"/>
              <a:t>Create variables for inputs and outputs.</a:t>
            </a:r>
            <a:endParaRPr sz="2200"/>
          </a:p>
          <a:p>
            <a:pPr indent="-368300" lvl="0" marL="457200" rtl="0" algn="l">
              <a:spcBef>
                <a:spcPts val="0"/>
              </a:spcBef>
              <a:spcAft>
                <a:spcPts val="0"/>
              </a:spcAft>
              <a:buSzPts val="2200"/>
              <a:buAutoNum type="arabicPeriod"/>
            </a:pPr>
            <a:r>
              <a:rPr lang="en-US" sz="2200"/>
              <a:t>Specify the files containing these inputs and outputs.</a:t>
            </a:r>
            <a:endParaRPr sz="2200"/>
          </a:p>
          <a:p>
            <a:pPr indent="-368300" lvl="0" marL="457200" rtl="0" algn="l">
              <a:spcBef>
                <a:spcPts val="0"/>
              </a:spcBef>
              <a:spcAft>
                <a:spcPts val="0"/>
              </a:spcAft>
              <a:buSzPts val="2200"/>
              <a:buAutoNum type="arabicPeriod"/>
            </a:pPr>
            <a:r>
              <a:rPr lang="en-US" sz="2200"/>
              <a:t>Set up the parsing so that openMDAO can access the independent variables in the input files and overwrite them, as well as access and record the outputs.</a:t>
            </a:r>
            <a:endParaRPr sz="2200"/>
          </a:p>
          <a:p>
            <a:pPr indent="-368300" lvl="0" marL="457200" rtl="0" algn="l">
              <a:spcBef>
                <a:spcPts val="0"/>
              </a:spcBef>
              <a:spcAft>
                <a:spcPts val="0"/>
              </a:spcAft>
              <a:buSzPts val="2200"/>
              <a:buAutoNum type="arabicPeriod"/>
            </a:pPr>
            <a:r>
              <a:rPr lang="en-US" sz="2200"/>
              <a:t>Set up the iteration process for optimization by specifying:</a:t>
            </a:r>
            <a:endParaRPr sz="2200"/>
          </a:p>
          <a:p>
            <a:pPr indent="-361950" lvl="1" marL="914400" rtl="0" algn="l">
              <a:spcBef>
                <a:spcPts val="0"/>
              </a:spcBef>
              <a:spcAft>
                <a:spcPts val="0"/>
              </a:spcAft>
              <a:buSzPts val="2100"/>
              <a:buAutoNum type="alphaLcPeriod"/>
            </a:pPr>
            <a:r>
              <a:rPr lang="en-US" sz="2100"/>
              <a:t>Which of the independent variables to iterate on</a:t>
            </a:r>
            <a:endParaRPr sz="2100"/>
          </a:p>
          <a:p>
            <a:pPr indent="-361950" lvl="1" marL="914400" rtl="0" algn="l">
              <a:spcBef>
                <a:spcPts val="0"/>
              </a:spcBef>
              <a:spcAft>
                <a:spcPts val="0"/>
              </a:spcAft>
              <a:buSzPts val="2100"/>
              <a:buAutoNum type="alphaLcPeriod"/>
            </a:pPr>
            <a:r>
              <a:rPr lang="en-US" sz="2100"/>
              <a:t>Initial values for those independent variables</a:t>
            </a:r>
            <a:endParaRPr sz="2100"/>
          </a:p>
          <a:p>
            <a:pPr indent="-361950" lvl="1" marL="914400" rtl="0" algn="l">
              <a:spcBef>
                <a:spcPts val="0"/>
              </a:spcBef>
              <a:spcAft>
                <a:spcPts val="0"/>
              </a:spcAft>
              <a:buSzPts val="2100"/>
              <a:buAutoNum type="alphaLcPeriod"/>
            </a:pPr>
            <a:r>
              <a:rPr lang="en-US" sz="2100"/>
              <a:t>Upper and lower limits on the independent variables</a:t>
            </a:r>
            <a:endParaRPr sz="2100"/>
          </a:p>
          <a:p>
            <a:pPr indent="-361950" lvl="1" marL="914400" rtl="0" algn="l">
              <a:spcBef>
                <a:spcPts val="0"/>
              </a:spcBef>
              <a:spcAft>
                <a:spcPts val="0"/>
              </a:spcAft>
              <a:buSzPts val="2100"/>
              <a:buAutoNum type="alphaLcPeriod"/>
            </a:pPr>
            <a:r>
              <a:rPr lang="en-US" sz="2100"/>
              <a:t>Convergence tolerance for the process</a:t>
            </a:r>
            <a:endParaRPr sz="21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3" name="Shape 473"/>
        <p:cNvGrpSpPr/>
        <p:nvPr/>
      </p:nvGrpSpPr>
      <p:grpSpPr>
        <a:xfrm>
          <a:off x="0" y="0"/>
          <a:ext cx="0" cy="0"/>
          <a:chOff x="0" y="0"/>
          <a:chExt cx="0" cy="0"/>
        </a:xfrm>
      </p:grpSpPr>
      <p:sp>
        <p:nvSpPr>
          <p:cNvPr id="474" name="Google Shape;474;g840b945552_3_105"/>
          <p:cNvSpPr txBox="1"/>
          <p:nvPr>
            <p:ph type="title"/>
          </p:nvPr>
        </p:nvSpPr>
        <p:spPr>
          <a:xfrm>
            <a:off x="963084" y="4406902"/>
            <a:ext cx="10363200" cy="1362000"/>
          </a:xfrm>
          <a:prstGeom prst="rect">
            <a:avLst/>
          </a:prstGeom>
        </p:spPr>
        <p:txBody>
          <a:bodyPr anchorCtr="0" anchor="t" bIns="60925" lIns="121900" spcFirstLastPara="1" rIns="121900" wrap="square" tIns="60925">
            <a:noAutofit/>
          </a:bodyPr>
          <a:lstStyle/>
          <a:p>
            <a:pPr indent="0" lvl="0" marL="0" rtl="0" algn="l">
              <a:spcBef>
                <a:spcPts val="0"/>
              </a:spcBef>
              <a:spcAft>
                <a:spcPts val="0"/>
              </a:spcAft>
              <a:buClr>
                <a:schemeClr val="dk1"/>
              </a:buClr>
              <a:buSzPts val="1100"/>
              <a:buFont typeface="Arial"/>
              <a:buNone/>
            </a:pPr>
            <a:r>
              <a:rPr lang="en-US"/>
              <a:t>Constrained Optimization of Stage 3 Stator with S-CO2	</a:t>
            </a:r>
            <a:endParaRPr/>
          </a:p>
        </p:txBody>
      </p:sp>
      <p:sp>
        <p:nvSpPr>
          <p:cNvPr id="475" name="Google Shape;475;g840b945552_3_105"/>
          <p:cNvSpPr txBox="1"/>
          <p:nvPr>
            <p:ph idx="1" type="body"/>
          </p:nvPr>
        </p:nvSpPr>
        <p:spPr>
          <a:xfrm>
            <a:off x="963075" y="2988488"/>
            <a:ext cx="10515600" cy="1500300"/>
          </a:xfrm>
          <a:prstGeom prst="rect">
            <a:avLst/>
          </a:prstGeom>
        </p:spPr>
        <p:txBody>
          <a:bodyPr anchorCtr="0" anchor="b" bIns="60925" lIns="121900" spcFirstLastPara="1" rIns="121900" wrap="square" tIns="60925">
            <a:noAutofit/>
          </a:bodyPr>
          <a:lstStyle/>
          <a:p>
            <a:pPr indent="0" lvl="0" marL="0" rtl="0" algn="l">
              <a:spcBef>
                <a:spcPts val="500"/>
              </a:spcBef>
              <a:spcAft>
                <a:spcPts val="0"/>
              </a:spcAft>
              <a:buNone/>
            </a:pPr>
            <a:r>
              <a:rPr lang="en-US"/>
              <a:t>Rokas Ogorodnikas</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9" name="Shape 479"/>
        <p:cNvGrpSpPr/>
        <p:nvPr/>
      </p:nvGrpSpPr>
      <p:grpSpPr>
        <a:xfrm>
          <a:off x="0" y="0"/>
          <a:ext cx="0" cy="0"/>
          <a:chOff x="0" y="0"/>
          <a:chExt cx="0" cy="0"/>
        </a:xfrm>
      </p:grpSpPr>
      <p:sp>
        <p:nvSpPr>
          <p:cNvPr id="480" name="Google Shape;480;g840b945552_4_148"/>
          <p:cNvSpPr txBox="1"/>
          <p:nvPr>
            <p:ph type="title"/>
          </p:nvPr>
        </p:nvSpPr>
        <p:spPr>
          <a:xfrm>
            <a:off x="1287425" y="910300"/>
            <a:ext cx="10350300" cy="1143000"/>
          </a:xfrm>
          <a:prstGeom prst="rect">
            <a:avLst/>
          </a:prstGeom>
        </p:spPr>
        <p:txBody>
          <a:bodyPr anchorCtr="0" anchor="ctr" bIns="60925" lIns="121900" spcFirstLastPara="1" rIns="121900" wrap="square" tIns="60925">
            <a:noAutofit/>
          </a:bodyPr>
          <a:lstStyle/>
          <a:p>
            <a:pPr indent="0" lvl="0" marL="0" rtl="0" algn="l">
              <a:spcBef>
                <a:spcPts val="0"/>
              </a:spcBef>
              <a:spcAft>
                <a:spcPts val="0"/>
              </a:spcAft>
              <a:buNone/>
            </a:pPr>
            <a:r>
              <a:rPr lang="en-US" sz="3800"/>
              <a:t>Results</a:t>
            </a:r>
            <a:r>
              <a:rPr lang="en-US" sz="5000"/>
              <a:t> </a:t>
            </a:r>
            <a:r>
              <a:rPr lang="en-US" sz="2200"/>
              <a:t>With an Exit Angle of 1 deg and Gamma = 1.8</a:t>
            </a:r>
            <a:endParaRPr sz="2200"/>
          </a:p>
        </p:txBody>
      </p:sp>
      <p:sp>
        <p:nvSpPr>
          <p:cNvPr id="481" name="Google Shape;481;g840b945552_4_148"/>
          <p:cNvSpPr txBox="1"/>
          <p:nvPr>
            <p:ph idx="1" type="body"/>
          </p:nvPr>
        </p:nvSpPr>
        <p:spPr>
          <a:xfrm>
            <a:off x="1287425" y="2053300"/>
            <a:ext cx="5301600" cy="3375000"/>
          </a:xfrm>
          <a:prstGeom prst="rect">
            <a:avLst/>
          </a:prstGeom>
        </p:spPr>
        <p:txBody>
          <a:bodyPr anchorCtr="0" anchor="t" bIns="60925" lIns="121900" spcFirstLastPara="1" rIns="121900" wrap="square" tIns="60925">
            <a:noAutofit/>
          </a:bodyPr>
          <a:lstStyle/>
          <a:p>
            <a:pPr indent="-368300" lvl="0" marL="457200" rtl="0" algn="l">
              <a:spcBef>
                <a:spcPts val="500"/>
              </a:spcBef>
              <a:spcAft>
                <a:spcPts val="0"/>
              </a:spcAft>
              <a:buSzPts val="2200"/>
              <a:buChar char="•"/>
            </a:pPr>
            <a:r>
              <a:rPr lang="en-US" sz="2200"/>
              <a:t>Zeta: 0.02451817</a:t>
            </a:r>
            <a:endParaRPr sz="2200"/>
          </a:p>
          <a:p>
            <a:pPr indent="-368300" lvl="0" marL="457200" rtl="0" algn="l">
              <a:spcBef>
                <a:spcPts val="0"/>
              </a:spcBef>
              <a:spcAft>
                <a:spcPts val="0"/>
              </a:spcAft>
              <a:buSzPts val="2200"/>
              <a:buChar char="•"/>
            </a:pPr>
            <a:r>
              <a:rPr lang="en-US" sz="2200"/>
              <a:t>Omega: 0.01447887</a:t>
            </a:r>
            <a:endParaRPr sz="2200"/>
          </a:p>
          <a:p>
            <a:pPr indent="-368300" lvl="0" marL="457200" rtl="0" algn="l">
              <a:spcBef>
                <a:spcPts val="0"/>
              </a:spcBef>
              <a:spcAft>
                <a:spcPts val="0"/>
              </a:spcAft>
              <a:buSzPts val="2200"/>
              <a:buChar char="•"/>
            </a:pPr>
            <a:r>
              <a:rPr lang="en-US" sz="2200"/>
              <a:t>M1 (abs): 0.60038</a:t>
            </a:r>
            <a:endParaRPr sz="2200"/>
          </a:p>
          <a:p>
            <a:pPr indent="-368300" lvl="0" marL="457200" rtl="0" algn="l">
              <a:spcBef>
                <a:spcPts val="0"/>
              </a:spcBef>
              <a:spcAft>
                <a:spcPts val="0"/>
              </a:spcAft>
              <a:buSzPts val="2200"/>
              <a:buChar char="•"/>
            </a:pPr>
            <a:r>
              <a:rPr lang="en-US" sz="2200"/>
              <a:t>M2 (abs): 0.43464</a:t>
            </a:r>
            <a:endParaRPr sz="2200"/>
          </a:p>
          <a:p>
            <a:pPr indent="-368300" lvl="0" marL="457200" rtl="0" algn="l">
              <a:spcBef>
                <a:spcPts val="0"/>
              </a:spcBef>
              <a:spcAft>
                <a:spcPts val="0"/>
              </a:spcAft>
              <a:buSzPts val="2200"/>
              <a:buChar char="•"/>
            </a:pPr>
            <a:r>
              <a:rPr lang="en-US" sz="2200"/>
              <a:t>S1: 0.74085 @ 36.533deg</a:t>
            </a:r>
            <a:endParaRPr sz="2200"/>
          </a:p>
          <a:p>
            <a:pPr indent="-368300" lvl="0" marL="457200" rtl="0" algn="l">
              <a:spcBef>
                <a:spcPts val="0"/>
              </a:spcBef>
              <a:spcAft>
                <a:spcPts val="0"/>
              </a:spcAft>
              <a:buSzPts val="2200"/>
              <a:buChar char="•"/>
            </a:pPr>
            <a:r>
              <a:rPr lang="en-US" sz="2200"/>
              <a:t>S2: 0.01746 @ 0.9999989deg</a:t>
            </a:r>
            <a:endParaRPr sz="2200"/>
          </a:p>
          <a:p>
            <a:pPr indent="0" lvl="0" marL="0" rtl="0" algn="l">
              <a:spcBef>
                <a:spcPts val="500"/>
              </a:spcBef>
              <a:spcAft>
                <a:spcPts val="0"/>
              </a:spcAft>
              <a:buNone/>
            </a:pPr>
            <a:r>
              <a:t/>
            </a:r>
            <a:endParaRPr sz="2200"/>
          </a:p>
          <a:p>
            <a:pPr indent="0" lvl="0" marL="0" rtl="0" algn="l">
              <a:spcBef>
                <a:spcPts val="500"/>
              </a:spcBef>
              <a:spcAft>
                <a:spcPts val="0"/>
              </a:spcAft>
              <a:buNone/>
            </a:pPr>
            <a:r>
              <a:t/>
            </a:r>
            <a:endParaRPr sz="2200"/>
          </a:p>
          <a:p>
            <a:pPr indent="0" lvl="0" marL="0" rtl="0" algn="l">
              <a:spcBef>
                <a:spcPts val="500"/>
              </a:spcBef>
              <a:spcAft>
                <a:spcPts val="0"/>
              </a:spcAft>
              <a:buNone/>
            </a:pPr>
            <a:r>
              <a:rPr lang="en-US" sz="2200"/>
              <a:t>Optimized after 49 iterations</a:t>
            </a:r>
            <a:endParaRPr sz="2200"/>
          </a:p>
        </p:txBody>
      </p:sp>
      <p:sp>
        <p:nvSpPr>
          <p:cNvPr id="482" name="Google Shape;482;g840b945552_4_148"/>
          <p:cNvSpPr txBox="1"/>
          <p:nvPr/>
        </p:nvSpPr>
        <p:spPr>
          <a:xfrm>
            <a:off x="5142475" y="1951300"/>
            <a:ext cx="4031700" cy="3579000"/>
          </a:xfrm>
          <a:prstGeom prst="rect">
            <a:avLst/>
          </a:prstGeom>
          <a:noFill/>
          <a:ln>
            <a:noFill/>
          </a:ln>
        </p:spPr>
        <p:txBody>
          <a:bodyPr anchorCtr="0" anchor="t" bIns="91425" lIns="91425" spcFirstLastPara="1" rIns="91425" wrap="square" tIns="91425">
            <a:noAutofit/>
          </a:bodyPr>
          <a:lstStyle/>
          <a:p>
            <a:pPr indent="-349250" lvl="0" marL="457200" rtl="0" algn="l">
              <a:spcBef>
                <a:spcPts val="50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u max: 0.4113072</a:t>
            </a:r>
            <a:endParaRPr sz="1900">
              <a:solidFill>
                <a:schemeClr val="dk1"/>
              </a:solidFill>
              <a:latin typeface="Times New Roman"/>
              <a:ea typeface="Times New Roman"/>
              <a:cs typeface="Times New Roman"/>
              <a:sym typeface="Times New Roman"/>
            </a:endParaRPr>
          </a:p>
          <a:p>
            <a:pPr indent="-349250" lvl="0" marL="457200" rtl="0" algn="l">
              <a:spcBef>
                <a:spcPts val="0"/>
              </a:spcBef>
              <a:spcAft>
                <a:spcPts val="0"/>
              </a:spcAft>
              <a:buClr>
                <a:schemeClr val="dk1"/>
              </a:buClr>
              <a:buSzPts val="1900"/>
              <a:buChar char="•"/>
            </a:pPr>
            <a:r>
              <a:rPr lang="en-US" sz="1900">
                <a:solidFill>
                  <a:schemeClr val="dk1"/>
                </a:solidFill>
                <a:latin typeface="Times New Roman"/>
                <a:ea typeface="Times New Roman"/>
                <a:cs typeface="Times New Roman"/>
                <a:sym typeface="Times New Roman"/>
              </a:rPr>
              <a:t>Inc: 0</a:t>
            </a:r>
            <a:endParaRPr sz="1900">
              <a:solidFill>
                <a:schemeClr val="dk1"/>
              </a:solidFill>
              <a:latin typeface="Times New Roman"/>
              <a:ea typeface="Times New Roman"/>
              <a:cs typeface="Times New Roman"/>
              <a:sym typeface="Times New Roman"/>
            </a:endParaRPr>
          </a:p>
          <a:p>
            <a:pPr indent="-349250" lvl="0" marL="457200" rtl="0" algn="l">
              <a:spcBef>
                <a:spcPts val="0"/>
              </a:spcBef>
              <a:spcAft>
                <a:spcPts val="0"/>
              </a:spcAft>
              <a:buClr>
                <a:schemeClr val="dk1"/>
              </a:buClr>
              <a:buSzPts val="1900"/>
              <a:buChar char="•"/>
            </a:pPr>
            <a:r>
              <a:rPr lang="en-US" sz="1900">
                <a:solidFill>
                  <a:schemeClr val="dk1"/>
                </a:solidFill>
                <a:latin typeface="Times New Roman"/>
                <a:ea typeface="Times New Roman"/>
                <a:cs typeface="Times New Roman"/>
                <a:sym typeface="Times New Roman"/>
              </a:rPr>
              <a:t>Dev: -10.99</a:t>
            </a:r>
            <a:endParaRPr sz="1900">
              <a:solidFill>
                <a:schemeClr val="dk1"/>
              </a:solidFill>
              <a:latin typeface="Times New Roman"/>
              <a:ea typeface="Times New Roman"/>
              <a:cs typeface="Times New Roman"/>
              <a:sym typeface="Times New Roman"/>
            </a:endParaRPr>
          </a:p>
          <a:p>
            <a:pPr indent="-349250" lvl="0" marL="457200" rtl="0" algn="l">
              <a:spcBef>
                <a:spcPts val="0"/>
              </a:spcBef>
              <a:spcAft>
                <a:spcPts val="0"/>
              </a:spcAft>
              <a:buClr>
                <a:schemeClr val="dk1"/>
              </a:buClr>
              <a:buSzPts val="1900"/>
              <a:buChar char="•"/>
            </a:pPr>
            <a:r>
              <a:rPr lang="en-US" sz="1900">
                <a:solidFill>
                  <a:schemeClr val="dk1"/>
                </a:solidFill>
                <a:latin typeface="Times New Roman"/>
                <a:ea typeface="Times New Roman"/>
                <a:cs typeface="Times New Roman"/>
                <a:sym typeface="Times New Roman"/>
              </a:rPr>
              <a:t>Cur1: 1.0</a:t>
            </a:r>
            <a:endParaRPr sz="1900">
              <a:solidFill>
                <a:schemeClr val="dk1"/>
              </a:solidFill>
              <a:latin typeface="Times New Roman"/>
              <a:ea typeface="Times New Roman"/>
              <a:cs typeface="Times New Roman"/>
              <a:sym typeface="Times New Roman"/>
            </a:endParaRPr>
          </a:p>
          <a:p>
            <a:pPr indent="-349250" lvl="0" marL="457200" rtl="0" algn="l">
              <a:spcBef>
                <a:spcPts val="0"/>
              </a:spcBef>
              <a:spcAft>
                <a:spcPts val="0"/>
              </a:spcAft>
              <a:buClr>
                <a:schemeClr val="dk1"/>
              </a:buClr>
              <a:buSzPts val="1900"/>
              <a:buChar char="•"/>
            </a:pPr>
            <a:r>
              <a:rPr lang="en-US" sz="1900">
                <a:solidFill>
                  <a:schemeClr val="dk1"/>
                </a:solidFill>
                <a:latin typeface="Times New Roman"/>
                <a:ea typeface="Times New Roman"/>
                <a:cs typeface="Times New Roman"/>
                <a:sym typeface="Times New Roman"/>
              </a:rPr>
              <a:t>Cur2: 0.9613675</a:t>
            </a:r>
            <a:endParaRPr sz="1900">
              <a:solidFill>
                <a:schemeClr val="dk1"/>
              </a:solidFill>
              <a:latin typeface="Times New Roman"/>
              <a:ea typeface="Times New Roman"/>
              <a:cs typeface="Times New Roman"/>
              <a:sym typeface="Times New Roman"/>
            </a:endParaRPr>
          </a:p>
          <a:p>
            <a:pPr indent="-349250" lvl="0" marL="457200" rtl="0" algn="l">
              <a:spcBef>
                <a:spcPts val="0"/>
              </a:spcBef>
              <a:spcAft>
                <a:spcPts val="0"/>
              </a:spcAft>
              <a:buClr>
                <a:schemeClr val="dk1"/>
              </a:buClr>
              <a:buSzPts val="1900"/>
              <a:buChar char="•"/>
            </a:pPr>
            <a:r>
              <a:rPr lang="en-US" sz="1900">
                <a:solidFill>
                  <a:schemeClr val="dk1"/>
                </a:solidFill>
                <a:latin typeface="Times New Roman"/>
                <a:ea typeface="Times New Roman"/>
                <a:cs typeface="Times New Roman"/>
                <a:sym typeface="Times New Roman"/>
              </a:rPr>
              <a:t>Cur3: 0.4539752</a:t>
            </a:r>
            <a:endParaRPr sz="1900">
              <a:solidFill>
                <a:schemeClr val="dk1"/>
              </a:solidFill>
              <a:latin typeface="Times New Roman"/>
              <a:ea typeface="Times New Roman"/>
              <a:cs typeface="Times New Roman"/>
              <a:sym typeface="Times New Roman"/>
            </a:endParaRPr>
          </a:p>
          <a:p>
            <a:pPr indent="-349250" lvl="0" marL="457200" rtl="0" algn="l">
              <a:spcBef>
                <a:spcPts val="0"/>
              </a:spcBef>
              <a:spcAft>
                <a:spcPts val="0"/>
              </a:spcAft>
              <a:buClr>
                <a:schemeClr val="dk1"/>
              </a:buClr>
              <a:buSzPts val="1900"/>
              <a:buChar char="•"/>
            </a:pPr>
            <a:r>
              <a:rPr lang="en-US" sz="1900">
                <a:solidFill>
                  <a:schemeClr val="dk1"/>
                </a:solidFill>
                <a:latin typeface="Times New Roman"/>
                <a:ea typeface="Times New Roman"/>
                <a:cs typeface="Times New Roman"/>
                <a:sym typeface="Times New Roman"/>
              </a:rPr>
              <a:t>Cur4: 0.2549653</a:t>
            </a:r>
            <a:endParaRPr sz="1900">
              <a:solidFill>
                <a:schemeClr val="dk1"/>
              </a:solidFill>
              <a:latin typeface="Times New Roman"/>
              <a:ea typeface="Times New Roman"/>
              <a:cs typeface="Times New Roman"/>
              <a:sym typeface="Times New Roman"/>
            </a:endParaRPr>
          </a:p>
          <a:p>
            <a:pPr indent="-349250" lvl="0" marL="457200" rtl="0" algn="l">
              <a:spcBef>
                <a:spcPts val="0"/>
              </a:spcBef>
              <a:spcAft>
                <a:spcPts val="0"/>
              </a:spcAft>
              <a:buClr>
                <a:schemeClr val="dk1"/>
              </a:buClr>
              <a:buSzPts val="1900"/>
              <a:buChar char="•"/>
            </a:pPr>
            <a:r>
              <a:rPr lang="en-US" sz="1900">
                <a:solidFill>
                  <a:schemeClr val="dk1"/>
                </a:solidFill>
                <a:latin typeface="Times New Roman"/>
                <a:ea typeface="Times New Roman"/>
                <a:cs typeface="Times New Roman"/>
                <a:sym typeface="Times New Roman"/>
              </a:rPr>
              <a:t>Cur5: -0.1761844</a:t>
            </a:r>
            <a:endParaRPr sz="1900">
              <a:solidFill>
                <a:schemeClr val="dk1"/>
              </a:solidFill>
              <a:latin typeface="Times New Roman"/>
              <a:ea typeface="Times New Roman"/>
              <a:cs typeface="Times New Roman"/>
              <a:sym typeface="Times New Roman"/>
            </a:endParaRPr>
          </a:p>
          <a:p>
            <a:pPr indent="-349250" lvl="0" marL="457200" rtl="0" algn="l">
              <a:spcBef>
                <a:spcPts val="0"/>
              </a:spcBef>
              <a:spcAft>
                <a:spcPts val="0"/>
              </a:spcAft>
              <a:buClr>
                <a:schemeClr val="dk1"/>
              </a:buClr>
              <a:buSzPts val="1900"/>
              <a:buChar char="•"/>
            </a:pPr>
            <a:r>
              <a:rPr lang="en-US" sz="1900">
                <a:solidFill>
                  <a:schemeClr val="dk1"/>
                </a:solidFill>
                <a:latin typeface="Times New Roman"/>
                <a:ea typeface="Times New Roman"/>
                <a:cs typeface="Times New Roman"/>
                <a:sym typeface="Times New Roman"/>
              </a:rPr>
              <a:t>Cur6: 0.0233943</a:t>
            </a:r>
            <a:endParaRPr sz="1900">
              <a:solidFill>
                <a:schemeClr val="dk1"/>
              </a:solidFill>
              <a:latin typeface="Times New Roman"/>
              <a:ea typeface="Times New Roman"/>
              <a:cs typeface="Times New Roman"/>
              <a:sym typeface="Times New Roman"/>
            </a:endParaRPr>
          </a:p>
          <a:p>
            <a:pPr indent="-349250" lvl="0" marL="457200" rtl="0" algn="l">
              <a:spcBef>
                <a:spcPts val="0"/>
              </a:spcBef>
              <a:spcAft>
                <a:spcPts val="0"/>
              </a:spcAft>
              <a:buClr>
                <a:schemeClr val="dk1"/>
              </a:buClr>
              <a:buSzPts val="1900"/>
              <a:buChar char="•"/>
            </a:pPr>
            <a:r>
              <a:rPr lang="en-US" sz="1900">
                <a:solidFill>
                  <a:schemeClr val="dk1"/>
                </a:solidFill>
                <a:latin typeface="Times New Roman"/>
                <a:ea typeface="Times New Roman"/>
                <a:cs typeface="Times New Roman"/>
                <a:sym typeface="Times New Roman"/>
              </a:rPr>
              <a:t>Cur7: 0..2520297</a:t>
            </a:r>
            <a:endParaRPr>
              <a:solidFill>
                <a:schemeClr val="dk1"/>
              </a:solidFill>
              <a:latin typeface="Times New Roman"/>
              <a:ea typeface="Times New Roman"/>
              <a:cs typeface="Times New Roman"/>
              <a:sym typeface="Times New Roman"/>
            </a:endParaRPr>
          </a:p>
          <a:p>
            <a:pPr indent="0" lvl="0" marL="914400" rtl="0" algn="l">
              <a:spcBef>
                <a:spcPts val="50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6" name="Shape 486"/>
        <p:cNvGrpSpPr/>
        <p:nvPr/>
      </p:nvGrpSpPr>
      <p:grpSpPr>
        <a:xfrm>
          <a:off x="0" y="0"/>
          <a:ext cx="0" cy="0"/>
          <a:chOff x="0" y="0"/>
          <a:chExt cx="0" cy="0"/>
        </a:xfrm>
      </p:grpSpPr>
      <p:sp>
        <p:nvSpPr>
          <p:cNvPr id="487" name="Google Shape;487;g840b945552_3_110"/>
          <p:cNvSpPr txBox="1"/>
          <p:nvPr>
            <p:ph type="title"/>
          </p:nvPr>
        </p:nvSpPr>
        <p:spPr>
          <a:xfrm>
            <a:off x="609600" y="86267"/>
            <a:ext cx="10972800" cy="1143000"/>
          </a:xfrm>
          <a:prstGeom prst="rect">
            <a:avLst/>
          </a:prstGeom>
        </p:spPr>
        <p:txBody>
          <a:bodyPr anchorCtr="0" anchor="ctr" bIns="60925" lIns="121900" spcFirstLastPara="1" rIns="121900" wrap="square" tIns="60925">
            <a:noAutofit/>
          </a:bodyPr>
          <a:lstStyle/>
          <a:p>
            <a:pPr indent="0" lvl="0" marL="0" rtl="0" algn="ctr">
              <a:spcBef>
                <a:spcPts val="0"/>
              </a:spcBef>
              <a:spcAft>
                <a:spcPts val="0"/>
              </a:spcAft>
              <a:buNone/>
            </a:pPr>
            <a:r>
              <a:rPr lang="en-US" sz="3600"/>
              <a:t>Optimized Vane and Surface Mach Number</a:t>
            </a:r>
            <a:endParaRPr sz="3600"/>
          </a:p>
        </p:txBody>
      </p:sp>
      <p:pic>
        <p:nvPicPr>
          <p:cNvPr id="488" name="Google Shape;488;g840b945552_3_110"/>
          <p:cNvPicPr preferRelativeResize="0"/>
          <p:nvPr/>
        </p:nvPicPr>
        <p:blipFill>
          <a:blip r:embed="rId3">
            <a:alphaModFix/>
          </a:blip>
          <a:stretch>
            <a:fillRect/>
          </a:stretch>
        </p:blipFill>
        <p:spPr>
          <a:xfrm>
            <a:off x="2473175" y="1360200"/>
            <a:ext cx="7245649" cy="481540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2" name="Shape 492"/>
        <p:cNvGrpSpPr/>
        <p:nvPr/>
      </p:nvGrpSpPr>
      <p:grpSpPr>
        <a:xfrm>
          <a:off x="0" y="0"/>
          <a:ext cx="0" cy="0"/>
          <a:chOff x="0" y="0"/>
          <a:chExt cx="0" cy="0"/>
        </a:xfrm>
      </p:grpSpPr>
      <p:sp>
        <p:nvSpPr>
          <p:cNvPr id="493" name="Google Shape;493;g840b945552_4_130"/>
          <p:cNvSpPr txBox="1"/>
          <p:nvPr>
            <p:ph type="title"/>
          </p:nvPr>
        </p:nvSpPr>
        <p:spPr>
          <a:xfrm>
            <a:off x="609600" y="102892"/>
            <a:ext cx="10972800" cy="1143000"/>
          </a:xfrm>
          <a:prstGeom prst="rect">
            <a:avLst/>
          </a:prstGeom>
        </p:spPr>
        <p:txBody>
          <a:bodyPr anchorCtr="0" anchor="ctr" bIns="60925" lIns="121900" spcFirstLastPara="1" rIns="121900" wrap="square" tIns="60925">
            <a:noAutofit/>
          </a:bodyPr>
          <a:lstStyle/>
          <a:p>
            <a:pPr indent="0" lvl="0" marL="0" rtl="0" algn="ctr">
              <a:spcBef>
                <a:spcPts val="0"/>
              </a:spcBef>
              <a:spcAft>
                <a:spcPts val="0"/>
              </a:spcAft>
              <a:buNone/>
            </a:pPr>
            <a:r>
              <a:rPr lang="en-US" sz="3600"/>
              <a:t>Optimized Vane Shape Factor</a:t>
            </a:r>
            <a:endParaRPr sz="3600"/>
          </a:p>
        </p:txBody>
      </p:sp>
      <p:pic>
        <p:nvPicPr>
          <p:cNvPr id="494" name="Google Shape;494;g840b945552_4_130"/>
          <p:cNvPicPr preferRelativeResize="0"/>
          <p:nvPr/>
        </p:nvPicPr>
        <p:blipFill>
          <a:blip r:embed="rId3">
            <a:alphaModFix/>
          </a:blip>
          <a:stretch>
            <a:fillRect/>
          </a:stretch>
        </p:blipFill>
        <p:spPr>
          <a:xfrm>
            <a:off x="2360000" y="1315800"/>
            <a:ext cx="7472001" cy="496410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sp>
        <p:nvSpPr>
          <p:cNvPr id="499" name="Google Shape;499;g840b945552_4_153"/>
          <p:cNvSpPr txBox="1"/>
          <p:nvPr>
            <p:ph type="title"/>
          </p:nvPr>
        </p:nvSpPr>
        <p:spPr>
          <a:xfrm>
            <a:off x="609600" y="124892"/>
            <a:ext cx="10972800" cy="1143000"/>
          </a:xfrm>
          <a:prstGeom prst="rect">
            <a:avLst/>
          </a:prstGeom>
        </p:spPr>
        <p:txBody>
          <a:bodyPr anchorCtr="0" anchor="ctr" bIns="60925" lIns="121900" spcFirstLastPara="1" rIns="121900" wrap="square" tIns="60925">
            <a:noAutofit/>
          </a:bodyPr>
          <a:lstStyle/>
          <a:p>
            <a:pPr indent="0" lvl="0" marL="0" rtl="0" algn="ctr">
              <a:spcBef>
                <a:spcPts val="0"/>
              </a:spcBef>
              <a:spcAft>
                <a:spcPts val="0"/>
              </a:spcAft>
              <a:buNone/>
            </a:pPr>
            <a:r>
              <a:rPr lang="en-US" sz="3600"/>
              <a:t>Optimized Vane Skin Friction Coeff.</a:t>
            </a:r>
            <a:endParaRPr sz="3600"/>
          </a:p>
        </p:txBody>
      </p:sp>
      <p:pic>
        <p:nvPicPr>
          <p:cNvPr id="500" name="Google Shape;500;g840b945552_4_153"/>
          <p:cNvPicPr preferRelativeResize="0"/>
          <p:nvPr/>
        </p:nvPicPr>
        <p:blipFill>
          <a:blip r:embed="rId3">
            <a:alphaModFix/>
          </a:blip>
          <a:stretch>
            <a:fillRect/>
          </a:stretch>
        </p:blipFill>
        <p:spPr>
          <a:xfrm>
            <a:off x="2372498" y="1405500"/>
            <a:ext cx="7446976" cy="494410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4" name="Shape 504"/>
        <p:cNvGrpSpPr/>
        <p:nvPr/>
      </p:nvGrpSpPr>
      <p:grpSpPr>
        <a:xfrm>
          <a:off x="0" y="0"/>
          <a:ext cx="0" cy="0"/>
          <a:chOff x="0" y="0"/>
          <a:chExt cx="0" cy="0"/>
        </a:xfrm>
      </p:grpSpPr>
      <p:sp>
        <p:nvSpPr>
          <p:cNvPr id="505" name="Google Shape;505;g840b945552_3_115"/>
          <p:cNvSpPr txBox="1"/>
          <p:nvPr>
            <p:ph type="title"/>
          </p:nvPr>
        </p:nvSpPr>
        <p:spPr>
          <a:xfrm>
            <a:off x="609600" y="162692"/>
            <a:ext cx="10972800" cy="1143000"/>
          </a:xfrm>
          <a:prstGeom prst="rect">
            <a:avLst/>
          </a:prstGeom>
        </p:spPr>
        <p:txBody>
          <a:bodyPr anchorCtr="0" anchor="ctr" bIns="60925" lIns="121900" spcFirstLastPara="1" rIns="121900" wrap="square" tIns="60925">
            <a:noAutofit/>
          </a:bodyPr>
          <a:lstStyle/>
          <a:p>
            <a:pPr indent="0" lvl="0" marL="0" rtl="0" algn="ctr">
              <a:spcBef>
                <a:spcPts val="0"/>
              </a:spcBef>
              <a:spcAft>
                <a:spcPts val="0"/>
              </a:spcAft>
              <a:buNone/>
            </a:pPr>
            <a:r>
              <a:rPr lang="en-US" sz="3600"/>
              <a:t>Optimized Vane </a:t>
            </a:r>
            <a:r>
              <a:rPr lang="en-US" sz="3600"/>
              <a:t>Displacement</a:t>
            </a:r>
            <a:r>
              <a:rPr lang="en-US" sz="3600"/>
              <a:t> &amp; </a:t>
            </a:r>
            <a:r>
              <a:rPr lang="en-US" sz="3600"/>
              <a:t>Momentum</a:t>
            </a:r>
            <a:r>
              <a:rPr lang="en-US" sz="3600"/>
              <a:t> Thickness (Pressure Side)</a:t>
            </a:r>
            <a:endParaRPr sz="3600"/>
          </a:p>
        </p:txBody>
      </p:sp>
      <p:pic>
        <p:nvPicPr>
          <p:cNvPr id="506" name="Google Shape;506;g840b945552_3_115"/>
          <p:cNvPicPr preferRelativeResize="0"/>
          <p:nvPr/>
        </p:nvPicPr>
        <p:blipFill>
          <a:blip r:embed="rId3">
            <a:alphaModFix/>
          </a:blip>
          <a:stretch>
            <a:fillRect/>
          </a:stretch>
        </p:blipFill>
        <p:spPr>
          <a:xfrm>
            <a:off x="2368300" y="1425425"/>
            <a:ext cx="7455402" cy="498400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0" name="Shape 510"/>
        <p:cNvGrpSpPr/>
        <p:nvPr/>
      </p:nvGrpSpPr>
      <p:grpSpPr>
        <a:xfrm>
          <a:off x="0" y="0"/>
          <a:ext cx="0" cy="0"/>
          <a:chOff x="0" y="0"/>
          <a:chExt cx="0" cy="0"/>
        </a:xfrm>
      </p:grpSpPr>
      <p:sp>
        <p:nvSpPr>
          <p:cNvPr id="511" name="Google Shape;511;g840b945552_4_137"/>
          <p:cNvSpPr txBox="1"/>
          <p:nvPr>
            <p:ph type="title"/>
          </p:nvPr>
        </p:nvSpPr>
        <p:spPr>
          <a:xfrm>
            <a:off x="609600" y="92917"/>
            <a:ext cx="10972800" cy="1143000"/>
          </a:xfrm>
          <a:prstGeom prst="rect">
            <a:avLst/>
          </a:prstGeom>
        </p:spPr>
        <p:txBody>
          <a:bodyPr anchorCtr="0" anchor="ctr" bIns="60925" lIns="121900" spcFirstLastPara="1" rIns="121900" wrap="square" tIns="60925">
            <a:noAutofit/>
          </a:bodyPr>
          <a:lstStyle/>
          <a:p>
            <a:pPr indent="0" lvl="0" marL="0" rtl="0" algn="ctr">
              <a:spcBef>
                <a:spcPts val="0"/>
              </a:spcBef>
              <a:spcAft>
                <a:spcPts val="0"/>
              </a:spcAft>
              <a:buClr>
                <a:schemeClr val="dk1"/>
              </a:buClr>
              <a:buSzPts val="1100"/>
              <a:buFont typeface="Arial"/>
              <a:buNone/>
            </a:pPr>
            <a:r>
              <a:rPr lang="en-US" sz="3600"/>
              <a:t>Optimized Vane Displacement &amp; Momentum Thickness (Suction Side)</a:t>
            </a:r>
            <a:endParaRPr sz="3600"/>
          </a:p>
        </p:txBody>
      </p:sp>
      <p:pic>
        <p:nvPicPr>
          <p:cNvPr id="512" name="Google Shape;512;g840b945552_4_137"/>
          <p:cNvPicPr preferRelativeResize="0"/>
          <p:nvPr/>
        </p:nvPicPr>
        <p:blipFill>
          <a:blip r:embed="rId3">
            <a:alphaModFix/>
          </a:blip>
          <a:stretch>
            <a:fillRect/>
          </a:stretch>
        </p:blipFill>
        <p:spPr>
          <a:xfrm>
            <a:off x="2363525" y="1324650"/>
            <a:ext cx="7464949" cy="4966301"/>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6" name="Shape 516"/>
        <p:cNvGrpSpPr/>
        <p:nvPr/>
      </p:nvGrpSpPr>
      <p:grpSpPr>
        <a:xfrm>
          <a:off x="0" y="0"/>
          <a:ext cx="0" cy="0"/>
          <a:chOff x="0" y="0"/>
          <a:chExt cx="0" cy="0"/>
        </a:xfrm>
      </p:grpSpPr>
      <p:sp>
        <p:nvSpPr>
          <p:cNvPr id="517" name="Google Shape;517;g840b945552_4_159"/>
          <p:cNvSpPr txBox="1"/>
          <p:nvPr>
            <p:ph type="title"/>
          </p:nvPr>
        </p:nvSpPr>
        <p:spPr>
          <a:xfrm>
            <a:off x="689350" y="192592"/>
            <a:ext cx="10972800" cy="1143000"/>
          </a:xfrm>
          <a:prstGeom prst="rect">
            <a:avLst/>
          </a:prstGeom>
        </p:spPr>
        <p:txBody>
          <a:bodyPr anchorCtr="0" anchor="ctr" bIns="60925" lIns="121900" spcFirstLastPara="1" rIns="121900" wrap="square" tIns="60925">
            <a:noAutofit/>
          </a:bodyPr>
          <a:lstStyle/>
          <a:p>
            <a:pPr indent="0" lvl="0" marL="0" rtl="0" algn="ctr">
              <a:spcBef>
                <a:spcPts val="0"/>
              </a:spcBef>
              <a:spcAft>
                <a:spcPts val="0"/>
              </a:spcAft>
              <a:buNone/>
            </a:pPr>
            <a:r>
              <a:t/>
            </a:r>
            <a:endParaRPr sz="4800"/>
          </a:p>
        </p:txBody>
      </p:sp>
      <p:pic>
        <p:nvPicPr>
          <p:cNvPr id="518" name="Google Shape;518;g840b945552_4_159"/>
          <p:cNvPicPr preferRelativeResize="0"/>
          <p:nvPr/>
        </p:nvPicPr>
        <p:blipFill>
          <a:blip r:embed="rId3">
            <a:alphaModFix/>
          </a:blip>
          <a:stretch>
            <a:fillRect/>
          </a:stretch>
        </p:blipFill>
        <p:spPr>
          <a:xfrm>
            <a:off x="2381500" y="1425425"/>
            <a:ext cx="7428999" cy="494410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2" name="Shape 522"/>
        <p:cNvGrpSpPr/>
        <p:nvPr/>
      </p:nvGrpSpPr>
      <p:grpSpPr>
        <a:xfrm>
          <a:off x="0" y="0"/>
          <a:ext cx="0" cy="0"/>
          <a:chOff x="0" y="0"/>
          <a:chExt cx="0" cy="0"/>
        </a:xfrm>
      </p:grpSpPr>
      <p:pic>
        <p:nvPicPr>
          <p:cNvPr id="523" name="Google Shape;523;g840b945552_4_186"/>
          <p:cNvPicPr preferRelativeResize="0"/>
          <p:nvPr/>
        </p:nvPicPr>
        <p:blipFill>
          <a:blip r:embed="rId3">
            <a:alphaModFix/>
          </a:blip>
          <a:stretch>
            <a:fillRect/>
          </a:stretch>
        </p:blipFill>
        <p:spPr>
          <a:xfrm>
            <a:off x="2529379" y="1773025"/>
            <a:ext cx="7133247" cy="4739125"/>
          </a:xfrm>
          <a:prstGeom prst="rect">
            <a:avLst/>
          </a:prstGeom>
          <a:noFill/>
          <a:ln>
            <a:noFill/>
          </a:ln>
        </p:spPr>
      </p:pic>
      <p:sp>
        <p:nvSpPr>
          <p:cNvPr id="524" name="Google Shape;524;g840b945552_4_186"/>
          <p:cNvSpPr txBox="1"/>
          <p:nvPr>
            <p:ph type="title"/>
          </p:nvPr>
        </p:nvSpPr>
        <p:spPr>
          <a:xfrm>
            <a:off x="609600" y="671067"/>
            <a:ext cx="10972800" cy="1143000"/>
          </a:xfrm>
          <a:prstGeom prst="rect">
            <a:avLst/>
          </a:prstGeom>
        </p:spPr>
        <p:txBody>
          <a:bodyPr anchorCtr="0" anchor="ctr" bIns="60925" lIns="121900" spcFirstLastPara="1" rIns="121900" wrap="square" tIns="60925">
            <a:noAutofit/>
          </a:bodyPr>
          <a:lstStyle/>
          <a:p>
            <a:pPr indent="0" lvl="0" marL="0" rtl="0" algn="ctr">
              <a:spcBef>
                <a:spcPts val="0"/>
              </a:spcBef>
              <a:spcAft>
                <a:spcPts val="0"/>
              </a:spcAft>
              <a:buNone/>
            </a:pPr>
            <a:r>
              <a:rPr lang="en-US"/>
              <a:t>Grid Generation</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8" name="Shape 528"/>
        <p:cNvGrpSpPr/>
        <p:nvPr/>
      </p:nvGrpSpPr>
      <p:grpSpPr>
        <a:xfrm>
          <a:off x="0" y="0"/>
          <a:ext cx="0" cy="0"/>
          <a:chOff x="0" y="0"/>
          <a:chExt cx="0" cy="0"/>
        </a:xfrm>
      </p:grpSpPr>
      <p:sp>
        <p:nvSpPr>
          <p:cNvPr id="529" name="Google Shape;529;g840b945552_4_191"/>
          <p:cNvSpPr txBox="1"/>
          <p:nvPr>
            <p:ph type="title"/>
          </p:nvPr>
        </p:nvSpPr>
        <p:spPr>
          <a:xfrm>
            <a:off x="609600" y="671067"/>
            <a:ext cx="10972800" cy="1143000"/>
          </a:xfrm>
          <a:prstGeom prst="rect">
            <a:avLst/>
          </a:prstGeom>
        </p:spPr>
        <p:txBody>
          <a:bodyPr anchorCtr="0" anchor="ctr" bIns="60925" lIns="121900" spcFirstLastPara="1" rIns="121900" wrap="square" tIns="60925">
            <a:noAutofit/>
          </a:bodyPr>
          <a:lstStyle/>
          <a:p>
            <a:pPr indent="0" lvl="0" marL="0" rtl="0" algn="ctr">
              <a:spcBef>
                <a:spcPts val="0"/>
              </a:spcBef>
              <a:spcAft>
                <a:spcPts val="0"/>
              </a:spcAft>
              <a:buClr>
                <a:schemeClr val="dk1"/>
              </a:buClr>
              <a:buSzPts val="1100"/>
              <a:buFont typeface="Arial"/>
              <a:buNone/>
            </a:pPr>
            <a:r>
              <a:rPr lang="en-US" sz="3600"/>
              <a:t>Optimized Vane Pressure Contour</a:t>
            </a:r>
            <a:endParaRPr/>
          </a:p>
        </p:txBody>
      </p:sp>
      <p:pic>
        <p:nvPicPr>
          <p:cNvPr id="530" name="Google Shape;530;g840b945552_4_191"/>
          <p:cNvPicPr preferRelativeResize="0"/>
          <p:nvPr/>
        </p:nvPicPr>
        <p:blipFill>
          <a:blip r:embed="rId3">
            <a:alphaModFix/>
          </a:blip>
          <a:stretch>
            <a:fillRect/>
          </a:stretch>
        </p:blipFill>
        <p:spPr>
          <a:xfrm>
            <a:off x="2540420" y="1644313"/>
            <a:ext cx="7111159" cy="4739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g840b945552_3_25"/>
          <p:cNvSpPr txBox="1"/>
          <p:nvPr>
            <p:ph type="title"/>
          </p:nvPr>
        </p:nvSpPr>
        <p:spPr>
          <a:xfrm>
            <a:off x="963084" y="4406902"/>
            <a:ext cx="10363200" cy="1362000"/>
          </a:xfrm>
          <a:prstGeom prst="rect">
            <a:avLst/>
          </a:prstGeom>
        </p:spPr>
        <p:txBody>
          <a:bodyPr anchorCtr="0" anchor="t" bIns="60925" lIns="121900" spcFirstLastPara="1" rIns="121900" wrap="square" tIns="60925">
            <a:noAutofit/>
          </a:bodyPr>
          <a:lstStyle/>
          <a:p>
            <a:pPr indent="0" lvl="0" marL="0" rtl="0" algn="l">
              <a:spcBef>
                <a:spcPts val="0"/>
              </a:spcBef>
              <a:spcAft>
                <a:spcPts val="0"/>
              </a:spcAft>
              <a:buNone/>
            </a:pPr>
            <a:r>
              <a:rPr lang="en-US"/>
              <a:t>T-Blade3 Overview</a:t>
            </a:r>
            <a:endParaRPr/>
          </a:p>
        </p:txBody>
      </p:sp>
      <p:sp>
        <p:nvSpPr>
          <p:cNvPr id="121" name="Google Shape;121;g840b945552_3_25"/>
          <p:cNvSpPr txBox="1"/>
          <p:nvPr>
            <p:ph idx="1" type="body"/>
          </p:nvPr>
        </p:nvSpPr>
        <p:spPr>
          <a:xfrm>
            <a:off x="963084" y="2906713"/>
            <a:ext cx="10363200" cy="1500300"/>
          </a:xfrm>
          <a:prstGeom prst="rect">
            <a:avLst/>
          </a:prstGeom>
        </p:spPr>
        <p:txBody>
          <a:bodyPr anchorCtr="0" anchor="b" bIns="60925" lIns="121900" spcFirstLastPara="1" rIns="121900" wrap="square" tIns="60925">
            <a:noAutofit/>
          </a:bodyPr>
          <a:lstStyle/>
          <a:p>
            <a:pPr indent="0" lvl="0" marL="0" rtl="0" algn="l">
              <a:spcBef>
                <a:spcPts val="500"/>
              </a:spcBef>
              <a:spcAft>
                <a:spcPts val="0"/>
              </a:spcAft>
              <a:buNone/>
            </a:pPr>
            <a:r>
              <a:rPr lang="en-US"/>
              <a:t>Matthew Ha</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4" name="Shape 534"/>
        <p:cNvGrpSpPr/>
        <p:nvPr/>
      </p:nvGrpSpPr>
      <p:grpSpPr>
        <a:xfrm>
          <a:off x="0" y="0"/>
          <a:ext cx="0" cy="0"/>
          <a:chOff x="0" y="0"/>
          <a:chExt cx="0" cy="0"/>
        </a:xfrm>
      </p:grpSpPr>
      <p:sp>
        <p:nvSpPr>
          <p:cNvPr id="535" name="Google Shape;535;g840b945552_4_165"/>
          <p:cNvSpPr txBox="1"/>
          <p:nvPr>
            <p:ph type="title"/>
          </p:nvPr>
        </p:nvSpPr>
        <p:spPr>
          <a:xfrm>
            <a:off x="609600" y="182642"/>
            <a:ext cx="10972800" cy="1143000"/>
          </a:xfrm>
          <a:prstGeom prst="rect">
            <a:avLst/>
          </a:prstGeom>
        </p:spPr>
        <p:txBody>
          <a:bodyPr anchorCtr="0" anchor="ctr" bIns="60925" lIns="121900" spcFirstLastPara="1" rIns="121900" wrap="square" tIns="60925">
            <a:noAutofit/>
          </a:bodyPr>
          <a:lstStyle/>
          <a:p>
            <a:pPr indent="0" lvl="0" marL="0" rtl="0" algn="ctr">
              <a:spcBef>
                <a:spcPts val="0"/>
              </a:spcBef>
              <a:spcAft>
                <a:spcPts val="0"/>
              </a:spcAft>
              <a:buNone/>
            </a:pPr>
            <a:r>
              <a:rPr lang="en-US" sz="3600"/>
              <a:t>Optimized Vane Mach Number Contour</a:t>
            </a:r>
            <a:endParaRPr sz="3600"/>
          </a:p>
        </p:txBody>
      </p:sp>
      <p:pic>
        <p:nvPicPr>
          <p:cNvPr id="536" name="Google Shape;536;g840b945552_4_165"/>
          <p:cNvPicPr preferRelativeResize="0"/>
          <p:nvPr/>
        </p:nvPicPr>
        <p:blipFill>
          <a:blip r:embed="rId3">
            <a:alphaModFix/>
          </a:blip>
          <a:stretch>
            <a:fillRect/>
          </a:stretch>
        </p:blipFill>
        <p:spPr>
          <a:xfrm>
            <a:off x="2386575" y="1425425"/>
            <a:ext cx="7418850" cy="494415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0" name="Shape 540"/>
        <p:cNvGrpSpPr/>
        <p:nvPr/>
      </p:nvGrpSpPr>
      <p:grpSpPr>
        <a:xfrm>
          <a:off x="0" y="0"/>
          <a:ext cx="0" cy="0"/>
          <a:chOff x="0" y="0"/>
          <a:chExt cx="0" cy="0"/>
        </a:xfrm>
      </p:grpSpPr>
      <p:sp>
        <p:nvSpPr>
          <p:cNvPr id="541" name="Google Shape;541;g840b945552_3_120"/>
          <p:cNvSpPr txBox="1"/>
          <p:nvPr>
            <p:ph type="title"/>
          </p:nvPr>
        </p:nvSpPr>
        <p:spPr>
          <a:xfrm>
            <a:off x="609600" y="671067"/>
            <a:ext cx="10972800" cy="1143000"/>
          </a:xfrm>
          <a:prstGeom prst="rect">
            <a:avLst/>
          </a:prstGeom>
        </p:spPr>
        <p:txBody>
          <a:bodyPr anchorCtr="0" anchor="ctr" bIns="60925" lIns="121900" spcFirstLastPara="1" rIns="121900" wrap="square" tIns="60925">
            <a:noAutofit/>
          </a:bodyPr>
          <a:lstStyle/>
          <a:p>
            <a:pPr indent="0" lvl="0" marL="0" rtl="0" algn="ctr">
              <a:spcBef>
                <a:spcPts val="0"/>
              </a:spcBef>
              <a:spcAft>
                <a:spcPts val="0"/>
              </a:spcAft>
              <a:buNone/>
            </a:pPr>
            <a:r>
              <a:rPr lang="en-US" sz="5000"/>
              <a:t>Lessons Learned</a:t>
            </a:r>
            <a:endParaRPr sz="5000"/>
          </a:p>
        </p:txBody>
      </p:sp>
      <p:sp>
        <p:nvSpPr>
          <p:cNvPr id="542" name="Google Shape;542;g840b945552_3_120"/>
          <p:cNvSpPr txBox="1"/>
          <p:nvPr>
            <p:ph idx="1" type="body"/>
          </p:nvPr>
        </p:nvSpPr>
        <p:spPr>
          <a:xfrm>
            <a:off x="609600" y="1996629"/>
            <a:ext cx="10972800" cy="3375000"/>
          </a:xfrm>
          <a:prstGeom prst="rect">
            <a:avLst/>
          </a:prstGeom>
        </p:spPr>
        <p:txBody>
          <a:bodyPr anchorCtr="0" anchor="t" bIns="60925" lIns="121900" spcFirstLastPara="1" rIns="121900" wrap="square" tIns="60925">
            <a:noAutofit/>
          </a:bodyPr>
          <a:lstStyle/>
          <a:p>
            <a:pPr indent="-368300" lvl="0" marL="457200" rtl="0" algn="l">
              <a:spcBef>
                <a:spcPts val="500"/>
              </a:spcBef>
              <a:spcAft>
                <a:spcPts val="0"/>
              </a:spcAft>
              <a:buSzPts val="2200"/>
              <a:buChar char="•"/>
            </a:pPr>
            <a:r>
              <a:rPr lang="en-US" sz="2200"/>
              <a:t>Always test every part of a system individually before testing the entire process first to ensure that everything is working as intended.</a:t>
            </a:r>
            <a:endParaRPr sz="2200"/>
          </a:p>
          <a:p>
            <a:pPr indent="-368300" lvl="0" marL="457200" rtl="0" algn="l">
              <a:spcBef>
                <a:spcPts val="0"/>
              </a:spcBef>
              <a:spcAft>
                <a:spcPts val="0"/>
              </a:spcAft>
              <a:buSzPts val="2200"/>
              <a:buChar char="•"/>
            </a:pPr>
            <a:r>
              <a:rPr lang="en-US" sz="2200"/>
              <a:t>Complete a sanity check of all inputs and outputs.</a:t>
            </a:r>
            <a:endParaRPr sz="2200"/>
          </a:p>
          <a:p>
            <a:pPr indent="-368300" lvl="0" marL="457200" rtl="0" algn="l">
              <a:spcBef>
                <a:spcPts val="0"/>
              </a:spcBef>
              <a:spcAft>
                <a:spcPts val="0"/>
              </a:spcAft>
              <a:buSzPts val="2200"/>
              <a:buChar char="•"/>
            </a:pPr>
            <a:r>
              <a:rPr lang="en-US" sz="2200"/>
              <a:t>Linux is a scary.</a:t>
            </a:r>
            <a:endParaRPr sz="2200"/>
          </a:p>
          <a:p>
            <a:pPr indent="-368300" lvl="0" marL="457200" rtl="0" algn="l">
              <a:spcBef>
                <a:spcPts val="0"/>
              </a:spcBef>
              <a:spcAft>
                <a:spcPts val="0"/>
              </a:spcAft>
              <a:buSzPts val="2200"/>
              <a:buChar char="•"/>
            </a:pPr>
            <a:r>
              <a:rPr lang="en-US" sz="2200"/>
              <a:t>Nothing is actually magic in programming.</a:t>
            </a:r>
            <a:endParaRPr sz="2200"/>
          </a:p>
          <a:p>
            <a:pPr indent="0" lvl="0" marL="457200" rtl="0" algn="l">
              <a:spcBef>
                <a:spcPts val="500"/>
              </a:spcBef>
              <a:spcAft>
                <a:spcPts val="0"/>
              </a:spcAft>
              <a:buNone/>
            </a:pPr>
            <a:r>
              <a:t/>
            </a:r>
            <a:endParaRPr sz="2200"/>
          </a:p>
          <a:p>
            <a:pPr indent="0" lvl="0" marL="0" rtl="0" algn="l">
              <a:spcBef>
                <a:spcPts val="500"/>
              </a:spcBef>
              <a:spcAft>
                <a:spcPts val="0"/>
              </a:spcAft>
              <a:buNone/>
            </a:pPr>
            <a:r>
              <a:t/>
            </a:r>
            <a:endParaRPr sz="2200"/>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6" name="Shape 546"/>
        <p:cNvGrpSpPr/>
        <p:nvPr/>
      </p:nvGrpSpPr>
      <p:grpSpPr>
        <a:xfrm>
          <a:off x="0" y="0"/>
          <a:ext cx="0" cy="0"/>
          <a:chOff x="0" y="0"/>
          <a:chExt cx="0" cy="0"/>
        </a:xfrm>
      </p:grpSpPr>
      <p:sp>
        <p:nvSpPr>
          <p:cNvPr id="547" name="Google Shape;547;g840b945552_3_125"/>
          <p:cNvSpPr txBox="1"/>
          <p:nvPr>
            <p:ph type="title"/>
          </p:nvPr>
        </p:nvSpPr>
        <p:spPr>
          <a:xfrm>
            <a:off x="609600" y="671067"/>
            <a:ext cx="10972800" cy="1143000"/>
          </a:xfrm>
          <a:prstGeom prst="rect">
            <a:avLst/>
          </a:prstGeom>
        </p:spPr>
        <p:txBody>
          <a:bodyPr anchorCtr="0" anchor="ctr" bIns="60925" lIns="121900" spcFirstLastPara="1" rIns="121900" wrap="square" tIns="60925">
            <a:noAutofit/>
          </a:bodyPr>
          <a:lstStyle/>
          <a:p>
            <a:pPr indent="0" lvl="0" marL="0" rtl="0" algn="ctr">
              <a:spcBef>
                <a:spcPts val="0"/>
              </a:spcBef>
              <a:spcAft>
                <a:spcPts val="0"/>
              </a:spcAft>
              <a:buNone/>
            </a:pPr>
            <a:r>
              <a:rPr lang="en-US" sz="5000"/>
              <a:t>Future Work</a:t>
            </a:r>
            <a:endParaRPr sz="5000"/>
          </a:p>
        </p:txBody>
      </p:sp>
      <p:sp>
        <p:nvSpPr>
          <p:cNvPr id="548" name="Google Shape;548;g840b945552_3_125"/>
          <p:cNvSpPr txBox="1"/>
          <p:nvPr>
            <p:ph idx="1" type="body"/>
          </p:nvPr>
        </p:nvSpPr>
        <p:spPr>
          <a:xfrm>
            <a:off x="609600" y="1996629"/>
            <a:ext cx="10972800" cy="3375000"/>
          </a:xfrm>
          <a:prstGeom prst="rect">
            <a:avLst/>
          </a:prstGeom>
        </p:spPr>
        <p:txBody>
          <a:bodyPr anchorCtr="0" anchor="t" bIns="60925" lIns="121900" spcFirstLastPara="1" rIns="121900" wrap="square" tIns="60925">
            <a:noAutofit/>
          </a:bodyPr>
          <a:lstStyle/>
          <a:p>
            <a:pPr indent="-368300" lvl="0" marL="457200" rtl="0" algn="l">
              <a:spcBef>
                <a:spcPts val="500"/>
              </a:spcBef>
              <a:spcAft>
                <a:spcPts val="0"/>
              </a:spcAft>
              <a:buSzPts val="2200"/>
              <a:buChar char="•"/>
            </a:pPr>
            <a:r>
              <a:rPr lang="en-US" sz="2200"/>
              <a:t>Reverse engineering blade geometry:</a:t>
            </a:r>
            <a:endParaRPr sz="2200"/>
          </a:p>
          <a:p>
            <a:pPr indent="-368300" lvl="1" marL="914400" rtl="0" algn="l">
              <a:spcBef>
                <a:spcPts val="0"/>
              </a:spcBef>
              <a:spcAft>
                <a:spcPts val="0"/>
              </a:spcAft>
              <a:buSzPts val="2200"/>
              <a:buChar char="–"/>
            </a:pPr>
            <a:r>
              <a:rPr lang="en-US" sz="2200"/>
              <a:t>Find method to get mean camber line of target airfoil.</a:t>
            </a:r>
            <a:endParaRPr sz="2200"/>
          </a:p>
          <a:p>
            <a:pPr indent="-368300" lvl="1" marL="914400" rtl="0" algn="l">
              <a:spcBef>
                <a:spcPts val="0"/>
              </a:spcBef>
              <a:spcAft>
                <a:spcPts val="0"/>
              </a:spcAft>
              <a:buSzPts val="2200"/>
              <a:buChar char="–"/>
            </a:pPr>
            <a:r>
              <a:rPr lang="en-US" sz="2200"/>
              <a:t>Investigate possible trends in certain airfoil series.</a:t>
            </a:r>
            <a:r>
              <a:rPr lang="en-US" sz="2200"/>
              <a:t> </a:t>
            </a:r>
            <a:endParaRPr sz="2200"/>
          </a:p>
          <a:p>
            <a:pPr indent="-368300" lvl="0" marL="457200" rtl="0" algn="l">
              <a:spcBef>
                <a:spcPts val="0"/>
              </a:spcBef>
              <a:spcAft>
                <a:spcPts val="0"/>
              </a:spcAft>
              <a:buSzPts val="2200"/>
              <a:buChar char="•"/>
            </a:pPr>
            <a:r>
              <a:rPr lang="en-US" sz="2200"/>
              <a:t>Develop refined model to better simulate </a:t>
            </a:r>
            <a:r>
              <a:rPr lang="en-US" sz="2200"/>
              <a:t>conditions</a:t>
            </a:r>
            <a:r>
              <a:rPr lang="en-US" sz="2200"/>
              <a:t> of S-CO2</a:t>
            </a:r>
            <a:endParaRPr sz="2200"/>
          </a:p>
          <a:p>
            <a:pPr indent="-368300" lvl="0" marL="457200" rtl="0" algn="l">
              <a:spcBef>
                <a:spcPts val="0"/>
              </a:spcBef>
              <a:spcAft>
                <a:spcPts val="0"/>
              </a:spcAft>
              <a:buSzPts val="2200"/>
              <a:buChar char="•"/>
            </a:pPr>
            <a:r>
              <a:rPr lang="en-US" sz="2200"/>
              <a:t>Investigate the objective function of omega bar rather than zeta</a:t>
            </a:r>
            <a:endParaRPr sz="2200"/>
          </a:p>
          <a:p>
            <a:pPr indent="-368300" lvl="0" marL="457200" rtl="0" algn="l">
              <a:spcBef>
                <a:spcPts val="0"/>
              </a:spcBef>
              <a:spcAft>
                <a:spcPts val="0"/>
              </a:spcAft>
              <a:buSzPts val="2200"/>
              <a:buChar char="•"/>
            </a:pPr>
            <a:r>
              <a:rPr lang="en-US" sz="2200"/>
              <a:t>Further validate blade geometry optimization</a:t>
            </a:r>
            <a:endParaRPr sz="2200"/>
          </a:p>
          <a:p>
            <a:pPr indent="-368300" lvl="0" marL="457200" rtl="0" algn="l">
              <a:spcBef>
                <a:spcPts val="0"/>
              </a:spcBef>
              <a:spcAft>
                <a:spcPts val="0"/>
              </a:spcAft>
              <a:buSzPts val="2200"/>
              <a:buChar char="•"/>
            </a:pPr>
            <a:r>
              <a:rPr lang="en-US" sz="2200"/>
              <a:t>Investigate stage 2 stator</a:t>
            </a:r>
            <a:endParaRPr sz="2200"/>
          </a:p>
          <a:p>
            <a:pPr indent="-368300" lvl="1" marL="914400" rtl="0" algn="l">
              <a:spcBef>
                <a:spcPts val="0"/>
              </a:spcBef>
              <a:spcAft>
                <a:spcPts val="0"/>
              </a:spcAft>
              <a:buSzPts val="2200"/>
              <a:buChar char="–"/>
            </a:pPr>
            <a:r>
              <a:rPr lang="en-US" sz="2200"/>
              <a:t>Begin full 3 stage optimization and study</a:t>
            </a:r>
            <a:endParaRPr sz="2200"/>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2" name="Shape 552"/>
        <p:cNvGrpSpPr/>
        <p:nvPr/>
      </p:nvGrpSpPr>
      <p:grpSpPr>
        <a:xfrm>
          <a:off x="0" y="0"/>
          <a:ext cx="0" cy="0"/>
          <a:chOff x="0" y="0"/>
          <a:chExt cx="0" cy="0"/>
        </a:xfrm>
      </p:grpSpPr>
      <p:sp>
        <p:nvSpPr>
          <p:cNvPr id="553" name="Google Shape;553;p14"/>
          <p:cNvSpPr txBox="1"/>
          <p:nvPr>
            <p:ph type="title"/>
          </p:nvPr>
        </p:nvSpPr>
        <p:spPr>
          <a:xfrm>
            <a:off x="609600" y="671067"/>
            <a:ext cx="109728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sz="5000"/>
              <a:t>References</a:t>
            </a:r>
            <a:endParaRPr sz="5000"/>
          </a:p>
        </p:txBody>
      </p:sp>
      <p:sp>
        <p:nvSpPr>
          <p:cNvPr id="554" name="Google Shape;554;p14"/>
          <p:cNvSpPr txBox="1"/>
          <p:nvPr>
            <p:ph idx="1" type="body"/>
          </p:nvPr>
        </p:nvSpPr>
        <p:spPr>
          <a:xfrm>
            <a:off x="609600" y="1996629"/>
            <a:ext cx="10972800" cy="3375000"/>
          </a:xfrm>
          <a:prstGeom prst="rect">
            <a:avLst/>
          </a:prstGeom>
          <a:noFill/>
          <a:ln>
            <a:noFill/>
          </a:ln>
        </p:spPr>
        <p:txBody>
          <a:bodyPr anchorCtr="0" anchor="t" bIns="45700" lIns="91425" spcFirstLastPara="1" rIns="91425" wrap="square" tIns="45700">
            <a:normAutofit/>
          </a:bodyPr>
          <a:lstStyle/>
          <a:p>
            <a:pPr indent="-133350" lvl="0" marL="228600" rtl="0" algn="l">
              <a:lnSpc>
                <a:spcPct val="90000"/>
              </a:lnSpc>
              <a:spcBef>
                <a:spcPts val="1000"/>
              </a:spcBef>
              <a:spcAft>
                <a:spcPts val="0"/>
              </a:spcAft>
              <a:buSzPts val="1300"/>
              <a:buChar char="•"/>
            </a:pPr>
            <a:r>
              <a:rPr lang="en-US" sz="1300"/>
              <a:t>Abbot, I. H., Doenhoff, A. E. von., 1959. Families of Wing Sections. </a:t>
            </a:r>
            <a:r>
              <a:rPr i="1" lang="en-US" sz="1300"/>
              <a:t>Theory of Wing Sections Including a Summary of Airfoil Data. </a:t>
            </a:r>
            <a:endParaRPr sz="1300"/>
          </a:p>
          <a:p>
            <a:pPr indent="-133350" lvl="0" marL="228600" rtl="0" algn="l">
              <a:lnSpc>
                <a:spcPct val="90000"/>
              </a:lnSpc>
              <a:spcBef>
                <a:spcPts val="1000"/>
              </a:spcBef>
              <a:spcAft>
                <a:spcPts val="0"/>
              </a:spcAft>
              <a:buSzPts val="1300"/>
              <a:buChar char="•"/>
            </a:pPr>
            <a:r>
              <a:rPr lang="en-US" sz="1300"/>
              <a:t>Balasubramanian, K., Turner, M. G, “Novel, Unified, Curvature-Based Airfoil Parameterization Model for Turbomachinery Blades and Wings” Tech. rep.</a:t>
            </a:r>
            <a:endParaRPr sz="1300"/>
          </a:p>
          <a:p>
            <a:pPr indent="-133350" lvl="0" marL="228600" rtl="0" algn="l">
              <a:lnSpc>
                <a:spcPct val="90000"/>
              </a:lnSpc>
              <a:spcBef>
                <a:spcPts val="1000"/>
              </a:spcBef>
              <a:spcAft>
                <a:spcPts val="0"/>
              </a:spcAft>
              <a:buSzPts val="1300"/>
              <a:buChar char="•"/>
            </a:pPr>
            <a:r>
              <a:rPr lang="en-US" sz="1300"/>
              <a:t> </a:t>
            </a:r>
            <a:r>
              <a:rPr lang="en-US" sz="1300" u="sng">
                <a:solidFill>
                  <a:schemeClr val="hlink"/>
                </a:solidFill>
                <a:hlinkClick r:id="rId3"/>
              </a:rPr>
              <a:t>https://github.com/GTSL-UC/T-Blade3/tree/master/inputs/NACA_thickness_cases/OGV_midspan_section/LE55</a:t>
            </a:r>
            <a:r>
              <a:rPr lang="en-US" sz="1300"/>
              <a:t> , “</a:t>
            </a:r>
            <a:r>
              <a:rPr lang="en-US" sz="1300"/>
              <a:t>OGV LE55”, Accessed April 20, 2020.</a:t>
            </a:r>
            <a:endParaRPr sz="1300"/>
          </a:p>
          <a:p>
            <a:pPr indent="-133350" lvl="0" marL="228600" rtl="0" algn="l">
              <a:lnSpc>
                <a:spcPct val="90000"/>
              </a:lnSpc>
              <a:spcBef>
                <a:spcPts val="1000"/>
              </a:spcBef>
              <a:spcAft>
                <a:spcPts val="0"/>
              </a:spcAft>
              <a:buSzPts val="1300"/>
              <a:buChar char="•"/>
            </a:pPr>
            <a:r>
              <a:rPr lang="en-US" sz="1300"/>
              <a:t>Drela, M., Youngren, H., “A User’s Guide to MISES 2.63”, </a:t>
            </a:r>
            <a:r>
              <a:rPr lang="en-US" sz="1300" u="sng">
                <a:solidFill>
                  <a:schemeClr val="hlink"/>
                </a:solidFill>
                <a:hlinkClick r:id="rId4"/>
              </a:rPr>
              <a:t>http://web.mit.edu/drela/Public/web/mises/mises.pdf</a:t>
            </a:r>
            <a:r>
              <a:rPr lang="en-US" sz="1300"/>
              <a:t>, Accessed April 20, 2020.</a:t>
            </a:r>
            <a:endParaRPr sz="1300"/>
          </a:p>
          <a:p>
            <a:pPr indent="-133350" lvl="0" marL="228600" rtl="0" algn="l">
              <a:lnSpc>
                <a:spcPct val="90000"/>
              </a:lnSpc>
              <a:spcBef>
                <a:spcPts val="1000"/>
              </a:spcBef>
              <a:spcAft>
                <a:spcPts val="0"/>
              </a:spcAft>
              <a:buSzPts val="1300"/>
              <a:buChar char="•"/>
            </a:pPr>
            <a:r>
              <a:rPr lang="en-US" sz="1300"/>
              <a:t>Viars, T., Turner, M. G., Orkwis, P. D., “Optimization of the Design of a Turbine Blade using OpenMDAO” Tech. rep.</a:t>
            </a:r>
            <a:endParaRPr sz="1300"/>
          </a:p>
          <a:p>
            <a:pPr indent="-133350" lvl="0" marL="228600" rtl="0" algn="l">
              <a:lnSpc>
                <a:spcPct val="90000"/>
              </a:lnSpc>
              <a:spcBef>
                <a:spcPts val="1000"/>
              </a:spcBef>
              <a:spcAft>
                <a:spcPts val="0"/>
              </a:spcAft>
              <a:buSzPts val="1300"/>
              <a:buChar char="•"/>
            </a:pPr>
            <a:r>
              <a:rPr lang="en-US" sz="1300"/>
              <a:t>Sharma, M., Turner, M. G., “Application of a Continuous Modified NACA Four Digit Thickness Distribution to Turbomachinery Geometries” Tech. rep.</a:t>
            </a:r>
            <a:endParaRPr sz="1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g840b945552_3_30"/>
          <p:cNvSpPr txBox="1"/>
          <p:nvPr>
            <p:ph type="title"/>
          </p:nvPr>
        </p:nvSpPr>
        <p:spPr>
          <a:xfrm>
            <a:off x="609600" y="671067"/>
            <a:ext cx="10972800" cy="1143000"/>
          </a:xfrm>
          <a:prstGeom prst="rect">
            <a:avLst/>
          </a:prstGeom>
        </p:spPr>
        <p:txBody>
          <a:bodyPr anchorCtr="0" anchor="ctr" bIns="60925" lIns="121900" spcFirstLastPara="1" rIns="121900" wrap="square" tIns="60925">
            <a:noAutofit/>
          </a:bodyPr>
          <a:lstStyle/>
          <a:p>
            <a:pPr indent="0" lvl="0" marL="0" rtl="0" algn="ctr">
              <a:spcBef>
                <a:spcPts val="0"/>
              </a:spcBef>
              <a:spcAft>
                <a:spcPts val="0"/>
              </a:spcAft>
              <a:buNone/>
            </a:pPr>
            <a:r>
              <a:rPr lang="en-US" sz="5000"/>
              <a:t>T-Blade3 Framework</a:t>
            </a:r>
            <a:endParaRPr sz="5000"/>
          </a:p>
        </p:txBody>
      </p:sp>
      <p:sp>
        <p:nvSpPr>
          <p:cNvPr id="127" name="Google Shape;127;g840b945552_3_30"/>
          <p:cNvSpPr txBox="1"/>
          <p:nvPr>
            <p:ph idx="1" type="body"/>
          </p:nvPr>
        </p:nvSpPr>
        <p:spPr>
          <a:xfrm>
            <a:off x="609600" y="1996629"/>
            <a:ext cx="10972800" cy="3375000"/>
          </a:xfrm>
          <a:prstGeom prst="rect">
            <a:avLst/>
          </a:prstGeom>
        </p:spPr>
        <p:txBody>
          <a:bodyPr anchorCtr="0" anchor="t" bIns="60925" lIns="121900" spcFirstLastPara="1" rIns="121900" wrap="square" tIns="60925">
            <a:noAutofit/>
          </a:bodyPr>
          <a:lstStyle/>
          <a:p>
            <a:pPr indent="-368300" lvl="0" marL="457200" rtl="0" algn="l">
              <a:spcBef>
                <a:spcPts val="500"/>
              </a:spcBef>
              <a:spcAft>
                <a:spcPts val="0"/>
              </a:spcAft>
              <a:buSzPts val="2200"/>
              <a:buChar char="•"/>
            </a:pPr>
            <a:r>
              <a:rPr lang="en-US" sz="2200"/>
              <a:t>Parametric 3D blade geometry builder</a:t>
            </a:r>
            <a:endParaRPr sz="2200"/>
          </a:p>
          <a:p>
            <a:pPr indent="-361950" lvl="1" marL="914400" rtl="0" algn="l">
              <a:spcBef>
                <a:spcPts val="0"/>
              </a:spcBef>
              <a:spcAft>
                <a:spcPts val="0"/>
              </a:spcAft>
              <a:buSzPts val="2100"/>
              <a:buChar char="–"/>
            </a:pPr>
            <a:r>
              <a:rPr lang="en-US" sz="2100"/>
              <a:t>Formally 3DBGB</a:t>
            </a:r>
            <a:endParaRPr sz="2100"/>
          </a:p>
          <a:p>
            <a:pPr indent="-361950" lvl="1" marL="914400" rtl="0" algn="l">
              <a:spcBef>
                <a:spcPts val="0"/>
              </a:spcBef>
              <a:spcAft>
                <a:spcPts val="0"/>
              </a:spcAft>
              <a:buSzPts val="2100"/>
              <a:buChar char="–"/>
            </a:pPr>
            <a:r>
              <a:rPr lang="en-US" sz="2100"/>
              <a:t>Curvature based parameterization utilizing uniform rational basis spline</a:t>
            </a:r>
            <a:endParaRPr sz="2100"/>
          </a:p>
          <a:p>
            <a:pPr indent="-368300" lvl="0" marL="457200" rtl="0" algn="l">
              <a:spcBef>
                <a:spcPts val="0"/>
              </a:spcBef>
              <a:spcAft>
                <a:spcPts val="0"/>
              </a:spcAft>
              <a:buSzPts val="2200"/>
              <a:buChar char="•"/>
            </a:pPr>
            <a:r>
              <a:rPr lang="en-US" sz="2200"/>
              <a:t>Version 1.2.2 obtained from </a:t>
            </a:r>
            <a:r>
              <a:rPr lang="en-US" sz="2200" u="sng">
                <a:solidFill>
                  <a:schemeClr val="hlink"/>
                </a:solidFill>
                <a:hlinkClick r:id="rId3"/>
              </a:rPr>
              <a:t>http://github/GTSL-UC/T-blade3</a:t>
            </a:r>
            <a:endParaRPr sz="2200"/>
          </a:p>
          <a:p>
            <a:pPr indent="-361950" lvl="1" marL="914400" rtl="0" algn="l">
              <a:spcBef>
                <a:spcPts val="0"/>
              </a:spcBef>
              <a:spcAft>
                <a:spcPts val="0"/>
              </a:spcAft>
              <a:buSzPts val="2100"/>
              <a:buChar char="–"/>
            </a:pPr>
            <a:r>
              <a:rPr lang="en-US" sz="2100"/>
              <a:t>Compiled and setup onto personal Linux Box</a:t>
            </a:r>
            <a:endParaRPr sz="2100"/>
          </a:p>
          <a:p>
            <a:pPr indent="-361950" lvl="1" marL="914400" rtl="0" algn="l">
              <a:spcBef>
                <a:spcPts val="0"/>
              </a:spcBef>
              <a:spcAft>
                <a:spcPts val="0"/>
              </a:spcAft>
              <a:buSzPts val="2100"/>
              <a:buChar char="–"/>
            </a:pPr>
            <a:r>
              <a:rPr lang="en-US" sz="2100"/>
              <a:t>T-Blade3 geometry input obtained from </a:t>
            </a:r>
            <a:r>
              <a:rPr lang="en-US" sz="1100" u="sng">
                <a:solidFill>
                  <a:schemeClr val="hlink"/>
                </a:solidFill>
                <a:latin typeface="Arial"/>
                <a:ea typeface="Arial"/>
                <a:cs typeface="Arial"/>
                <a:sym typeface="Arial"/>
                <a:hlinkClick r:id="rId4"/>
              </a:rPr>
              <a:t>https://github.com/GTSL-UC/T-Blade3/blob/master/inputs/NACA_thickness_cases/OGV_midspan_section/LE55/mises_instructions.pdf</a:t>
            </a:r>
            <a:endParaRPr sz="2100"/>
          </a:p>
          <a:p>
            <a:pPr indent="-361950" lvl="2" marL="1371600" rtl="0" algn="l">
              <a:spcBef>
                <a:spcPts val="0"/>
              </a:spcBef>
              <a:spcAft>
                <a:spcPts val="0"/>
              </a:spcAft>
              <a:buSzPts val="2100"/>
              <a:buChar char="•"/>
            </a:pPr>
            <a:r>
              <a:rPr lang="en-US" sz="2100"/>
              <a:t>OGV Mid-Span Section LE55 </a:t>
            </a:r>
            <a:endParaRPr sz="2100"/>
          </a:p>
          <a:p>
            <a:pPr indent="-361950" lvl="3" marL="1828800" rtl="0" algn="l">
              <a:spcBef>
                <a:spcPts val="0"/>
              </a:spcBef>
              <a:spcAft>
                <a:spcPts val="0"/>
              </a:spcAft>
              <a:buSzPts val="2100"/>
              <a:buChar char="–"/>
            </a:pPr>
            <a:r>
              <a:rPr lang="en-US" sz="2100"/>
              <a:t>3dbgbinput.3.dat </a:t>
            </a:r>
            <a:endParaRPr sz="2100"/>
          </a:p>
          <a:p>
            <a:pPr indent="-361950" lvl="3" marL="1828800" rtl="0" algn="l">
              <a:spcBef>
                <a:spcPts val="0"/>
              </a:spcBef>
              <a:spcAft>
                <a:spcPts val="0"/>
              </a:spcAft>
              <a:buSzPts val="2100"/>
              <a:buChar char="–"/>
            </a:pPr>
            <a:r>
              <a:rPr lang="en-US" sz="2100"/>
              <a:t>spanwisecontrolinputs.3.dat </a:t>
            </a:r>
            <a:endParaRPr sz="2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g840b945552_3_35"/>
          <p:cNvSpPr txBox="1"/>
          <p:nvPr>
            <p:ph type="title"/>
          </p:nvPr>
        </p:nvSpPr>
        <p:spPr>
          <a:xfrm>
            <a:off x="609600" y="671075"/>
            <a:ext cx="4987800" cy="1143000"/>
          </a:xfrm>
          <a:prstGeom prst="rect">
            <a:avLst/>
          </a:prstGeom>
        </p:spPr>
        <p:txBody>
          <a:bodyPr anchorCtr="0" anchor="ctr" bIns="60925" lIns="121900" spcFirstLastPara="1" rIns="121900" wrap="square" tIns="60925">
            <a:noAutofit/>
          </a:bodyPr>
          <a:lstStyle/>
          <a:p>
            <a:pPr indent="0" lvl="0" marL="0" rtl="0" algn="ctr">
              <a:spcBef>
                <a:spcPts val="0"/>
              </a:spcBef>
              <a:spcAft>
                <a:spcPts val="0"/>
              </a:spcAft>
              <a:buNone/>
            </a:pPr>
            <a:r>
              <a:rPr lang="en-US" sz="5000"/>
              <a:t>T-Blade3 Input File</a:t>
            </a:r>
            <a:endParaRPr sz="5000"/>
          </a:p>
        </p:txBody>
      </p:sp>
      <p:pic>
        <p:nvPicPr>
          <p:cNvPr id="133" name="Google Shape;133;g840b945552_3_35"/>
          <p:cNvPicPr preferRelativeResize="0"/>
          <p:nvPr/>
        </p:nvPicPr>
        <p:blipFill>
          <a:blip r:embed="rId3">
            <a:alphaModFix/>
          </a:blip>
          <a:stretch>
            <a:fillRect/>
          </a:stretch>
        </p:blipFill>
        <p:spPr>
          <a:xfrm>
            <a:off x="5867400" y="76200"/>
            <a:ext cx="6405136" cy="6705602"/>
          </a:xfrm>
          <a:prstGeom prst="rect">
            <a:avLst/>
          </a:prstGeom>
          <a:noFill/>
          <a:ln>
            <a:noFill/>
          </a:ln>
        </p:spPr>
      </p:pic>
      <p:sp>
        <p:nvSpPr>
          <p:cNvPr id="134" name="Google Shape;134;g840b945552_3_35"/>
          <p:cNvSpPr txBox="1"/>
          <p:nvPr>
            <p:ph idx="1" type="body"/>
          </p:nvPr>
        </p:nvSpPr>
        <p:spPr>
          <a:xfrm>
            <a:off x="609600" y="1996625"/>
            <a:ext cx="5257800" cy="3375000"/>
          </a:xfrm>
          <a:prstGeom prst="rect">
            <a:avLst/>
          </a:prstGeom>
        </p:spPr>
        <p:txBody>
          <a:bodyPr anchorCtr="0" anchor="t" bIns="60925" lIns="121900" spcFirstLastPara="1" rIns="121900" wrap="square" tIns="60925">
            <a:noAutofit/>
          </a:bodyPr>
          <a:lstStyle/>
          <a:p>
            <a:pPr indent="0" lvl="0" marL="0" rtl="0" algn="l">
              <a:spcBef>
                <a:spcPts val="500"/>
              </a:spcBef>
              <a:spcAft>
                <a:spcPts val="0"/>
              </a:spcAft>
              <a:buNone/>
            </a:pPr>
            <a:r>
              <a:rPr lang="en-US"/>
              <a:t>3dbgbinput.3.dat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2020-04-16T19:05:27Z</dcterms:created>
  <dc:creator>Christopher Feldman</dc:creator>
</cp:coreProperties>
</file>