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60" r:id="rId7"/>
    <p:sldId id="258" r:id="rId8"/>
    <p:sldId id="262" r:id="rId9"/>
    <p:sldId id="283" r:id="rId10"/>
    <p:sldId id="261" r:id="rId11"/>
    <p:sldId id="264" r:id="rId12"/>
    <p:sldId id="286" r:id="rId13"/>
    <p:sldId id="285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>
        <p:scale>
          <a:sx n="98" d="100"/>
          <a:sy n="98" d="100"/>
        </p:scale>
        <p:origin x="240" y="1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1/9/2024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GB" noProof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GB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GB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dolenec/VAJA_1/tree/main/PROJEKT" TargetMode="Externa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7860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ollama.ai/library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sl-SI" sz="4400" b="1" i="0" dirty="0">
                <a:solidFill>
                  <a:srgbClr val="E6EDF3"/>
                </a:solidFill>
                <a:effectLst/>
                <a:latin typeface="-apple-system"/>
              </a:rPr>
              <a:t>Jezikovni Modeli v Praksi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l-SI" sz="1800" b="1" i="0" dirty="0">
                <a:solidFill>
                  <a:srgbClr val="E6EDF3"/>
                </a:solidFill>
                <a:effectLst/>
                <a:latin typeface="-apple-system"/>
              </a:rPr>
              <a:t>Modificiranje in uporaba velikih jezikovnih modelov z OLLAMA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4CCA367-3B0C-C93A-5B70-CC262C9D06DF}"/>
              </a:ext>
            </a:extLst>
          </p:cNvPr>
          <p:cNvSpPr txBox="1">
            <a:spLocks/>
          </p:cNvSpPr>
          <p:nvPr/>
        </p:nvSpPr>
        <p:spPr>
          <a:xfrm>
            <a:off x="5114544" y="5989320"/>
            <a:ext cx="7077456" cy="86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GB" sz="1800" kern="1200" spc="3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b="1" dirty="0">
                <a:solidFill>
                  <a:srgbClr val="E6EDF3"/>
                </a:solidFill>
                <a:latin typeface="-apple-system"/>
              </a:rPr>
              <a:t>Benjamin Dolenec</a:t>
            </a:r>
            <a:br>
              <a:rPr lang="en-GB" b="1" dirty="0">
                <a:solidFill>
                  <a:srgbClr val="E6EDF3"/>
                </a:solidFill>
                <a:latin typeface="-apple-system"/>
              </a:rPr>
            </a:br>
            <a:r>
              <a:rPr lang="en-GB" b="1" dirty="0" err="1">
                <a:solidFill>
                  <a:srgbClr val="E6EDF3"/>
                </a:solidFill>
                <a:latin typeface="-apple-system"/>
              </a:rPr>
              <a:t>Januar</a:t>
            </a:r>
            <a:r>
              <a:rPr lang="en-GB" b="1" dirty="0">
                <a:solidFill>
                  <a:srgbClr val="E6EDF3"/>
                </a:solidFill>
                <a:latin typeface="-apple-system"/>
              </a:rPr>
              <a:t> 2024</a:t>
            </a:r>
            <a:br>
              <a:rPr lang="en-US" b="1" dirty="0">
                <a:solidFill>
                  <a:srgbClr val="E6EDF3"/>
                </a:solidFill>
                <a:latin typeface="-apple-system"/>
              </a:rPr>
            </a:br>
            <a:r>
              <a:rPr lang="en-US" b="1" dirty="0" err="1">
                <a:solidFill>
                  <a:srgbClr val="E6EDF3"/>
                </a:solidFill>
                <a:latin typeface="-apple-system"/>
              </a:rPr>
              <a:t>Univerza</a:t>
            </a:r>
            <a:r>
              <a:rPr lang="en-US" b="1" dirty="0">
                <a:solidFill>
                  <a:srgbClr val="E6EDF3"/>
                </a:solidFill>
                <a:latin typeface="-apple-system"/>
              </a:rPr>
              <a:t> v </a:t>
            </a:r>
            <a:r>
              <a:rPr lang="en-US" b="1" dirty="0" err="1">
                <a:solidFill>
                  <a:srgbClr val="E6EDF3"/>
                </a:solidFill>
                <a:latin typeface="-apple-system"/>
              </a:rPr>
              <a:t>Ljubljani</a:t>
            </a:r>
            <a:br>
              <a:rPr lang="en-US" b="1" dirty="0">
                <a:solidFill>
                  <a:srgbClr val="E6EDF3"/>
                </a:solidFill>
                <a:latin typeface="-apple-system"/>
              </a:rPr>
            </a:br>
            <a:r>
              <a:rPr lang="en-GB" b="1" dirty="0" err="1">
                <a:solidFill>
                  <a:srgbClr val="E6EDF3"/>
                </a:solidFill>
                <a:latin typeface="-apple-system"/>
              </a:rPr>
              <a:t>Fakulteta</a:t>
            </a:r>
            <a:r>
              <a:rPr lang="en-GB" b="1" dirty="0">
                <a:solidFill>
                  <a:srgbClr val="E6EDF3"/>
                </a:solidFill>
                <a:latin typeface="-apple-system"/>
              </a:rPr>
              <a:t> za </a:t>
            </a:r>
            <a:r>
              <a:rPr lang="en-GB" b="1" dirty="0" err="1">
                <a:solidFill>
                  <a:srgbClr val="E6EDF3"/>
                </a:solidFill>
                <a:latin typeface="-apple-system"/>
              </a:rPr>
              <a:t>Elektrotehniko</a:t>
            </a:r>
            <a:endParaRPr lang="en-GB" b="1" dirty="0">
              <a:solidFill>
                <a:srgbClr val="E6EDF3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Nvidia CUDA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90B5C6-1CB0-445E-99D1-8E2FE8C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25433C-9AF6-CB71-5955-05DB5E9EDD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3" r="2993"/>
          <a:stretch/>
        </p:blipFill>
        <p:spPr>
          <a:xfrm>
            <a:off x="10941268" y="73540"/>
            <a:ext cx="1184181" cy="122750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93F55EAC-93FB-B56C-D216-0C76524CF0CF}"/>
              </a:ext>
            </a:extLst>
          </p:cNvPr>
          <p:cNvSpPr txBox="1">
            <a:spLocks/>
          </p:cNvSpPr>
          <p:nvPr/>
        </p:nvSpPr>
        <p:spPr>
          <a:xfrm>
            <a:off x="223782" y="1770433"/>
            <a:ext cx="5112845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chemeClr val="bg1"/>
                </a:solidFill>
              </a:rPr>
              <a:t>Cuda</a:t>
            </a:r>
            <a:r>
              <a:rPr lang="en-US" sz="1800" dirty="0">
                <a:solidFill>
                  <a:schemeClr val="bg1"/>
                </a:solidFill>
              </a:rPr>
              <a:t> je set </a:t>
            </a:r>
            <a:r>
              <a:rPr lang="en-US" sz="1800" dirty="0" err="1">
                <a:solidFill>
                  <a:schemeClr val="bg1"/>
                </a:solidFill>
              </a:rPr>
              <a:t>knjižnic</a:t>
            </a:r>
            <a:r>
              <a:rPr lang="en-US" sz="1800" dirty="0">
                <a:solidFill>
                  <a:schemeClr val="bg1"/>
                </a:solidFill>
              </a:rPr>
              <a:t> ki </a:t>
            </a:r>
            <a:r>
              <a:rPr lang="en-US" sz="1800" dirty="0" err="1">
                <a:solidFill>
                  <a:schemeClr val="bg1"/>
                </a:solidFill>
              </a:rPr>
              <a:t>omogoča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utilizacijo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resursov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grafične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kartice</a:t>
            </a:r>
            <a:r>
              <a:rPr lang="en-US" sz="1800" dirty="0">
                <a:solidFill>
                  <a:schemeClr val="bg1"/>
                </a:solidFill>
              </a:rPr>
              <a:t> za </a:t>
            </a:r>
            <a:r>
              <a:rPr lang="en-US" sz="1800" dirty="0" err="1">
                <a:solidFill>
                  <a:schemeClr val="bg1"/>
                </a:solidFill>
              </a:rPr>
              <a:t>pospešeno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računanje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r>
              <a:rPr lang="en-US" sz="1800" dirty="0" err="1">
                <a:solidFill>
                  <a:schemeClr val="bg1"/>
                </a:solidFill>
              </a:rPr>
              <a:t>Uporabna</a:t>
            </a:r>
            <a:r>
              <a:rPr lang="en-US" sz="1800" dirty="0">
                <a:solidFill>
                  <a:schemeClr val="bg1"/>
                </a:solidFill>
              </a:rPr>
              <a:t> je </a:t>
            </a:r>
            <a:r>
              <a:rPr lang="en-US" sz="1800" dirty="0" err="1">
                <a:solidFill>
                  <a:schemeClr val="bg1"/>
                </a:solidFill>
              </a:rPr>
              <a:t>ker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nam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omogoča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pospešeno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računanje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tensorjev</a:t>
            </a:r>
            <a:r>
              <a:rPr lang="en-US" sz="1800" dirty="0">
                <a:solidFill>
                  <a:schemeClr val="bg1"/>
                </a:solidFill>
              </a:rPr>
              <a:t> za </a:t>
            </a:r>
            <a:r>
              <a:rPr lang="en-US" sz="1800" dirty="0" err="1">
                <a:solidFill>
                  <a:schemeClr val="bg1"/>
                </a:solidFill>
              </a:rPr>
              <a:t>hitrejši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odzivni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čas</a:t>
            </a:r>
            <a:r>
              <a:rPr lang="en-US" sz="1800" dirty="0">
                <a:solidFill>
                  <a:schemeClr val="bg1"/>
                </a:solidFill>
              </a:rPr>
              <a:t> LLM-a.</a:t>
            </a:r>
          </a:p>
          <a:p>
            <a:r>
              <a:rPr lang="en-US" sz="1800" dirty="0" err="1">
                <a:solidFill>
                  <a:schemeClr val="bg1"/>
                </a:solidFill>
              </a:rPr>
              <a:t>Deluje</a:t>
            </a:r>
            <a:r>
              <a:rPr lang="en-US" sz="1800" dirty="0">
                <a:solidFill>
                  <a:schemeClr val="bg1"/>
                </a:solidFill>
              </a:rPr>
              <a:t> le </a:t>
            </a:r>
            <a:r>
              <a:rPr lang="en-US" sz="1800" dirty="0" err="1">
                <a:solidFill>
                  <a:schemeClr val="bg1"/>
                </a:solidFill>
              </a:rPr>
              <a:t>na</a:t>
            </a:r>
            <a:r>
              <a:rPr lang="en-US" sz="1800" dirty="0">
                <a:solidFill>
                  <a:schemeClr val="bg1"/>
                </a:solidFill>
              </a:rPr>
              <a:t> Nvidia </a:t>
            </a:r>
            <a:r>
              <a:rPr lang="en-US" sz="1800" dirty="0" err="1">
                <a:solidFill>
                  <a:schemeClr val="bg1"/>
                </a:solidFill>
              </a:rPr>
              <a:t>grafičnih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karticah</a:t>
            </a:r>
            <a:r>
              <a:rPr lang="en-US" sz="1800" dirty="0">
                <a:solidFill>
                  <a:schemeClr val="bg1"/>
                </a:solidFill>
              </a:rPr>
              <a:t>, in Windows 10, 11 </a:t>
            </a:r>
            <a:r>
              <a:rPr lang="en-US" sz="1800" dirty="0" err="1">
                <a:solidFill>
                  <a:schemeClr val="bg1"/>
                </a:solidFill>
              </a:rPr>
              <a:t>ter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nekaterih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distribucijah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linuxa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FD101B-F0A7-3D1D-4142-34E6FEF64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724" y="1495202"/>
            <a:ext cx="4620544" cy="46257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3200400"/>
            <a:ext cx="7551057" cy="2859313"/>
          </a:xfrm>
        </p:spPr>
        <p:txBody>
          <a:bodyPr/>
          <a:lstStyle/>
          <a:p>
            <a:r>
              <a:rPr lang="en-US"/>
              <a:t>Hvala za pozornost</a:t>
            </a:r>
            <a:br>
              <a:rPr lang="en-US"/>
            </a:br>
            <a:r>
              <a:rPr lang="en-US" sz="2400"/>
              <a:t>- Benjamin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D1CD46-AB7F-F995-ECA3-D84BB4AC2A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5" t="6265" r="1122" b="1930"/>
          <a:stretch/>
        </p:blipFill>
        <p:spPr>
          <a:xfrm>
            <a:off x="4272455" y="457201"/>
            <a:ext cx="7622628" cy="19943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41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8872535">
            <a:off x="-544513" y="2395386"/>
            <a:ext cx="7142770" cy="1005205"/>
          </a:xfrm>
        </p:spPr>
        <p:txBody>
          <a:bodyPr/>
          <a:lstStyle/>
          <a:p>
            <a:r>
              <a:rPr lang="en-US" sz="2000" dirty="0">
                <a:hlinkClick r:id="rId2"/>
              </a:rPr>
              <a:t>https://github.com/bdolenec/VAJA_1/tree/main/PROJEKT</a:t>
            </a:r>
            <a:br>
              <a:rPr lang="en-US" sz="4000" dirty="0"/>
            </a:b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 fontScale="90000"/>
          </a:bodyPr>
          <a:lstStyle/>
          <a:p>
            <a:r>
              <a:rPr lang="en-US" sz="4900" dirty="0" err="1"/>
              <a:t>Namen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/>
          <a:p>
            <a:r>
              <a:rPr lang="en-US" sz="2400" dirty="0"/>
              <a:t>AI (LLM)</a:t>
            </a:r>
          </a:p>
          <a:p>
            <a:r>
              <a:rPr lang="en-US" sz="2400" dirty="0" err="1"/>
              <a:t>Lokalen</a:t>
            </a:r>
            <a:endParaRPr lang="en-US" sz="2400" dirty="0"/>
          </a:p>
          <a:p>
            <a:r>
              <a:rPr lang="en-US" sz="2400" dirty="0"/>
              <a:t>Ne </a:t>
            </a:r>
            <a:r>
              <a:rPr lang="en-US" sz="2400" dirty="0" err="1"/>
              <a:t>cenzuriran</a:t>
            </a:r>
            <a:endParaRPr lang="en-US" sz="2400" dirty="0"/>
          </a:p>
          <a:p>
            <a:r>
              <a:rPr lang="en-US" sz="2400" dirty="0"/>
              <a:t>Offline</a:t>
            </a:r>
          </a:p>
          <a:p>
            <a:r>
              <a:rPr lang="en-US" sz="2400" dirty="0" err="1"/>
              <a:t>Možnost</a:t>
            </a:r>
            <a:r>
              <a:rPr lang="en-US" sz="2400" dirty="0"/>
              <a:t> </a:t>
            </a:r>
            <a:r>
              <a:rPr lang="en-US" sz="2400" dirty="0" err="1"/>
              <a:t>modificiranja</a:t>
            </a:r>
            <a:endParaRPr lang="en-US" sz="2400" dirty="0"/>
          </a:p>
          <a:p>
            <a:r>
              <a:rPr lang="en-US" sz="2400" dirty="0" err="1"/>
              <a:t>Svobodna</a:t>
            </a:r>
            <a:r>
              <a:rPr lang="en-US" sz="2400" dirty="0"/>
              <a:t> </a:t>
            </a:r>
            <a:r>
              <a:rPr lang="en-US" sz="2400" dirty="0" err="1"/>
              <a:t>izbira</a:t>
            </a:r>
            <a:r>
              <a:rPr lang="en-US" sz="2400" dirty="0"/>
              <a:t> </a:t>
            </a:r>
            <a:r>
              <a:rPr lang="en-US" sz="2400" dirty="0" err="1"/>
              <a:t>modelov</a:t>
            </a:r>
            <a:endParaRPr lang="en-US" sz="2400" dirty="0"/>
          </a:p>
          <a:p>
            <a:r>
              <a:rPr lang="en-US" sz="2400" dirty="0" err="1"/>
              <a:t>Uporabniški</a:t>
            </a:r>
            <a:r>
              <a:rPr lang="en-US" sz="2400" dirty="0"/>
              <a:t> </a:t>
            </a:r>
            <a:r>
              <a:rPr lang="en-US" sz="2400" dirty="0" err="1"/>
              <a:t>vmesnik</a:t>
            </a:r>
            <a:r>
              <a:rPr lang="en-US" sz="2400" dirty="0"/>
              <a:t> (</a:t>
            </a:r>
            <a:r>
              <a:rPr lang="en-US" sz="2400" dirty="0" err="1"/>
              <a:t>brskalnik</a:t>
            </a:r>
            <a:r>
              <a:rPr lang="en-US" sz="2400" dirty="0"/>
              <a:t>)</a:t>
            </a:r>
          </a:p>
          <a:p>
            <a:endParaRPr lang="sl-SI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65E38A-ADFB-1B88-4780-A003B9F7FC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00" r="15515" b="-2"/>
          <a:stretch/>
        </p:blipFill>
        <p:spPr>
          <a:xfrm>
            <a:off x="7295949" y="1517715"/>
            <a:ext cx="4362651" cy="39207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Zasnova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err="1"/>
              <a:t>ui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A0F10E-D687-B7C5-5928-05EC9C81D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11" y="412271"/>
            <a:ext cx="7501654" cy="33816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 err="1"/>
              <a:t>Uporabniški</a:t>
            </a:r>
            <a:r>
              <a:rPr lang="en-US" dirty="0"/>
              <a:t> </a:t>
            </a:r>
            <a:r>
              <a:rPr lang="en-US" dirty="0" err="1"/>
              <a:t>vmesnik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492C14-061B-2C7B-79C0-DA23DD7B3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594" y="1545439"/>
            <a:ext cx="7548513" cy="43026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3256" y="1444649"/>
            <a:ext cx="3975232" cy="457907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Deluje</a:t>
            </a:r>
            <a:r>
              <a:rPr lang="en-US" dirty="0"/>
              <a:t> v </a:t>
            </a:r>
            <a:r>
              <a:rPr lang="en-US" dirty="0" err="1"/>
              <a:t>brskalniku</a:t>
            </a:r>
            <a:r>
              <a:rPr lang="en-US" dirty="0"/>
              <a:t> (localhost - </a:t>
            </a:r>
            <a:r>
              <a:rPr lang="en-US" dirty="0" err="1"/>
              <a:t>gradio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http://127.0.0.1:7860</a:t>
            </a:r>
            <a:r>
              <a:rPr lang="en-US" u="sng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Boljša</a:t>
            </a:r>
            <a:r>
              <a:rPr lang="en-US" dirty="0"/>
              <a:t> </a:t>
            </a:r>
            <a:r>
              <a:rPr lang="en-US" dirty="0" err="1"/>
              <a:t>uporabniška</a:t>
            </a:r>
            <a:r>
              <a:rPr lang="en-US" dirty="0"/>
              <a:t> </a:t>
            </a:r>
            <a:r>
              <a:rPr lang="en-US" dirty="0" err="1"/>
              <a:t>izkušnja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Možnost</a:t>
            </a:r>
            <a:r>
              <a:rPr lang="en-US" dirty="0"/>
              <a:t> </a:t>
            </a:r>
            <a:r>
              <a:rPr lang="en-US" dirty="0" err="1"/>
              <a:t>streženja</a:t>
            </a:r>
            <a:r>
              <a:rPr lang="en-US" dirty="0"/>
              <a:t> (hosting)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C2231C-F763-4C11-3FA7-32831211C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56" y="2953386"/>
            <a:ext cx="3975418" cy="7672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ORODJA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WSL</a:t>
            </a:r>
            <a:br>
              <a:rPr lang="en-US" dirty="0"/>
            </a:br>
            <a:r>
              <a:rPr lang="en-US" dirty="0"/>
              <a:t>Windows Subsystem for Linux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924A29-3538-4A3F-82A6-D2A7538C21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OLLAMA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Python + </a:t>
            </a:r>
            <a:r>
              <a:rPr lang="en-US" dirty="0" err="1"/>
              <a:t>knjižnice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D05A34F-7712-46DB-AB5B-272E294B62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Nvidia CUDA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9E16A77-733F-F5D7-F05D-CE8AC24563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158DC91-236F-6235-CBC7-D04E0187A8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LID4096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6F563C-A96D-6546-C209-3B505629D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922" y="2104611"/>
            <a:ext cx="1334119" cy="127636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87F631F-B8E7-3DD3-B566-BD2200C0BA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17A4C4-638F-9652-A9A2-2EC90971B19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5E9DBE7-253C-39AA-62FA-7BD6B2D4611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583C956-1BBC-E69A-0980-B602127C0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612" y="2088561"/>
            <a:ext cx="1334704" cy="129241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FE65349-526C-61A8-041A-A7DB27787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406" y="2080599"/>
            <a:ext cx="1287188" cy="132438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BB984B5-3793-CC05-A2C1-3CDBF5C29A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9783" y="2112568"/>
            <a:ext cx="1320470" cy="126044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BC994C7-AB93-A9B0-4F52-44F48FFCA31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53" r="2993"/>
          <a:stretch/>
        </p:blipFill>
        <p:spPr>
          <a:xfrm>
            <a:off x="9916684" y="2132999"/>
            <a:ext cx="1343149" cy="122750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err="1"/>
              <a:t>Podsistem</a:t>
            </a:r>
            <a:r>
              <a:rPr lang="en-US" dirty="0"/>
              <a:t> Windows za Linux (WSL) je </a:t>
            </a:r>
            <a:r>
              <a:rPr lang="en-US" dirty="0" err="1"/>
              <a:t>združljivostna</a:t>
            </a:r>
            <a:r>
              <a:rPr lang="en-US" dirty="0"/>
              <a:t> </a:t>
            </a:r>
            <a:r>
              <a:rPr lang="en-US" dirty="0" err="1"/>
              <a:t>plast</a:t>
            </a:r>
            <a:r>
              <a:rPr lang="en-US" dirty="0"/>
              <a:t>, ki jo je </a:t>
            </a:r>
            <a:r>
              <a:rPr lang="en-US" dirty="0" err="1"/>
              <a:t>razvil</a:t>
            </a:r>
            <a:r>
              <a:rPr lang="en-US" dirty="0"/>
              <a:t> Microsoft. </a:t>
            </a:r>
            <a:r>
              <a:rPr lang="en-US" dirty="0" err="1"/>
              <a:t>Uporabna</a:t>
            </a:r>
            <a:r>
              <a:rPr lang="en-US" dirty="0"/>
              <a:t> je za </a:t>
            </a:r>
            <a:r>
              <a:rPr lang="en-US" dirty="0" err="1"/>
              <a:t>razvijalce</a:t>
            </a:r>
            <a:r>
              <a:rPr lang="en-US" dirty="0"/>
              <a:t> ki </a:t>
            </a:r>
            <a:r>
              <a:rPr lang="en-US" dirty="0" err="1"/>
              <a:t>potrebujejo</a:t>
            </a:r>
            <a:r>
              <a:rPr lang="en-US" dirty="0"/>
              <a:t> </a:t>
            </a:r>
            <a:r>
              <a:rPr lang="en-US" dirty="0" err="1"/>
              <a:t>funkcionalnosti</a:t>
            </a:r>
            <a:r>
              <a:rPr lang="en-US" dirty="0"/>
              <a:t> </a:t>
            </a:r>
            <a:r>
              <a:rPr lang="en-US" dirty="0" err="1"/>
              <a:t>obeh</a:t>
            </a:r>
            <a:r>
              <a:rPr lang="en-US" dirty="0"/>
              <a:t> </a:t>
            </a:r>
            <a:r>
              <a:rPr lang="en-US" dirty="0" err="1"/>
              <a:t>operacijskih</a:t>
            </a:r>
            <a:r>
              <a:rPr lang="en-US" dirty="0"/>
              <a:t> </a:t>
            </a:r>
            <a:r>
              <a:rPr lang="en-US" dirty="0" err="1"/>
              <a:t>sistemov</a:t>
            </a:r>
            <a:r>
              <a:rPr lang="en-US" dirty="0"/>
              <a:t>.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err="1"/>
              <a:t>Wsl</a:t>
            </a:r>
            <a:r>
              <a:rPr lang="en-US" dirty="0"/>
              <a:t> </a:t>
            </a:r>
            <a:r>
              <a:rPr lang="en-US" dirty="0" err="1"/>
              <a:t>omogoča</a:t>
            </a:r>
            <a:r>
              <a:rPr lang="en-US" dirty="0"/>
              <a:t> </a:t>
            </a:r>
            <a:r>
              <a:rPr lang="en-US" dirty="0" err="1"/>
              <a:t>dostop</a:t>
            </a:r>
            <a:r>
              <a:rPr lang="en-US" dirty="0"/>
              <a:t> do </a:t>
            </a:r>
            <a:r>
              <a:rPr lang="en-US" dirty="0" err="1"/>
              <a:t>datotek</a:t>
            </a:r>
            <a:r>
              <a:rPr lang="en-US" dirty="0"/>
              <a:t> </a:t>
            </a:r>
            <a:r>
              <a:rPr lang="en-US" dirty="0" err="1"/>
              <a:t>prek</a:t>
            </a:r>
            <a:r>
              <a:rPr lang="en-US" dirty="0"/>
              <a:t> windows explorer z </a:t>
            </a:r>
            <a:r>
              <a:rPr lang="en-US" dirty="0" err="1"/>
              <a:t>ukoazom</a:t>
            </a:r>
            <a:r>
              <a:rPr lang="en-US" dirty="0"/>
              <a:t> explorer.exe v </a:t>
            </a:r>
            <a:r>
              <a:rPr lang="en-US" dirty="0" err="1"/>
              <a:t>terrminalu</a:t>
            </a:r>
            <a:r>
              <a:rPr lang="en-US" dirty="0"/>
              <a:t> </a:t>
            </a:r>
            <a:r>
              <a:rPr lang="en-US" dirty="0" err="1"/>
              <a:t>linux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WSL 2 </a:t>
            </a:r>
            <a:r>
              <a:rPr lang="en-US" dirty="0" err="1"/>
              <a:t>deluje</a:t>
            </a:r>
            <a:r>
              <a:rPr lang="en-US" dirty="0"/>
              <a:t> </a:t>
            </a:r>
            <a:r>
              <a:rPr lang="en-US" dirty="0" err="1"/>
              <a:t>kot</a:t>
            </a:r>
            <a:r>
              <a:rPr lang="en-US" dirty="0"/>
              <a:t> </a:t>
            </a:r>
            <a:r>
              <a:rPr lang="en-US" dirty="0" err="1"/>
              <a:t>lahka</a:t>
            </a:r>
            <a:r>
              <a:rPr lang="en-US" dirty="0"/>
              <a:t> </a:t>
            </a:r>
            <a:r>
              <a:rPr lang="en-US" dirty="0" err="1"/>
              <a:t>virtualna</a:t>
            </a:r>
            <a:r>
              <a:rPr lang="en-US" dirty="0"/>
              <a:t> </a:t>
            </a:r>
            <a:r>
              <a:rPr lang="en-US" dirty="0" err="1"/>
              <a:t>mašina</a:t>
            </a:r>
            <a:r>
              <a:rPr lang="en-US" dirty="0"/>
              <a:t> (VM), </a:t>
            </a:r>
            <a:r>
              <a:rPr lang="en-US" dirty="0" err="1"/>
              <a:t>zato</a:t>
            </a:r>
            <a:r>
              <a:rPr lang="en-US" dirty="0"/>
              <a:t> </a:t>
            </a:r>
            <a:r>
              <a:rPr lang="en-US" dirty="0" err="1"/>
              <a:t>uporablja</a:t>
            </a:r>
            <a:r>
              <a:rPr lang="en-US" dirty="0"/>
              <a:t> </a:t>
            </a:r>
            <a:r>
              <a:rPr lang="en-US" dirty="0" err="1"/>
              <a:t>virtualizacijske</a:t>
            </a:r>
            <a:r>
              <a:rPr lang="en-US" dirty="0"/>
              <a:t> </a:t>
            </a:r>
            <a:r>
              <a:rPr lang="en-US" dirty="0" err="1"/>
              <a:t>nastavitve</a:t>
            </a:r>
            <a:r>
              <a:rPr lang="en-US" dirty="0"/>
              <a:t>, ki </a:t>
            </a:r>
            <a:r>
              <a:rPr lang="en-US" dirty="0" err="1"/>
              <a:t>omogočajo</a:t>
            </a:r>
            <a:r>
              <a:rPr lang="en-US" dirty="0"/>
              <a:t> </a:t>
            </a:r>
            <a:r>
              <a:rPr lang="en-US" dirty="0" err="1"/>
              <a:t>nadzor</a:t>
            </a:r>
            <a:r>
              <a:rPr lang="en-US" dirty="0"/>
              <a:t>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količino</a:t>
            </a:r>
            <a:r>
              <a:rPr lang="en-US" dirty="0"/>
              <a:t> </a:t>
            </a:r>
            <a:r>
              <a:rPr lang="en-US" dirty="0" err="1"/>
              <a:t>uporabljenega</a:t>
            </a:r>
            <a:r>
              <a:rPr lang="en-US" dirty="0"/>
              <a:t> </a:t>
            </a:r>
            <a:r>
              <a:rPr lang="en-US" dirty="0" err="1"/>
              <a:t>pomnilnika</a:t>
            </a:r>
            <a:r>
              <a:rPr lang="en-US" dirty="0"/>
              <a:t> </a:t>
            </a:r>
            <a:r>
              <a:rPr lang="en-US" dirty="0" err="1"/>
              <a:t>ali</a:t>
            </a:r>
            <a:r>
              <a:rPr lang="en-US" dirty="0"/>
              <a:t> </a:t>
            </a:r>
            <a:r>
              <a:rPr lang="en-US" dirty="0" err="1"/>
              <a:t>procesorjev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9B1F8C2-0B50-D4D8-95DA-D410A7916821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/>
          <a:srcRect l="882" t="1517" r="-882" b="56178"/>
          <a:stretch/>
        </p:blipFill>
        <p:spPr>
          <a:xfrm>
            <a:off x="0" y="1368341"/>
            <a:ext cx="12426044" cy="275434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1F68A0-A700-C6DE-DAD5-AE73518D3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343" y="1455038"/>
            <a:ext cx="1684233" cy="21090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A66BF1-E3FC-5DC2-582A-AB2C02DA3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826" y="1455037"/>
            <a:ext cx="4085298" cy="21090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43D8A5-EBDB-F94E-576B-2102D1A29B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8048" y="17220"/>
            <a:ext cx="1334704" cy="129241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OLLAMA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Nalaganje</a:t>
            </a:r>
            <a:r>
              <a:rPr lang="en-US" dirty="0"/>
              <a:t> </a:t>
            </a:r>
            <a:r>
              <a:rPr lang="en-US" dirty="0" err="1"/>
              <a:t>modelov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r>
              <a:rPr lang="en-US" dirty="0" err="1"/>
              <a:t>Ollama</a:t>
            </a:r>
            <a:r>
              <a:rPr lang="en-US" dirty="0"/>
              <a:t> je </a:t>
            </a:r>
            <a:r>
              <a:rPr lang="en-US" dirty="0" err="1"/>
              <a:t>platforma</a:t>
            </a:r>
            <a:r>
              <a:rPr lang="en-US" dirty="0"/>
              <a:t> za </a:t>
            </a:r>
            <a:r>
              <a:rPr lang="en-US" dirty="0" err="1"/>
              <a:t>izvajanje</a:t>
            </a:r>
            <a:r>
              <a:rPr lang="en-US" dirty="0"/>
              <a:t> </a:t>
            </a:r>
            <a:r>
              <a:rPr lang="en-US" dirty="0" err="1"/>
              <a:t>jezikovnih</a:t>
            </a:r>
            <a:r>
              <a:rPr lang="en-US" dirty="0"/>
              <a:t> </a:t>
            </a:r>
            <a:r>
              <a:rPr lang="en-US" dirty="0" err="1"/>
              <a:t>modelov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lokalnem</a:t>
            </a:r>
            <a:r>
              <a:rPr lang="en-US" dirty="0"/>
              <a:t> </a:t>
            </a:r>
            <a:r>
              <a:rPr lang="en-US" dirty="0" err="1"/>
              <a:t>računalniku</a:t>
            </a:r>
            <a:endParaRPr lang="en-US" dirty="0"/>
          </a:p>
          <a:p>
            <a:r>
              <a:rPr lang="en-US" dirty="0" err="1"/>
              <a:t>Deluje</a:t>
            </a:r>
            <a:r>
              <a:rPr lang="en-US" dirty="0"/>
              <a:t> </a:t>
            </a:r>
            <a:r>
              <a:rPr lang="en-US" dirty="0" err="1"/>
              <a:t>kot</a:t>
            </a:r>
            <a:r>
              <a:rPr lang="en-US" dirty="0"/>
              <a:t> </a:t>
            </a:r>
            <a:r>
              <a:rPr lang="en-US" dirty="0" err="1"/>
              <a:t>lokalni</a:t>
            </a:r>
            <a:r>
              <a:rPr lang="en-US" dirty="0"/>
              <a:t> </a:t>
            </a:r>
            <a:r>
              <a:rPr lang="en-US" dirty="0" err="1"/>
              <a:t>strežnik</a:t>
            </a:r>
            <a:r>
              <a:rPr lang="en-US" dirty="0"/>
              <a:t>, </a:t>
            </a:r>
            <a:r>
              <a:rPr lang="en-US" dirty="0" err="1"/>
              <a:t>dostopen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localhost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vratih</a:t>
            </a:r>
            <a:r>
              <a:rPr lang="en-US" dirty="0"/>
              <a:t> 11434</a:t>
            </a:r>
          </a:p>
          <a:p>
            <a:r>
              <a:rPr lang="en-US" dirty="0" err="1"/>
              <a:t>Ollama</a:t>
            </a:r>
            <a:r>
              <a:rPr lang="en-US" dirty="0"/>
              <a:t> </a:t>
            </a:r>
            <a:r>
              <a:rPr lang="en-US" dirty="0" err="1"/>
              <a:t>ponuja</a:t>
            </a:r>
            <a:r>
              <a:rPr lang="en-US" dirty="0"/>
              <a:t> </a:t>
            </a:r>
            <a:r>
              <a:rPr lang="en-US" dirty="0" err="1"/>
              <a:t>preprost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za </a:t>
            </a:r>
            <a:r>
              <a:rPr lang="en-US" dirty="0" err="1"/>
              <a:t>komuniciranje</a:t>
            </a:r>
            <a:r>
              <a:rPr lang="en-US" dirty="0"/>
              <a:t> z </a:t>
            </a:r>
            <a:r>
              <a:rPr lang="en-US" dirty="0" err="1"/>
              <a:t>modeli</a:t>
            </a:r>
            <a:r>
              <a:rPr lang="en-US" dirty="0"/>
              <a:t> ki </a:t>
            </a:r>
            <a:r>
              <a:rPr lang="en-US" dirty="0" err="1"/>
              <a:t>vključuje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za </a:t>
            </a:r>
            <a:r>
              <a:rPr lang="en-US" dirty="0" err="1"/>
              <a:t>zagon</a:t>
            </a:r>
            <a:r>
              <a:rPr lang="en-US" dirty="0"/>
              <a:t> </a:t>
            </a:r>
            <a:r>
              <a:rPr lang="en-US" dirty="0" err="1"/>
              <a:t>modelov</a:t>
            </a:r>
            <a:r>
              <a:rPr lang="en-US" dirty="0"/>
              <a:t>, </a:t>
            </a:r>
            <a:r>
              <a:rPr lang="en-US" dirty="0" err="1"/>
              <a:t>pošiljanje</a:t>
            </a:r>
            <a:r>
              <a:rPr lang="en-US" dirty="0"/>
              <a:t> </a:t>
            </a:r>
            <a:r>
              <a:rPr lang="en-US" dirty="0" err="1"/>
              <a:t>vhodnih</a:t>
            </a:r>
            <a:r>
              <a:rPr lang="en-US" dirty="0"/>
              <a:t> </a:t>
            </a:r>
            <a:r>
              <a:rPr lang="en-US" dirty="0" err="1"/>
              <a:t>podatkov</a:t>
            </a:r>
            <a:r>
              <a:rPr lang="en-US" dirty="0"/>
              <a:t> in </a:t>
            </a:r>
            <a:r>
              <a:rPr lang="en-US" dirty="0" err="1"/>
              <a:t>prejemanje</a:t>
            </a:r>
            <a:r>
              <a:rPr lang="en-US" dirty="0"/>
              <a:t> </a:t>
            </a:r>
            <a:r>
              <a:rPr lang="en-US" dirty="0" err="1"/>
              <a:t>odgovorov</a:t>
            </a:r>
            <a:endParaRPr lang="en-US" dirty="0"/>
          </a:p>
          <a:p>
            <a:r>
              <a:rPr lang="en-US" dirty="0" err="1"/>
              <a:t>Komunikacija</a:t>
            </a:r>
            <a:r>
              <a:rPr lang="en-US" dirty="0"/>
              <a:t> z </a:t>
            </a:r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/>
              <a:t>lahko</a:t>
            </a:r>
            <a:r>
              <a:rPr lang="en-US" dirty="0"/>
              <a:t> </a:t>
            </a:r>
            <a:r>
              <a:rPr lang="en-US" dirty="0" err="1"/>
              <a:t>poteka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</a:t>
            </a:r>
            <a:r>
              <a:rPr lang="en-US" dirty="0" err="1"/>
              <a:t>terminala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z </a:t>
            </a:r>
            <a:r>
              <a:rPr lang="en-US" dirty="0" err="1"/>
              <a:t>uporabo</a:t>
            </a:r>
            <a:r>
              <a:rPr lang="en-US" dirty="0"/>
              <a:t> </a:t>
            </a:r>
            <a:r>
              <a:rPr lang="en-US" dirty="0" err="1"/>
              <a:t>Ollama</a:t>
            </a:r>
            <a:r>
              <a:rPr lang="en-US" dirty="0"/>
              <a:t> </a:t>
            </a:r>
            <a:r>
              <a:rPr lang="en-US" dirty="0" err="1"/>
              <a:t>strežnika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/>
        <p:txBody>
          <a:bodyPr/>
          <a:lstStyle/>
          <a:p>
            <a:r>
              <a:rPr lang="en-US" dirty="0" err="1"/>
              <a:t>Ollama</a:t>
            </a:r>
            <a:r>
              <a:rPr lang="en-US" dirty="0"/>
              <a:t> </a:t>
            </a:r>
            <a:r>
              <a:rPr lang="en-US" dirty="0" err="1"/>
              <a:t>podpira</a:t>
            </a:r>
            <a:r>
              <a:rPr lang="en-US" dirty="0"/>
              <a:t> </a:t>
            </a:r>
            <a:r>
              <a:rPr lang="en-US" dirty="0" err="1"/>
              <a:t>široko</a:t>
            </a:r>
            <a:r>
              <a:rPr lang="en-US" dirty="0"/>
              <a:t> </a:t>
            </a:r>
            <a:r>
              <a:rPr lang="en-US" dirty="0" err="1"/>
              <a:t>paleto</a:t>
            </a:r>
            <a:r>
              <a:rPr lang="en-US" dirty="0"/>
              <a:t> </a:t>
            </a:r>
            <a:r>
              <a:rPr lang="en-US" dirty="0" err="1"/>
              <a:t>modelov</a:t>
            </a:r>
            <a:r>
              <a:rPr lang="en-US" dirty="0"/>
              <a:t> </a:t>
            </a:r>
            <a:r>
              <a:rPr lang="en-US" dirty="0" err="1"/>
              <a:t>dostopnih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https://ollama.ai/library</a:t>
            </a:r>
            <a:endParaRPr lang="en-US" dirty="0"/>
          </a:p>
          <a:p>
            <a:r>
              <a:rPr lang="en-US" dirty="0"/>
              <a:t>Modele </a:t>
            </a:r>
            <a:r>
              <a:rPr lang="en-US" dirty="0" err="1"/>
              <a:t>lahko</a:t>
            </a:r>
            <a:r>
              <a:rPr lang="en-US" dirty="0"/>
              <a:t> </a:t>
            </a:r>
            <a:r>
              <a:rPr lang="en-US" dirty="0" err="1"/>
              <a:t>prenesete</a:t>
            </a:r>
            <a:r>
              <a:rPr lang="en-US" dirty="0"/>
              <a:t> in </a:t>
            </a:r>
            <a:r>
              <a:rPr lang="en-US" dirty="0" err="1"/>
              <a:t>jih</a:t>
            </a:r>
            <a:r>
              <a:rPr lang="en-US" dirty="0"/>
              <a:t> </a:t>
            </a:r>
            <a:r>
              <a:rPr lang="en-US" dirty="0" err="1"/>
              <a:t>zaženete</a:t>
            </a:r>
            <a:r>
              <a:rPr lang="en-US" dirty="0"/>
              <a:t> </a:t>
            </a:r>
            <a:r>
              <a:rPr lang="en-US" dirty="0" err="1"/>
              <a:t>lokalno</a:t>
            </a:r>
            <a:r>
              <a:rPr lang="en-US" dirty="0"/>
              <a:t> z </a:t>
            </a:r>
            <a:r>
              <a:rPr lang="en-US" dirty="0" err="1"/>
              <a:t>ollama</a:t>
            </a:r>
            <a:r>
              <a:rPr lang="en-US" dirty="0"/>
              <a:t>.</a:t>
            </a:r>
          </a:p>
          <a:p>
            <a:r>
              <a:rPr lang="en-US" dirty="0"/>
              <a:t>Za </a:t>
            </a:r>
            <a:r>
              <a:rPr lang="en-US" dirty="0" err="1"/>
              <a:t>modele</a:t>
            </a:r>
            <a:r>
              <a:rPr lang="en-US" dirty="0"/>
              <a:t> z 7B </a:t>
            </a:r>
            <a:r>
              <a:rPr lang="en-US" dirty="0" err="1"/>
              <a:t>parametrov</a:t>
            </a:r>
            <a:r>
              <a:rPr lang="en-US" dirty="0"/>
              <a:t> </a:t>
            </a:r>
            <a:r>
              <a:rPr lang="en-US" dirty="0" err="1"/>
              <a:t>potrebujete</a:t>
            </a:r>
            <a:r>
              <a:rPr lang="en-US" dirty="0"/>
              <a:t> </a:t>
            </a:r>
            <a:r>
              <a:rPr lang="en-US" dirty="0" err="1"/>
              <a:t>vsaj</a:t>
            </a:r>
            <a:r>
              <a:rPr lang="en-US" dirty="0"/>
              <a:t> 8GB RAM-a, 13B =&gt; 16GB RAM-a, …</a:t>
            </a:r>
          </a:p>
          <a:p>
            <a:r>
              <a:rPr lang="en-US" dirty="0"/>
              <a:t>Z </a:t>
            </a:r>
            <a:r>
              <a:rPr lang="en-US" dirty="0" err="1"/>
              <a:t>datoteko</a:t>
            </a:r>
            <a:r>
              <a:rPr lang="en-US" dirty="0"/>
              <a:t> </a:t>
            </a:r>
            <a:r>
              <a:rPr lang="en-US" dirty="0" err="1"/>
              <a:t>ModelFile</a:t>
            </a:r>
            <a:r>
              <a:rPr lang="en-US" dirty="0"/>
              <a:t> </a:t>
            </a:r>
            <a:r>
              <a:rPr lang="en-US" dirty="0" err="1"/>
              <a:t>lahko</a:t>
            </a:r>
            <a:r>
              <a:rPr lang="en-US" dirty="0"/>
              <a:t> </a:t>
            </a:r>
            <a:r>
              <a:rPr lang="en-US" dirty="0" err="1"/>
              <a:t>prilagajamo</a:t>
            </a:r>
            <a:r>
              <a:rPr lang="en-US" dirty="0"/>
              <a:t> </a:t>
            </a:r>
            <a:r>
              <a:rPr lang="en-US" dirty="0" err="1"/>
              <a:t>modele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8670A88-3FDC-CFF1-F950-A55B19F9B0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Povzetek</a:t>
            </a:r>
            <a:endParaRPr lang="LID4096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4952A5F-C46E-1254-712C-B51110DD6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8340" y="30154"/>
            <a:ext cx="1334119" cy="127636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Visual Studio Code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C2D367-2A6E-41FE-A9EA-24FF17B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A52D4698-16E7-716E-D70D-48A0C2FDC35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81" t="729" r="33237"/>
          <a:stretch/>
        </p:blipFill>
        <p:spPr>
          <a:xfrm>
            <a:off x="4130566" y="1478017"/>
            <a:ext cx="7528034" cy="45457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>
            <a:normAutofit/>
          </a:bodyPr>
          <a:lstStyle/>
          <a:p>
            <a:r>
              <a:rPr lang="en-US" dirty="0"/>
              <a:t>Visual Studio Code je </a:t>
            </a:r>
            <a:r>
              <a:rPr lang="en-US" dirty="0" err="1"/>
              <a:t>zmogljivo</a:t>
            </a:r>
            <a:r>
              <a:rPr lang="en-US" dirty="0"/>
              <a:t> in </a:t>
            </a:r>
            <a:r>
              <a:rPr lang="en-US" dirty="0" err="1"/>
              <a:t>prilagodljivo</a:t>
            </a:r>
            <a:r>
              <a:rPr lang="en-US" dirty="0"/>
              <a:t> </a:t>
            </a:r>
            <a:r>
              <a:rPr lang="en-US" dirty="0" err="1"/>
              <a:t>odprtokodno</a:t>
            </a:r>
            <a:r>
              <a:rPr lang="en-US" dirty="0"/>
              <a:t> </a:t>
            </a:r>
            <a:r>
              <a:rPr lang="en-US" dirty="0" err="1"/>
              <a:t>integrirano</a:t>
            </a:r>
            <a:r>
              <a:rPr lang="en-US" dirty="0"/>
              <a:t> </a:t>
            </a:r>
            <a:r>
              <a:rPr lang="en-US" dirty="0" err="1"/>
              <a:t>razvojno</a:t>
            </a:r>
            <a:r>
              <a:rPr lang="en-US" dirty="0"/>
              <a:t> </a:t>
            </a:r>
            <a:r>
              <a:rPr lang="en-US" dirty="0" err="1"/>
              <a:t>okolje</a:t>
            </a:r>
            <a:r>
              <a:rPr lang="en-US" dirty="0"/>
              <a:t> (IDE), ki ga je </a:t>
            </a:r>
            <a:r>
              <a:rPr lang="en-US" dirty="0" err="1"/>
              <a:t>razvilo</a:t>
            </a:r>
            <a:r>
              <a:rPr lang="en-US" dirty="0"/>
              <a:t> </a:t>
            </a:r>
            <a:r>
              <a:rPr lang="en-US" dirty="0" err="1"/>
              <a:t>podjetje</a:t>
            </a:r>
            <a:r>
              <a:rPr lang="en-US" dirty="0"/>
              <a:t> Microsoft. </a:t>
            </a:r>
            <a:r>
              <a:rPr lang="en-US" dirty="0" err="1"/>
              <a:t>Namenjen</a:t>
            </a:r>
            <a:r>
              <a:rPr lang="en-US" dirty="0"/>
              <a:t> je </a:t>
            </a:r>
            <a:r>
              <a:rPr lang="en-US" dirty="0" err="1"/>
              <a:t>programerjem</a:t>
            </a:r>
            <a:r>
              <a:rPr lang="en-US" dirty="0"/>
              <a:t> za </a:t>
            </a:r>
            <a:r>
              <a:rPr lang="en-US" dirty="0" err="1"/>
              <a:t>razvoj</a:t>
            </a:r>
            <a:r>
              <a:rPr lang="en-US" dirty="0"/>
              <a:t> </a:t>
            </a:r>
            <a:r>
              <a:rPr lang="en-US" dirty="0" err="1"/>
              <a:t>različnih</a:t>
            </a:r>
            <a:r>
              <a:rPr lang="en-US" dirty="0"/>
              <a:t> </a:t>
            </a:r>
            <a:r>
              <a:rPr lang="en-US" dirty="0" err="1"/>
              <a:t>vrst</a:t>
            </a:r>
            <a:r>
              <a:rPr lang="en-US" dirty="0"/>
              <a:t> </a:t>
            </a:r>
            <a:r>
              <a:rPr lang="en-US" dirty="0" err="1"/>
              <a:t>aplikacij</a:t>
            </a:r>
            <a:r>
              <a:rPr lang="en-US" dirty="0"/>
              <a:t>, </a:t>
            </a:r>
            <a:r>
              <a:rPr lang="en-US" dirty="0" err="1"/>
              <a:t>kot</a:t>
            </a:r>
            <a:r>
              <a:rPr lang="en-US" dirty="0"/>
              <a:t> so </a:t>
            </a:r>
            <a:r>
              <a:rPr lang="en-US" dirty="0" err="1"/>
              <a:t>spletne</a:t>
            </a:r>
            <a:r>
              <a:rPr lang="en-US" dirty="0"/>
              <a:t> </a:t>
            </a:r>
            <a:r>
              <a:rPr lang="en-US" dirty="0" err="1"/>
              <a:t>strani</a:t>
            </a:r>
            <a:r>
              <a:rPr lang="en-US" dirty="0"/>
              <a:t>, </a:t>
            </a:r>
            <a:r>
              <a:rPr lang="en-US" dirty="0" err="1"/>
              <a:t>mobilne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in </a:t>
            </a:r>
            <a:r>
              <a:rPr lang="en-US" dirty="0" err="1"/>
              <a:t>programske</a:t>
            </a:r>
            <a:r>
              <a:rPr lang="en-US" dirty="0"/>
              <a:t> </a:t>
            </a:r>
            <a:r>
              <a:rPr lang="en-US" dirty="0" err="1"/>
              <a:t>rešitve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Funkcionalnost</a:t>
            </a:r>
            <a:r>
              <a:rPr lang="en-US" dirty="0"/>
              <a:t> </a:t>
            </a:r>
            <a:r>
              <a:rPr lang="en-US" dirty="0" err="1"/>
              <a:t>povezovanja</a:t>
            </a:r>
            <a:r>
              <a:rPr lang="en-US" dirty="0"/>
              <a:t> z WSL, pride v </a:t>
            </a:r>
            <a:r>
              <a:rPr lang="en-US" dirty="0" err="1"/>
              <a:t>poštev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projektu</a:t>
            </a:r>
            <a:r>
              <a:rPr lang="en-US" dirty="0"/>
              <a:t> </a:t>
            </a:r>
            <a:r>
              <a:rPr lang="en-US" dirty="0" err="1"/>
              <a:t>saj</a:t>
            </a:r>
            <a:r>
              <a:rPr lang="en-US" dirty="0"/>
              <a:t> </a:t>
            </a:r>
            <a:r>
              <a:rPr lang="en-US" dirty="0" err="1"/>
              <a:t>lahko</a:t>
            </a:r>
            <a:r>
              <a:rPr lang="en-US" dirty="0"/>
              <a:t> VS Code </a:t>
            </a:r>
            <a:r>
              <a:rPr lang="en-US" dirty="0" err="1"/>
              <a:t>zaženemo</a:t>
            </a:r>
            <a:r>
              <a:rPr lang="en-US" dirty="0"/>
              <a:t> v </a:t>
            </a:r>
            <a:r>
              <a:rPr lang="en-US" dirty="0" err="1"/>
              <a:t>linuxu</a:t>
            </a:r>
            <a:r>
              <a:rPr lang="en-US" dirty="0"/>
              <a:t> in ga </a:t>
            </a:r>
            <a:r>
              <a:rPr lang="en-US" dirty="0" err="1"/>
              <a:t>uporabljamo</a:t>
            </a:r>
            <a:r>
              <a:rPr lang="en-US" dirty="0"/>
              <a:t> </a:t>
            </a:r>
            <a:r>
              <a:rPr lang="en-US" dirty="0" err="1"/>
              <a:t>namesto</a:t>
            </a:r>
            <a:r>
              <a:rPr lang="en-US" dirty="0"/>
              <a:t> </a:t>
            </a:r>
            <a:r>
              <a:rPr lang="en-US" dirty="0" err="1"/>
              <a:t>drugih</a:t>
            </a:r>
            <a:r>
              <a:rPr lang="en-US" dirty="0"/>
              <a:t> </a:t>
            </a:r>
            <a:r>
              <a:rPr lang="en-US" dirty="0" err="1"/>
              <a:t>starejših</a:t>
            </a:r>
            <a:r>
              <a:rPr lang="en-US" dirty="0"/>
              <a:t> </a:t>
            </a:r>
            <a:r>
              <a:rPr lang="en-US" dirty="0" err="1"/>
              <a:t>urejevalnikov</a:t>
            </a:r>
            <a:r>
              <a:rPr lang="en-US" dirty="0"/>
              <a:t> </a:t>
            </a:r>
            <a:r>
              <a:rPr lang="en-US" dirty="0" err="1"/>
              <a:t>besedila</a:t>
            </a:r>
            <a:r>
              <a:rPr lang="en-US" dirty="0"/>
              <a:t> </a:t>
            </a:r>
            <a:r>
              <a:rPr lang="en-US" dirty="0" err="1"/>
              <a:t>kot</a:t>
            </a:r>
            <a:r>
              <a:rPr lang="en-US" dirty="0"/>
              <a:t> </a:t>
            </a:r>
            <a:r>
              <a:rPr lang="en-US" dirty="0" err="1"/>
              <a:t>naprimer</a:t>
            </a:r>
            <a:r>
              <a:rPr lang="en-US" dirty="0"/>
              <a:t>: NANO, VM.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E1F655-188B-A97D-7F19-25940A732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1806" y="0"/>
            <a:ext cx="1287188" cy="132438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6310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Knjižnice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r>
              <a:rPr lang="en-US" dirty="0"/>
              <a:t>Python je </a:t>
            </a:r>
            <a:r>
              <a:rPr lang="en-US" dirty="0" err="1"/>
              <a:t>večnamenski</a:t>
            </a:r>
            <a:r>
              <a:rPr lang="en-US" dirty="0"/>
              <a:t> </a:t>
            </a:r>
            <a:r>
              <a:rPr lang="en-US" dirty="0" err="1"/>
              <a:t>programski</a:t>
            </a:r>
            <a:r>
              <a:rPr lang="en-US" dirty="0"/>
              <a:t> </a:t>
            </a:r>
            <a:r>
              <a:rPr lang="en-US" dirty="0" err="1"/>
              <a:t>jezik</a:t>
            </a:r>
            <a:r>
              <a:rPr lang="en-US" dirty="0"/>
              <a:t> </a:t>
            </a:r>
            <a:r>
              <a:rPr lang="en-US" dirty="0" err="1"/>
              <a:t>objavljen</a:t>
            </a:r>
            <a:r>
              <a:rPr lang="en-US" dirty="0"/>
              <a:t> </a:t>
            </a:r>
            <a:r>
              <a:rPr lang="en-US" dirty="0" err="1"/>
              <a:t>leta</a:t>
            </a:r>
            <a:r>
              <a:rPr lang="en-US" dirty="0"/>
              <a:t> 1991. </a:t>
            </a:r>
            <a:r>
              <a:rPr lang="en-US" dirty="0" err="1"/>
              <a:t>Uporabli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ga </a:t>
            </a:r>
            <a:r>
              <a:rPr lang="en-US" dirty="0" err="1"/>
              <a:t>ker</a:t>
            </a:r>
            <a:r>
              <a:rPr lang="en-US" dirty="0"/>
              <a:t> je </a:t>
            </a:r>
            <a:r>
              <a:rPr lang="en-US" dirty="0" err="1"/>
              <a:t>večina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in </a:t>
            </a:r>
            <a:r>
              <a:rPr lang="en-US" dirty="0" err="1"/>
              <a:t>knjižnic</a:t>
            </a:r>
            <a:r>
              <a:rPr lang="en-US" dirty="0"/>
              <a:t> v </a:t>
            </a:r>
            <a:r>
              <a:rPr lang="en-US" dirty="0" err="1"/>
              <a:t>zvezi</a:t>
            </a:r>
            <a:r>
              <a:rPr lang="en-US" dirty="0"/>
              <a:t> z LLM-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napisane</a:t>
            </a:r>
            <a:r>
              <a:rPr lang="en-US" dirty="0"/>
              <a:t> v python3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>
          <a:xfrm>
            <a:off x="6673121" y="2439172"/>
            <a:ext cx="5183188" cy="3684588"/>
          </a:xfrm>
        </p:spPr>
        <p:txBody>
          <a:bodyPr/>
          <a:lstStyle/>
          <a:p>
            <a:r>
              <a:rPr lang="en-US" dirty="0"/>
              <a:t>V </a:t>
            </a:r>
            <a:r>
              <a:rPr lang="en-US" dirty="0" err="1"/>
              <a:t>Pythonu</a:t>
            </a:r>
            <a:r>
              <a:rPr lang="en-US" dirty="0"/>
              <a:t> so </a:t>
            </a:r>
            <a:r>
              <a:rPr lang="en-US" dirty="0" err="1"/>
              <a:t>knjižnice</a:t>
            </a:r>
            <a:r>
              <a:rPr lang="en-US" dirty="0"/>
              <a:t> (</a:t>
            </a:r>
            <a:r>
              <a:rPr lang="en-US" dirty="0" err="1"/>
              <a:t>angl.</a:t>
            </a:r>
            <a:r>
              <a:rPr lang="en-US" dirty="0"/>
              <a:t> libraries) </a:t>
            </a:r>
            <a:r>
              <a:rPr lang="en-US" dirty="0" err="1"/>
              <a:t>zbirke</a:t>
            </a:r>
            <a:r>
              <a:rPr lang="en-US" dirty="0"/>
              <a:t> </a:t>
            </a:r>
            <a:r>
              <a:rPr lang="en-US" dirty="0" err="1"/>
              <a:t>funkcij</a:t>
            </a:r>
            <a:r>
              <a:rPr lang="en-US" dirty="0"/>
              <a:t> in </a:t>
            </a:r>
            <a:r>
              <a:rPr lang="en-US" dirty="0" err="1"/>
              <a:t>orodij</a:t>
            </a:r>
            <a:r>
              <a:rPr lang="en-US" dirty="0"/>
              <a:t>, ki </a:t>
            </a:r>
            <a:r>
              <a:rPr lang="en-US" dirty="0" err="1"/>
              <a:t>omogočajo</a:t>
            </a:r>
            <a:r>
              <a:rPr lang="en-US" dirty="0"/>
              <a:t> </a:t>
            </a:r>
            <a:r>
              <a:rPr lang="en-US" dirty="0" err="1"/>
              <a:t>razširjanje</a:t>
            </a:r>
            <a:r>
              <a:rPr lang="en-US" dirty="0"/>
              <a:t> </a:t>
            </a:r>
            <a:r>
              <a:rPr lang="en-US" dirty="0" err="1"/>
              <a:t>osnovnih</a:t>
            </a:r>
            <a:r>
              <a:rPr lang="en-US" dirty="0"/>
              <a:t> </a:t>
            </a:r>
            <a:r>
              <a:rPr lang="en-US" dirty="0" err="1"/>
              <a:t>zmogljivosti</a:t>
            </a:r>
            <a:r>
              <a:rPr lang="en-US" dirty="0"/>
              <a:t> </a:t>
            </a:r>
            <a:r>
              <a:rPr lang="en-US" dirty="0" err="1"/>
              <a:t>programskega</a:t>
            </a:r>
            <a:r>
              <a:rPr lang="en-US" dirty="0"/>
              <a:t> </a:t>
            </a:r>
            <a:r>
              <a:rPr lang="en-US" dirty="0" err="1"/>
              <a:t>jezika</a:t>
            </a:r>
            <a:r>
              <a:rPr lang="en-US" dirty="0"/>
              <a:t>.</a:t>
            </a:r>
          </a:p>
          <a:p>
            <a:r>
              <a:rPr lang="en-US" dirty="0" err="1"/>
              <a:t>Vse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knjižnice</a:t>
            </a:r>
            <a:r>
              <a:rPr lang="en-US" dirty="0"/>
              <a:t> </a:t>
            </a:r>
            <a:r>
              <a:rPr lang="en-US" dirty="0" err="1"/>
              <a:t>povzročijo</a:t>
            </a:r>
            <a:r>
              <a:rPr lang="en-US" dirty="0"/>
              <a:t> </a:t>
            </a:r>
            <a:r>
              <a:rPr lang="en-US" dirty="0" err="1"/>
              <a:t>odvisnosti</a:t>
            </a:r>
            <a:r>
              <a:rPr lang="en-US" dirty="0"/>
              <a:t> ki </a:t>
            </a:r>
            <a:r>
              <a:rPr lang="en-US" dirty="0" err="1"/>
              <a:t>jih</a:t>
            </a:r>
            <a:r>
              <a:rPr lang="en-US" dirty="0"/>
              <a:t> </a:t>
            </a:r>
            <a:r>
              <a:rPr lang="en-US" dirty="0" err="1"/>
              <a:t>določen</a:t>
            </a:r>
            <a:r>
              <a:rPr lang="en-US" dirty="0"/>
              <a:t> program </a:t>
            </a:r>
            <a:r>
              <a:rPr lang="en-US" dirty="0" err="1"/>
              <a:t>potrebuje</a:t>
            </a:r>
            <a:r>
              <a:rPr lang="en-US" dirty="0"/>
              <a:t> </a:t>
            </a:r>
            <a:r>
              <a:rPr lang="en-US" dirty="0" err="1"/>
              <a:t>kar</a:t>
            </a:r>
            <a:r>
              <a:rPr lang="en-US" dirty="0"/>
              <a:t> </a:t>
            </a:r>
            <a:r>
              <a:rPr lang="en-US" dirty="0" err="1"/>
              <a:t>lahko</a:t>
            </a:r>
            <a:r>
              <a:rPr lang="en-US" dirty="0"/>
              <a:t> </a:t>
            </a:r>
            <a:r>
              <a:rPr lang="en-US" dirty="0" err="1"/>
              <a:t>vodi</a:t>
            </a:r>
            <a:r>
              <a:rPr lang="en-US" dirty="0"/>
              <a:t> do </a:t>
            </a:r>
            <a:r>
              <a:rPr lang="en-US" dirty="0" err="1"/>
              <a:t>težav</a:t>
            </a:r>
            <a:r>
              <a:rPr lang="en-US" dirty="0"/>
              <a:t> </a:t>
            </a:r>
            <a:r>
              <a:rPr lang="en-US" dirty="0" err="1"/>
              <a:t>zato</a:t>
            </a:r>
            <a:r>
              <a:rPr lang="en-US" dirty="0"/>
              <a:t> je </a:t>
            </a:r>
            <a:r>
              <a:rPr lang="en-US" dirty="0" err="1"/>
              <a:t>priporočeno</a:t>
            </a:r>
            <a:r>
              <a:rPr lang="en-US" dirty="0"/>
              <a:t> </a:t>
            </a:r>
            <a:r>
              <a:rPr lang="en-US" dirty="0" err="1"/>
              <a:t>uporabljati</a:t>
            </a:r>
            <a:r>
              <a:rPr lang="en-US" dirty="0"/>
              <a:t> </a:t>
            </a:r>
            <a:r>
              <a:rPr lang="en-US" dirty="0" err="1"/>
              <a:t>virtualno</a:t>
            </a:r>
            <a:r>
              <a:rPr lang="en-US" dirty="0"/>
              <a:t> </a:t>
            </a:r>
            <a:r>
              <a:rPr lang="en-US" dirty="0" err="1"/>
              <a:t>okolje</a:t>
            </a:r>
            <a:r>
              <a:rPr lang="en-US" dirty="0"/>
              <a:t> za </a:t>
            </a:r>
            <a:r>
              <a:rPr lang="en-US" dirty="0" err="1"/>
              <a:t>inštaliranje</a:t>
            </a:r>
            <a:r>
              <a:rPr lang="en-US" dirty="0"/>
              <a:t> </a:t>
            </a:r>
            <a:r>
              <a:rPr lang="en-US" dirty="0" err="1"/>
              <a:t>knjižnic</a:t>
            </a:r>
            <a:r>
              <a:rPr lang="en-US" dirty="0"/>
              <a:t>: </a:t>
            </a:r>
            <a:r>
              <a:rPr lang="en-US" dirty="0" err="1"/>
              <a:t>Venv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Pytorch</a:t>
            </a:r>
            <a:r>
              <a:rPr lang="en-US" dirty="0"/>
              <a:t>, Tensor flow, </a:t>
            </a:r>
            <a:r>
              <a:rPr lang="en-US" dirty="0" err="1"/>
              <a:t>Gradio</a:t>
            </a:r>
            <a:r>
              <a:rPr lang="en-US" dirty="0"/>
              <a:t>, Transformers, </a:t>
            </a:r>
            <a:r>
              <a:rPr lang="en-US" dirty="0" err="1"/>
              <a:t>BitsAndBytes</a:t>
            </a:r>
            <a:r>
              <a:rPr lang="en-US" dirty="0"/>
              <a:t>, </a:t>
            </a:r>
            <a:r>
              <a:rPr lang="en-US" dirty="0" err="1"/>
              <a:t>Langchains</a:t>
            </a:r>
            <a:r>
              <a:rPr lang="en-US" dirty="0"/>
              <a:t>, </a:t>
            </a:r>
            <a:r>
              <a:rPr lang="en-US" dirty="0" err="1"/>
              <a:t>jsonschema</a:t>
            </a:r>
            <a:r>
              <a:rPr lang="en-US" dirty="0"/>
              <a:t>, tokenizers, </a:t>
            </a:r>
            <a:r>
              <a:rPr lang="en-US" dirty="0" err="1"/>
              <a:t>SafeTensors</a:t>
            </a:r>
            <a:r>
              <a:rPr lang="en-US" dirty="0"/>
              <a:t>, beautifulsoup4.</a:t>
            </a: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8670A88-3FDC-CFF1-F950-A55B19F9B0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Povzetek</a:t>
            </a:r>
            <a:endParaRPr lang="LID409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3F310D-5DF8-A23E-0BBE-1DE4F5AAE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165" y="38112"/>
            <a:ext cx="1320470" cy="126044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355FD9-2AD1-78C5-ECA8-1FF5413E3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34" y="3784246"/>
            <a:ext cx="6323078" cy="11577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EE2DE8-FB6A-0E00-66E9-2401ED743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121" y="4508896"/>
            <a:ext cx="5305426" cy="4330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947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385</TotalTime>
  <Words>516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Calibri</vt:lpstr>
      <vt:lpstr>Trade Gothic LT Pro</vt:lpstr>
      <vt:lpstr>Trebuchet MS</vt:lpstr>
      <vt:lpstr>Office Theme</vt:lpstr>
      <vt:lpstr>Jezikovni Modeli v Praksi</vt:lpstr>
      <vt:lpstr>Namen</vt:lpstr>
      <vt:lpstr>Zasnova</vt:lpstr>
      <vt:lpstr>Uporabniški vmesnik</vt:lpstr>
      <vt:lpstr>ORODJA</vt:lpstr>
      <vt:lpstr>WSL</vt:lpstr>
      <vt:lpstr>OLLAMA</vt:lpstr>
      <vt:lpstr>Visual Studio Code</vt:lpstr>
      <vt:lpstr>PYTHON</vt:lpstr>
      <vt:lpstr>Nvidia CUDA</vt:lpstr>
      <vt:lpstr>Hvala za pozornost - Benjamin</vt:lpstr>
      <vt:lpstr>https://github.com/bdolenec/VAJA_1/tree/main/PROJEKT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Jezikovni Modeli v Praksi</dc:title>
  <dc:creator>Dolenec, Benjamin</dc:creator>
  <cp:lastModifiedBy>Dolenec, Benjamin</cp:lastModifiedBy>
  <cp:revision>6</cp:revision>
  <dcterms:created xsi:type="dcterms:W3CDTF">2024-01-09T13:49:38Z</dcterms:created>
  <dcterms:modified xsi:type="dcterms:W3CDTF">2024-01-09T20:14:46Z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