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ABA-7CF4-47E7-9177-44F49483129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56A0-755A-4261-A6EA-5B63198E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0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ABA-7CF4-47E7-9177-44F49483129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56A0-755A-4261-A6EA-5B63198E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2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ABA-7CF4-47E7-9177-44F49483129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56A0-755A-4261-A6EA-5B63198E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ABA-7CF4-47E7-9177-44F49483129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56A0-755A-4261-A6EA-5B63198E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9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ABA-7CF4-47E7-9177-44F49483129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56A0-755A-4261-A6EA-5B63198E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0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ABA-7CF4-47E7-9177-44F49483129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56A0-755A-4261-A6EA-5B63198E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ABA-7CF4-47E7-9177-44F49483129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56A0-755A-4261-A6EA-5B63198E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ABA-7CF4-47E7-9177-44F49483129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56A0-755A-4261-A6EA-5B63198E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ABA-7CF4-47E7-9177-44F49483129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56A0-755A-4261-A6EA-5B63198E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ABA-7CF4-47E7-9177-44F49483129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56A0-755A-4261-A6EA-5B63198E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ABA-7CF4-47E7-9177-44F49483129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56A0-755A-4261-A6EA-5B63198E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1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DABA-7CF4-47E7-9177-44F49483129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56A0-755A-4261-A6EA-5B63198E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0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2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329" y="0"/>
            <a:ext cx="3469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9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75" y="2477294"/>
            <a:ext cx="5276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2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871662"/>
            <a:ext cx="6115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3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Huanhuan Dong</dc:creator>
  <cp:lastModifiedBy>Huanhuan Dong</cp:lastModifiedBy>
  <cp:revision>2</cp:revision>
  <dcterms:created xsi:type="dcterms:W3CDTF">2017-03-11T01:25:16Z</dcterms:created>
  <dcterms:modified xsi:type="dcterms:W3CDTF">2017-03-11T01:45:38Z</dcterms:modified>
</cp:coreProperties>
</file>