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3" r:id="rId2"/>
    <p:sldId id="269" r:id="rId3"/>
    <p:sldId id="273" r:id="rId4"/>
    <p:sldId id="274" r:id="rId5"/>
    <p:sldId id="275" r:id="rId6"/>
    <p:sldId id="280" r:id="rId7"/>
    <p:sldId id="278" r:id="rId8"/>
    <p:sldId id="279" r:id="rId9"/>
    <p:sldId id="281" r:id="rId10"/>
    <p:sldId id="282" r:id="rId11"/>
    <p:sldId id="284" r:id="rId12"/>
    <p:sldId id="258" r:id="rId13"/>
    <p:sldId id="285" r:id="rId14"/>
    <p:sldId id="26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ACE11-80DE-F047-B578-DEEEE31B93EC}" v="537" dt="2025-07-07T05:08:43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5"/>
    <p:restoredTop sz="81338"/>
  </p:normalViewPr>
  <p:slideViewPr>
    <p:cSldViewPr snapToGrid="0">
      <p:cViewPr>
        <p:scale>
          <a:sx n="87" d="100"/>
          <a:sy n="87" d="100"/>
        </p:scale>
        <p:origin x="46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0D9224-288B-7E41-88BF-D3D368557DB6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F5A75A4-37E4-5548-A779-50031C8AC25F}">
      <dgm:prSet phldrT="[Text]"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800" dirty="0">
              <a:solidFill>
                <a:schemeClr val="tx1"/>
              </a:solidFill>
            </a:rPr>
            <a:t>“</a:t>
          </a:r>
          <a:r>
            <a:rPr lang="en-GB" sz="1800" b="1" dirty="0">
              <a:solidFill>
                <a:schemeClr val="tx1"/>
              </a:solidFill>
            </a:rPr>
            <a:t>Embed</a:t>
          </a:r>
          <a:r>
            <a:rPr lang="en-GB" sz="1800" dirty="0">
              <a:solidFill>
                <a:schemeClr val="tx1"/>
              </a:solidFill>
            </a:rPr>
            <a:t>” each message</a:t>
          </a:r>
        </a:p>
      </dgm:t>
    </dgm:pt>
    <dgm:pt modelId="{35DB21C7-1BDB-6246-8256-663F7E93A3B7}" type="parTrans" cxnId="{5426FC47-65F8-4A4E-BC10-54D1D0BCE02B}">
      <dgm:prSet/>
      <dgm:spPr/>
      <dgm:t>
        <a:bodyPr/>
        <a:lstStyle/>
        <a:p>
          <a:endParaRPr lang="en-GB" sz="1800"/>
        </a:p>
      </dgm:t>
    </dgm:pt>
    <dgm:pt modelId="{08A4F2E5-2755-3643-B1DE-645D1794CE66}" type="sibTrans" cxnId="{5426FC47-65F8-4A4E-BC10-54D1D0BCE02B}">
      <dgm:prSet/>
      <dgm:spPr/>
      <dgm:t>
        <a:bodyPr/>
        <a:lstStyle/>
        <a:p>
          <a:endParaRPr lang="en-GB" sz="1800"/>
        </a:p>
      </dgm:t>
    </dgm:pt>
    <dgm:pt modelId="{E5BC50B4-80BD-7045-A82F-CB2CD3F8F730}">
      <dgm:prSet phldrT="[Text]"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800" b="1" dirty="0">
              <a:solidFill>
                <a:schemeClr val="tx1"/>
              </a:solidFill>
            </a:rPr>
            <a:t>Cluster</a:t>
          </a:r>
          <a:r>
            <a:rPr lang="en-GB" sz="1800" dirty="0">
              <a:solidFill>
                <a:schemeClr val="tx1"/>
              </a:solidFill>
            </a:rPr>
            <a:t> message embeddings</a:t>
          </a:r>
        </a:p>
      </dgm:t>
    </dgm:pt>
    <dgm:pt modelId="{7DF3D6A8-58F1-CA41-A63A-6FB9715C286F}" type="parTrans" cxnId="{B96ACCD9-621C-6248-8DEE-27B671DAA37C}">
      <dgm:prSet/>
      <dgm:spPr/>
      <dgm:t>
        <a:bodyPr/>
        <a:lstStyle/>
        <a:p>
          <a:endParaRPr lang="en-GB" sz="1800"/>
        </a:p>
      </dgm:t>
    </dgm:pt>
    <dgm:pt modelId="{3C226F8C-6EF7-544F-8DB0-A12EAC05A37F}" type="sibTrans" cxnId="{B96ACCD9-621C-6248-8DEE-27B671DAA37C}">
      <dgm:prSet/>
      <dgm:spPr/>
      <dgm:t>
        <a:bodyPr/>
        <a:lstStyle/>
        <a:p>
          <a:endParaRPr lang="en-GB" sz="1800"/>
        </a:p>
      </dgm:t>
    </dgm:pt>
    <dgm:pt modelId="{CC4D17EA-5BE5-9A49-BA95-D5AA44F1FDE2}">
      <dgm:prSet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800" b="1" dirty="0">
              <a:solidFill>
                <a:schemeClr val="tx1"/>
              </a:solidFill>
            </a:rPr>
            <a:t>Interpret</a:t>
          </a:r>
          <a:r>
            <a:rPr lang="en-GB" sz="1800" dirty="0">
              <a:solidFill>
                <a:schemeClr val="tx1"/>
              </a:solidFill>
            </a:rPr>
            <a:t> clusters</a:t>
          </a:r>
        </a:p>
      </dgm:t>
    </dgm:pt>
    <dgm:pt modelId="{7C1A4346-A56A-E04F-B3B9-0F8614E138F8}" type="parTrans" cxnId="{2629ADDC-2E82-6D42-8CF9-4FD3EECD6947}">
      <dgm:prSet/>
      <dgm:spPr/>
      <dgm:t>
        <a:bodyPr/>
        <a:lstStyle/>
        <a:p>
          <a:endParaRPr lang="en-GB" sz="1800"/>
        </a:p>
      </dgm:t>
    </dgm:pt>
    <dgm:pt modelId="{EB0E428A-F3AC-AF4D-919C-09B5AD44C508}" type="sibTrans" cxnId="{2629ADDC-2E82-6D42-8CF9-4FD3EECD6947}">
      <dgm:prSet/>
      <dgm:spPr/>
      <dgm:t>
        <a:bodyPr/>
        <a:lstStyle/>
        <a:p>
          <a:endParaRPr lang="en-GB" sz="1800"/>
        </a:p>
      </dgm:t>
    </dgm:pt>
    <dgm:pt modelId="{58F1CD0F-E3AE-5742-9B59-40025EC36DF2}" type="pres">
      <dgm:prSet presAssocID="{4F0D9224-288B-7E41-88BF-D3D368557DB6}" presName="Name0" presStyleCnt="0">
        <dgm:presLayoutVars>
          <dgm:dir/>
          <dgm:animLvl val="lvl"/>
          <dgm:resizeHandles val="exact"/>
        </dgm:presLayoutVars>
      </dgm:prSet>
      <dgm:spPr/>
    </dgm:pt>
    <dgm:pt modelId="{DAB9419F-452E-7D45-B27A-C41E30FC2934}" type="pres">
      <dgm:prSet presAssocID="{8F5A75A4-37E4-5548-A779-50031C8AC25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07E416F-93D1-2F46-9D71-B5C505F93784}" type="pres">
      <dgm:prSet presAssocID="{08A4F2E5-2755-3643-B1DE-645D1794CE66}" presName="parTxOnlySpace" presStyleCnt="0"/>
      <dgm:spPr/>
    </dgm:pt>
    <dgm:pt modelId="{6764814E-D890-A346-82BD-3DF577D063C6}" type="pres">
      <dgm:prSet presAssocID="{E5BC50B4-80BD-7045-A82F-CB2CD3F8F73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D7D32F5-1273-A446-8724-44BBC62F8801}" type="pres">
      <dgm:prSet presAssocID="{3C226F8C-6EF7-544F-8DB0-A12EAC05A37F}" presName="parTxOnlySpace" presStyleCnt="0"/>
      <dgm:spPr/>
    </dgm:pt>
    <dgm:pt modelId="{E10BD243-9DF9-3E4D-A1DE-AF89A9C21694}" type="pres">
      <dgm:prSet presAssocID="{CC4D17EA-5BE5-9A49-BA95-D5AA44F1FDE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426FC47-65F8-4A4E-BC10-54D1D0BCE02B}" srcId="{4F0D9224-288B-7E41-88BF-D3D368557DB6}" destId="{8F5A75A4-37E4-5548-A779-50031C8AC25F}" srcOrd="0" destOrd="0" parTransId="{35DB21C7-1BDB-6246-8256-663F7E93A3B7}" sibTransId="{08A4F2E5-2755-3643-B1DE-645D1794CE66}"/>
    <dgm:cxn modelId="{DC00F85F-020B-F140-856E-1F6D118EE494}" type="presOf" srcId="{8F5A75A4-37E4-5548-A779-50031C8AC25F}" destId="{DAB9419F-452E-7D45-B27A-C41E30FC2934}" srcOrd="0" destOrd="0" presId="urn:microsoft.com/office/officeart/2005/8/layout/chevron1"/>
    <dgm:cxn modelId="{6755EC6B-BE97-394E-8B95-7279B775BB80}" type="presOf" srcId="{4F0D9224-288B-7E41-88BF-D3D368557DB6}" destId="{58F1CD0F-E3AE-5742-9B59-40025EC36DF2}" srcOrd="0" destOrd="0" presId="urn:microsoft.com/office/officeart/2005/8/layout/chevron1"/>
    <dgm:cxn modelId="{CA7F8EAA-8663-9240-BC78-8EA3DCC8D1F7}" type="presOf" srcId="{E5BC50B4-80BD-7045-A82F-CB2CD3F8F730}" destId="{6764814E-D890-A346-82BD-3DF577D063C6}" srcOrd="0" destOrd="0" presId="urn:microsoft.com/office/officeart/2005/8/layout/chevron1"/>
    <dgm:cxn modelId="{229663BC-E770-D04F-85DD-B8336BA0D181}" type="presOf" srcId="{CC4D17EA-5BE5-9A49-BA95-D5AA44F1FDE2}" destId="{E10BD243-9DF9-3E4D-A1DE-AF89A9C21694}" srcOrd="0" destOrd="0" presId="urn:microsoft.com/office/officeart/2005/8/layout/chevron1"/>
    <dgm:cxn modelId="{B96ACCD9-621C-6248-8DEE-27B671DAA37C}" srcId="{4F0D9224-288B-7E41-88BF-D3D368557DB6}" destId="{E5BC50B4-80BD-7045-A82F-CB2CD3F8F730}" srcOrd="1" destOrd="0" parTransId="{7DF3D6A8-58F1-CA41-A63A-6FB9715C286F}" sibTransId="{3C226F8C-6EF7-544F-8DB0-A12EAC05A37F}"/>
    <dgm:cxn modelId="{2629ADDC-2E82-6D42-8CF9-4FD3EECD6947}" srcId="{4F0D9224-288B-7E41-88BF-D3D368557DB6}" destId="{CC4D17EA-5BE5-9A49-BA95-D5AA44F1FDE2}" srcOrd="2" destOrd="0" parTransId="{7C1A4346-A56A-E04F-B3B9-0F8614E138F8}" sibTransId="{EB0E428A-F3AC-AF4D-919C-09B5AD44C508}"/>
    <dgm:cxn modelId="{D47B8E04-FC97-E84E-A4E6-FF8BE8758A9A}" type="presParOf" srcId="{58F1CD0F-E3AE-5742-9B59-40025EC36DF2}" destId="{DAB9419F-452E-7D45-B27A-C41E30FC2934}" srcOrd="0" destOrd="0" presId="urn:microsoft.com/office/officeart/2005/8/layout/chevron1"/>
    <dgm:cxn modelId="{18E72FC3-DECE-C940-B30A-B88B1643F2E0}" type="presParOf" srcId="{58F1CD0F-E3AE-5742-9B59-40025EC36DF2}" destId="{907E416F-93D1-2F46-9D71-B5C505F93784}" srcOrd="1" destOrd="0" presId="urn:microsoft.com/office/officeart/2005/8/layout/chevron1"/>
    <dgm:cxn modelId="{E59B73A2-6A44-3E4C-A98C-9AF7AA46A197}" type="presParOf" srcId="{58F1CD0F-E3AE-5742-9B59-40025EC36DF2}" destId="{6764814E-D890-A346-82BD-3DF577D063C6}" srcOrd="2" destOrd="0" presId="urn:microsoft.com/office/officeart/2005/8/layout/chevron1"/>
    <dgm:cxn modelId="{27E5318D-F0A4-A040-9347-99DC1DDE4004}" type="presParOf" srcId="{58F1CD0F-E3AE-5742-9B59-40025EC36DF2}" destId="{AD7D32F5-1273-A446-8724-44BBC62F8801}" srcOrd="3" destOrd="0" presId="urn:microsoft.com/office/officeart/2005/8/layout/chevron1"/>
    <dgm:cxn modelId="{000438C3-1BE0-DC4B-A812-029C736EA3D2}" type="presParOf" srcId="{58F1CD0F-E3AE-5742-9B59-40025EC36DF2}" destId="{E10BD243-9DF9-3E4D-A1DE-AF89A9C2169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81B9BF-F8FE-48FA-BA32-00196E060A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EFD6E-E6DA-4C67-975B-CAC709C59B7F}">
      <dgm:prSet/>
      <dgm:spPr/>
      <dgm:t>
        <a:bodyPr/>
        <a:lstStyle/>
        <a:p>
          <a:r>
            <a:rPr lang="en-SG" dirty="0"/>
            <a:t>Love is the quiet understanding and mature acceptance of imperfection.</a:t>
          </a:r>
          <a:endParaRPr lang="en-US" dirty="0"/>
        </a:p>
      </dgm:t>
    </dgm:pt>
    <dgm:pt modelId="{AF3FB665-EC69-44D6-AA49-D5F6661FA833}" type="parTrans" cxnId="{32D2D436-EF6A-4198-84D6-6F393BD5D759}">
      <dgm:prSet/>
      <dgm:spPr/>
      <dgm:t>
        <a:bodyPr/>
        <a:lstStyle/>
        <a:p>
          <a:endParaRPr lang="en-US"/>
        </a:p>
      </dgm:t>
    </dgm:pt>
    <dgm:pt modelId="{A24115B2-6C8F-4B62-8C2E-D7B54A6BA647}" type="sibTrans" cxnId="{32D2D436-EF6A-4198-84D6-6F393BD5D759}">
      <dgm:prSet/>
      <dgm:spPr/>
      <dgm:t>
        <a:bodyPr/>
        <a:lstStyle/>
        <a:p>
          <a:endParaRPr lang="en-US"/>
        </a:p>
      </dgm:t>
    </dgm:pt>
    <dgm:pt modelId="{F46B5DED-982B-4324-924A-A5842717AB91}">
      <dgm:prSet/>
      <dgm:spPr/>
      <dgm:t>
        <a:bodyPr/>
        <a:lstStyle/>
        <a:p>
          <a:r>
            <a:rPr lang="en-SG" dirty="0"/>
            <a:t>Two souls connect, drawn by an unseen force that defies logic and time.</a:t>
          </a:r>
          <a:endParaRPr lang="en-US" dirty="0"/>
        </a:p>
      </dgm:t>
    </dgm:pt>
    <dgm:pt modelId="{E43E7BE1-8BA1-48DD-B676-0850F71ECD7A}" type="parTrans" cxnId="{DD8E176B-2144-4B76-927C-6C21524FE4DC}">
      <dgm:prSet/>
      <dgm:spPr/>
      <dgm:t>
        <a:bodyPr/>
        <a:lstStyle/>
        <a:p>
          <a:endParaRPr lang="en-US"/>
        </a:p>
      </dgm:t>
    </dgm:pt>
    <dgm:pt modelId="{3B4A6D5B-3BA6-4182-8CC1-48A78C5636A4}" type="sibTrans" cxnId="{DD8E176B-2144-4B76-927C-6C21524FE4DC}">
      <dgm:prSet/>
      <dgm:spPr/>
      <dgm:t>
        <a:bodyPr/>
        <a:lstStyle/>
        <a:p>
          <a:endParaRPr lang="en-US"/>
        </a:p>
      </dgm:t>
    </dgm:pt>
    <dgm:pt modelId="{120982F9-507E-4F19-BDB2-B0601AA68ECE}">
      <dgm:prSet/>
      <dgm:spPr/>
      <dgm:t>
        <a:bodyPr/>
        <a:lstStyle/>
        <a:p>
          <a:r>
            <a:rPr lang="en-SG" i="0" dirty="0"/>
            <a:t>Success is the calm recognition and thoughtful acceptance of personal limitation.</a:t>
          </a:r>
          <a:endParaRPr lang="en-US" i="0" dirty="0"/>
        </a:p>
      </dgm:t>
    </dgm:pt>
    <dgm:pt modelId="{1AB68484-43C8-4494-8A58-E544BE5BAB86}" type="parTrans" cxnId="{BB40622E-29DF-4120-BBA9-0A851EB5C418}">
      <dgm:prSet/>
      <dgm:spPr/>
      <dgm:t>
        <a:bodyPr/>
        <a:lstStyle/>
        <a:p>
          <a:endParaRPr lang="en-US"/>
        </a:p>
      </dgm:t>
    </dgm:pt>
    <dgm:pt modelId="{A90CF7F4-11E5-4AF5-9F13-00306270503D}" type="sibTrans" cxnId="{BB40622E-29DF-4120-BBA9-0A851EB5C418}">
      <dgm:prSet/>
      <dgm:spPr/>
      <dgm:t>
        <a:bodyPr/>
        <a:lstStyle/>
        <a:p>
          <a:endParaRPr lang="en-US"/>
        </a:p>
      </dgm:t>
    </dgm:pt>
    <dgm:pt modelId="{DF7ADA4F-50F8-EE48-97D7-EAB470D794D0}" type="pres">
      <dgm:prSet presAssocID="{3181B9BF-F8FE-48FA-BA32-00196E060A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39B6FA-881E-744D-86E9-92C6364434FA}" type="pres">
      <dgm:prSet presAssocID="{C20EFD6E-E6DA-4C67-975B-CAC709C59B7F}" presName="hierRoot1" presStyleCnt="0"/>
      <dgm:spPr/>
    </dgm:pt>
    <dgm:pt modelId="{906264D1-F29E-EE48-82C9-A26D234325CF}" type="pres">
      <dgm:prSet presAssocID="{C20EFD6E-E6DA-4C67-975B-CAC709C59B7F}" presName="composite" presStyleCnt="0"/>
      <dgm:spPr/>
    </dgm:pt>
    <dgm:pt modelId="{F3BB4CA3-E6EF-1943-A1D7-187A7CCF1D39}" type="pres">
      <dgm:prSet presAssocID="{C20EFD6E-E6DA-4C67-975B-CAC709C59B7F}" presName="background" presStyleLbl="node0" presStyleIdx="0" presStyleCnt="3"/>
      <dgm:spPr/>
    </dgm:pt>
    <dgm:pt modelId="{BB71C81D-B15F-5741-A0B6-1961C0D35DFF}" type="pres">
      <dgm:prSet presAssocID="{C20EFD6E-E6DA-4C67-975B-CAC709C59B7F}" presName="text" presStyleLbl="fgAcc0" presStyleIdx="0" presStyleCnt="3">
        <dgm:presLayoutVars>
          <dgm:chPref val="3"/>
        </dgm:presLayoutVars>
      </dgm:prSet>
      <dgm:spPr/>
    </dgm:pt>
    <dgm:pt modelId="{5806578B-135C-0A47-AC8C-70C881D22C51}" type="pres">
      <dgm:prSet presAssocID="{C20EFD6E-E6DA-4C67-975B-CAC709C59B7F}" presName="hierChild2" presStyleCnt="0"/>
      <dgm:spPr/>
    </dgm:pt>
    <dgm:pt modelId="{89C88D52-C61C-D94D-B4C9-6DB5FEE0695D}" type="pres">
      <dgm:prSet presAssocID="{F46B5DED-982B-4324-924A-A5842717AB91}" presName="hierRoot1" presStyleCnt="0"/>
      <dgm:spPr/>
    </dgm:pt>
    <dgm:pt modelId="{BC7C6E3D-D759-DA42-A6B0-B8F9B9BD33BC}" type="pres">
      <dgm:prSet presAssocID="{F46B5DED-982B-4324-924A-A5842717AB91}" presName="composite" presStyleCnt="0"/>
      <dgm:spPr/>
    </dgm:pt>
    <dgm:pt modelId="{237D31DB-FE21-1D48-B3D2-91246994A525}" type="pres">
      <dgm:prSet presAssocID="{F46B5DED-982B-4324-924A-A5842717AB91}" presName="background" presStyleLbl="node0" presStyleIdx="1" presStyleCnt="3"/>
      <dgm:spPr/>
    </dgm:pt>
    <dgm:pt modelId="{27CDE28A-894A-E34E-843B-97535F71E5B5}" type="pres">
      <dgm:prSet presAssocID="{F46B5DED-982B-4324-924A-A5842717AB91}" presName="text" presStyleLbl="fgAcc0" presStyleIdx="1" presStyleCnt="3">
        <dgm:presLayoutVars>
          <dgm:chPref val="3"/>
        </dgm:presLayoutVars>
      </dgm:prSet>
      <dgm:spPr/>
    </dgm:pt>
    <dgm:pt modelId="{502B0122-2691-3845-8F20-8DF6EE74721F}" type="pres">
      <dgm:prSet presAssocID="{F46B5DED-982B-4324-924A-A5842717AB91}" presName="hierChild2" presStyleCnt="0"/>
      <dgm:spPr/>
    </dgm:pt>
    <dgm:pt modelId="{1ABCB362-1EF0-5D4A-A4B0-B971EE78E857}" type="pres">
      <dgm:prSet presAssocID="{120982F9-507E-4F19-BDB2-B0601AA68ECE}" presName="hierRoot1" presStyleCnt="0"/>
      <dgm:spPr/>
    </dgm:pt>
    <dgm:pt modelId="{EAEBBE3E-404C-7C41-9805-EAA79E5DE7E2}" type="pres">
      <dgm:prSet presAssocID="{120982F9-507E-4F19-BDB2-B0601AA68ECE}" presName="composite" presStyleCnt="0"/>
      <dgm:spPr/>
    </dgm:pt>
    <dgm:pt modelId="{AE8DAA55-565C-6B4D-8FA8-3E5031CBEED2}" type="pres">
      <dgm:prSet presAssocID="{120982F9-507E-4F19-BDB2-B0601AA68ECE}" presName="background" presStyleLbl="node0" presStyleIdx="2" presStyleCnt="3"/>
      <dgm:spPr/>
    </dgm:pt>
    <dgm:pt modelId="{272AFF03-DF35-794D-97C1-4DA36C4BD4D8}" type="pres">
      <dgm:prSet presAssocID="{120982F9-507E-4F19-BDB2-B0601AA68ECE}" presName="text" presStyleLbl="fgAcc0" presStyleIdx="2" presStyleCnt="3">
        <dgm:presLayoutVars>
          <dgm:chPref val="3"/>
        </dgm:presLayoutVars>
      </dgm:prSet>
      <dgm:spPr/>
    </dgm:pt>
    <dgm:pt modelId="{14C96597-AD36-A548-B674-18039421AF8D}" type="pres">
      <dgm:prSet presAssocID="{120982F9-507E-4F19-BDB2-B0601AA68ECE}" presName="hierChild2" presStyleCnt="0"/>
      <dgm:spPr/>
    </dgm:pt>
  </dgm:ptLst>
  <dgm:cxnLst>
    <dgm:cxn modelId="{3EA33C12-B2BA-A64C-9A3D-A74D137872CA}" type="presOf" srcId="{120982F9-507E-4F19-BDB2-B0601AA68ECE}" destId="{272AFF03-DF35-794D-97C1-4DA36C4BD4D8}" srcOrd="0" destOrd="0" presId="urn:microsoft.com/office/officeart/2005/8/layout/hierarchy1"/>
    <dgm:cxn modelId="{DAC3262A-84DD-CF4A-A43B-DB834F0E49C6}" type="presOf" srcId="{C20EFD6E-E6DA-4C67-975B-CAC709C59B7F}" destId="{BB71C81D-B15F-5741-A0B6-1961C0D35DFF}" srcOrd="0" destOrd="0" presId="urn:microsoft.com/office/officeart/2005/8/layout/hierarchy1"/>
    <dgm:cxn modelId="{BB40622E-29DF-4120-BBA9-0A851EB5C418}" srcId="{3181B9BF-F8FE-48FA-BA32-00196E060AB7}" destId="{120982F9-507E-4F19-BDB2-B0601AA68ECE}" srcOrd="2" destOrd="0" parTransId="{1AB68484-43C8-4494-8A58-E544BE5BAB86}" sibTransId="{A90CF7F4-11E5-4AF5-9F13-00306270503D}"/>
    <dgm:cxn modelId="{32D2D436-EF6A-4198-84D6-6F393BD5D759}" srcId="{3181B9BF-F8FE-48FA-BA32-00196E060AB7}" destId="{C20EFD6E-E6DA-4C67-975B-CAC709C59B7F}" srcOrd="0" destOrd="0" parTransId="{AF3FB665-EC69-44D6-AA49-D5F6661FA833}" sibTransId="{A24115B2-6C8F-4B62-8C2E-D7B54A6BA647}"/>
    <dgm:cxn modelId="{F60E985D-59EC-C342-A002-030ED91F9CFF}" type="presOf" srcId="{3181B9BF-F8FE-48FA-BA32-00196E060AB7}" destId="{DF7ADA4F-50F8-EE48-97D7-EAB470D794D0}" srcOrd="0" destOrd="0" presId="urn:microsoft.com/office/officeart/2005/8/layout/hierarchy1"/>
    <dgm:cxn modelId="{DD8E176B-2144-4B76-927C-6C21524FE4DC}" srcId="{3181B9BF-F8FE-48FA-BA32-00196E060AB7}" destId="{F46B5DED-982B-4324-924A-A5842717AB91}" srcOrd="1" destOrd="0" parTransId="{E43E7BE1-8BA1-48DD-B676-0850F71ECD7A}" sibTransId="{3B4A6D5B-3BA6-4182-8CC1-48A78C5636A4}"/>
    <dgm:cxn modelId="{1D3A27E5-2163-024E-95C3-6D2DD8C8FD15}" type="presOf" srcId="{F46B5DED-982B-4324-924A-A5842717AB91}" destId="{27CDE28A-894A-E34E-843B-97535F71E5B5}" srcOrd="0" destOrd="0" presId="urn:microsoft.com/office/officeart/2005/8/layout/hierarchy1"/>
    <dgm:cxn modelId="{0B3DBBCC-6864-134B-873B-7DC271061861}" type="presParOf" srcId="{DF7ADA4F-50F8-EE48-97D7-EAB470D794D0}" destId="{3639B6FA-881E-744D-86E9-92C6364434FA}" srcOrd="0" destOrd="0" presId="urn:microsoft.com/office/officeart/2005/8/layout/hierarchy1"/>
    <dgm:cxn modelId="{DA169AAA-6341-0B4F-8B85-49A647F2F5AC}" type="presParOf" srcId="{3639B6FA-881E-744D-86E9-92C6364434FA}" destId="{906264D1-F29E-EE48-82C9-A26D234325CF}" srcOrd="0" destOrd="0" presId="urn:microsoft.com/office/officeart/2005/8/layout/hierarchy1"/>
    <dgm:cxn modelId="{99FC6447-3A5B-394B-BF3A-EDA4777219F8}" type="presParOf" srcId="{906264D1-F29E-EE48-82C9-A26D234325CF}" destId="{F3BB4CA3-E6EF-1943-A1D7-187A7CCF1D39}" srcOrd="0" destOrd="0" presId="urn:microsoft.com/office/officeart/2005/8/layout/hierarchy1"/>
    <dgm:cxn modelId="{BBDAAC05-C7A3-5943-9C7C-B1B5F9B9BC1C}" type="presParOf" srcId="{906264D1-F29E-EE48-82C9-A26D234325CF}" destId="{BB71C81D-B15F-5741-A0B6-1961C0D35DFF}" srcOrd="1" destOrd="0" presId="urn:microsoft.com/office/officeart/2005/8/layout/hierarchy1"/>
    <dgm:cxn modelId="{3C228EEF-D14A-9C49-897B-2301C2E17140}" type="presParOf" srcId="{3639B6FA-881E-744D-86E9-92C6364434FA}" destId="{5806578B-135C-0A47-AC8C-70C881D22C51}" srcOrd="1" destOrd="0" presId="urn:microsoft.com/office/officeart/2005/8/layout/hierarchy1"/>
    <dgm:cxn modelId="{EEFECE42-86FA-004E-B6F8-E4691F623C8E}" type="presParOf" srcId="{DF7ADA4F-50F8-EE48-97D7-EAB470D794D0}" destId="{89C88D52-C61C-D94D-B4C9-6DB5FEE0695D}" srcOrd="1" destOrd="0" presId="urn:microsoft.com/office/officeart/2005/8/layout/hierarchy1"/>
    <dgm:cxn modelId="{D7B296BF-39A2-9E4E-8BDC-B0F78BE5F1A9}" type="presParOf" srcId="{89C88D52-C61C-D94D-B4C9-6DB5FEE0695D}" destId="{BC7C6E3D-D759-DA42-A6B0-B8F9B9BD33BC}" srcOrd="0" destOrd="0" presId="urn:microsoft.com/office/officeart/2005/8/layout/hierarchy1"/>
    <dgm:cxn modelId="{3AF05B9B-C431-2944-96A9-3DBB9DDFFE4A}" type="presParOf" srcId="{BC7C6E3D-D759-DA42-A6B0-B8F9B9BD33BC}" destId="{237D31DB-FE21-1D48-B3D2-91246994A525}" srcOrd="0" destOrd="0" presId="urn:microsoft.com/office/officeart/2005/8/layout/hierarchy1"/>
    <dgm:cxn modelId="{7BBA8FFF-88A3-E344-B966-C548C8DD0A29}" type="presParOf" srcId="{BC7C6E3D-D759-DA42-A6B0-B8F9B9BD33BC}" destId="{27CDE28A-894A-E34E-843B-97535F71E5B5}" srcOrd="1" destOrd="0" presId="urn:microsoft.com/office/officeart/2005/8/layout/hierarchy1"/>
    <dgm:cxn modelId="{39DB3774-D28D-C149-9D35-5B3E4B381BA6}" type="presParOf" srcId="{89C88D52-C61C-D94D-B4C9-6DB5FEE0695D}" destId="{502B0122-2691-3845-8F20-8DF6EE74721F}" srcOrd="1" destOrd="0" presId="urn:microsoft.com/office/officeart/2005/8/layout/hierarchy1"/>
    <dgm:cxn modelId="{D7A14EB1-7683-A742-93D7-0510EC9E002F}" type="presParOf" srcId="{DF7ADA4F-50F8-EE48-97D7-EAB470D794D0}" destId="{1ABCB362-1EF0-5D4A-A4B0-B971EE78E857}" srcOrd="2" destOrd="0" presId="urn:microsoft.com/office/officeart/2005/8/layout/hierarchy1"/>
    <dgm:cxn modelId="{BBA20B75-900D-024E-BF8D-4C0D6E67DAFD}" type="presParOf" srcId="{1ABCB362-1EF0-5D4A-A4B0-B971EE78E857}" destId="{EAEBBE3E-404C-7C41-9805-EAA79E5DE7E2}" srcOrd="0" destOrd="0" presId="urn:microsoft.com/office/officeart/2005/8/layout/hierarchy1"/>
    <dgm:cxn modelId="{609F1D28-F3BD-C04A-AEDE-1ADB2DF042BF}" type="presParOf" srcId="{EAEBBE3E-404C-7C41-9805-EAA79E5DE7E2}" destId="{AE8DAA55-565C-6B4D-8FA8-3E5031CBEED2}" srcOrd="0" destOrd="0" presId="urn:microsoft.com/office/officeart/2005/8/layout/hierarchy1"/>
    <dgm:cxn modelId="{B0C54FB8-CD4C-FE4C-A563-E1CAA1080B51}" type="presParOf" srcId="{EAEBBE3E-404C-7C41-9805-EAA79E5DE7E2}" destId="{272AFF03-DF35-794D-97C1-4DA36C4BD4D8}" srcOrd="1" destOrd="0" presId="urn:microsoft.com/office/officeart/2005/8/layout/hierarchy1"/>
    <dgm:cxn modelId="{AEE736F0-9507-D040-9573-84617AAD3884}" type="presParOf" srcId="{1ABCB362-1EF0-5D4A-A4B0-B971EE78E857}" destId="{14C96597-AD36-A548-B674-18039421AF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181B9BF-F8FE-48FA-BA32-00196E060A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EFD6E-E6DA-4C67-975B-CAC709C59B7F}">
      <dgm:prSet custT="1"/>
      <dgm:spPr/>
      <dgm:t>
        <a:bodyPr/>
        <a:lstStyle/>
        <a:p>
          <a:r>
            <a:rPr lang="en-SG" sz="1800" dirty="0"/>
            <a:t>love</a:t>
          </a:r>
          <a:endParaRPr lang="en-US" sz="1800" dirty="0"/>
        </a:p>
      </dgm:t>
    </dgm:pt>
    <dgm:pt modelId="{AF3FB665-EC69-44D6-AA49-D5F6661FA833}" type="parTrans" cxnId="{32D2D436-EF6A-4198-84D6-6F393BD5D759}">
      <dgm:prSet/>
      <dgm:spPr/>
      <dgm:t>
        <a:bodyPr/>
        <a:lstStyle/>
        <a:p>
          <a:endParaRPr lang="en-US"/>
        </a:p>
      </dgm:t>
    </dgm:pt>
    <dgm:pt modelId="{A24115B2-6C8F-4B62-8C2E-D7B54A6BA647}" type="sibTrans" cxnId="{32D2D436-EF6A-4198-84D6-6F393BD5D759}">
      <dgm:prSet/>
      <dgm:spPr/>
      <dgm:t>
        <a:bodyPr/>
        <a:lstStyle/>
        <a:p>
          <a:endParaRPr lang="en-US"/>
        </a:p>
      </dgm:t>
    </dgm:pt>
    <dgm:pt modelId="{F46B5DED-982B-4324-924A-A5842717AB91}">
      <dgm:prSet custT="1"/>
      <dgm:spPr/>
      <dgm:t>
        <a:bodyPr/>
        <a:lstStyle/>
        <a:p>
          <a:r>
            <a:rPr lang="en-SG" sz="1800" dirty="0"/>
            <a:t>love and connection</a:t>
          </a:r>
          <a:endParaRPr lang="en-US" sz="1800" dirty="0"/>
        </a:p>
      </dgm:t>
    </dgm:pt>
    <dgm:pt modelId="{E43E7BE1-8BA1-48DD-B676-0850F71ECD7A}" type="parTrans" cxnId="{DD8E176B-2144-4B76-927C-6C21524FE4DC}">
      <dgm:prSet/>
      <dgm:spPr/>
      <dgm:t>
        <a:bodyPr/>
        <a:lstStyle/>
        <a:p>
          <a:endParaRPr lang="en-US"/>
        </a:p>
      </dgm:t>
    </dgm:pt>
    <dgm:pt modelId="{3B4A6D5B-3BA6-4182-8CC1-48A78C5636A4}" type="sibTrans" cxnId="{DD8E176B-2144-4B76-927C-6C21524FE4DC}">
      <dgm:prSet/>
      <dgm:spPr/>
      <dgm:t>
        <a:bodyPr/>
        <a:lstStyle/>
        <a:p>
          <a:endParaRPr lang="en-US"/>
        </a:p>
      </dgm:t>
    </dgm:pt>
    <dgm:pt modelId="{120982F9-507E-4F19-BDB2-B0601AA68ECE}">
      <dgm:prSet custT="1"/>
      <dgm:spPr/>
      <dgm:t>
        <a:bodyPr/>
        <a:lstStyle/>
        <a:p>
          <a:r>
            <a:rPr lang="en-SG" sz="1800" i="0" dirty="0"/>
            <a:t>success</a:t>
          </a:r>
          <a:endParaRPr lang="en-US" sz="1800" i="0" dirty="0"/>
        </a:p>
      </dgm:t>
    </dgm:pt>
    <dgm:pt modelId="{1AB68484-43C8-4494-8A58-E544BE5BAB86}" type="parTrans" cxnId="{BB40622E-29DF-4120-BBA9-0A851EB5C418}">
      <dgm:prSet/>
      <dgm:spPr/>
      <dgm:t>
        <a:bodyPr/>
        <a:lstStyle/>
        <a:p>
          <a:endParaRPr lang="en-US"/>
        </a:p>
      </dgm:t>
    </dgm:pt>
    <dgm:pt modelId="{A90CF7F4-11E5-4AF5-9F13-00306270503D}" type="sibTrans" cxnId="{BB40622E-29DF-4120-BBA9-0A851EB5C418}">
      <dgm:prSet/>
      <dgm:spPr/>
      <dgm:t>
        <a:bodyPr/>
        <a:lstStyle/>
        <a:p>
          <a:endParaRPr lang="en-US"/>
        </a:p>
      </dgm:t>
    </dgm:pt>
    <dgm:pt modelId="{DF7ADA4F-50F8-EE48-97D7-EAB470D794D0}" type="pres">
      <dgm:prSet presAssocID="{3181B9BF-F8FE-48FA-BA32-00196E060A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39B6FA-881E-744D-86E9-92C6364434FA}" type="pres">
      <dgm:prSet presAssocID="{C20EFD6E-E6DA-4C67-975B-CAC709C59B7F}" presName="hierRoot1" presStyleCnt="0"/>
      <dgm:spPr/>
    </dgm:pt>
    <dgm:pt modelId="{906264D1-F29E-EE48-82C9-A26D234325CF}" type="pres">
      <dgm:prSet presAssocID="{C20EFD6E-E6DA-4C67-975B-CAC709C59B7F}" presName="composite" presStyleCnt="0"/>
      <dgm:spPr/>
    </dgm:pt>
    <dgm:pt modelId="{F3BB4CA3-E6EF-1943-A1D7-187A7CCF1D39}" type="pres">
      <dgm:prSet presAssocID="{C20EFD6E-E6DA-4C67-975B-CAC709C59B7F}" presName="background" presStyleLbl="node0" presStyleIdx="0" presStyleCnt="3"/>
      <dgm:spPr/>
    </dgm:pt>
    <dgm:pt modelId="{BB71C81D-B15F-5741-A0B6-1961C0D35DFF}" type="pres">
      <dgm:prSet presAssocID="{C20EFD6E-E6DA-4C67-975B-CAC709C59B7F}" presName="text" presStyleLbl="fgAcc0" presStyleIdx="0" presStyleCnt="3">
        <dgm:presLayoutVars>
          <dgm:chPref val="3"/>
        </dgm:presLayoutVars>
      </dgm:prSet>
      <dgm:spPr/>
    </dgm:pt>
    <dgm:pt modelId="{5806578B-135C-0A47-AC8C-70C881D22C51}" type="pres">
      <dgm:prSet presAssocID="{C20EFD6E-E6DA-4C67-975B-CAC709C59B7F}" presName="hierChild2" presStyleCnt="0"/>
      <dgm:spPr/>
    </dgm:pt>
    <dgm:pt modelId="{89C88D52-C61C-D94D-B4C9-6DB5FEE0695D}" type="pres">
      <dgm:prSet presAssocID="{F46B5DED-982B-4324-924A-A5842717AB91}" presName="hierRoot1" presStyleCnt="0"/>
      <dgm:spPr/>
    </dgm:pt>
    <dgm:pt modelId="{BC7C6E3D-D759-DA42-A6B0-B8F9B9BD33BC}" type="pres">
      <dgm:prSet presAssocID="{F46B5DED-982B-4324-924A-A5842717AB91}" presName="composite" presStyleCnt="0"/>
      <dgm:spPr/>
    </dgm:pt>
    <dgm:pt modelId="{237D31DB-FE21-1D48-B3D2-91246994A525}" type="pres">
      <dgm:prSet presAssocID="{F46B5DED-982B-4324-924A-A5842717AB91}" presName="background" presStyleLbl="node0" presStyleIdx="1" presStyleCnt="3"/>
      <dgm:spPr/>
    </dgm:pt>
    <dgm:pt modelId="{27CDE28A-894A-E34E-843B-97535F71E5B5}" type="pres">
      <dgm:prSet presAssocID="{F46B5DED-982B-4324-924A-A5842717AB91}" presName="text" presStyleLbl="fgAcc0" presStyleIdx="1" presStyleCnt="3">
        <dgm:presLayoutVars>
          <dgm:chPref val="3"/>
        </dgm:presLayoutVars>
      </dgm:prSet>
      <dgm:spPr/>
    </dgm:pt>
    <dgm:pt modelId="{502B0122-2691-3845-8F20-8DF6EE74721F}" type="pres">
      <dgm:prSet presAssocID="{F46B5DED-982B-4324-924A-A5842717AB91}" presName="hierChild2" presStyleCnt="0"/>
      <dgm:spPr/>
    </dgm:pt>
    <dgm:pt modelId="{1ABCB362-1EF0-5D4A-A4B0-B971EE78E857}" type="pres">
      <dgm:prSet presAssocID="{120982F9-507E-4F19-BDB2-B0601AA68ECE}" presName="hierRoot1" presStyleCnt="0"/>
      <dgm:spPr/>
    </dgm:pt>
    <dgm:pt modelId="{EAEBBE3E-404C-7C41-9805-EAA79E5DE7E2}" type="pres">
      <dgm:prSet presAssocID="{120982F9-507E-4F19-BDB2-B0601AA68ECE}" presName="composite" presStyleCnt="0"/>
      <dgm:spPr/>
    </dgm:pt>
    <dgm:pt modelId="{AE8DAA55-565C-6B4D-8FA8-3E5031CBEED2}" type="pres">
      <dgm:prSet presAssocID="{120982F9-507E-4F19-BDB2-B0601AA68ECE}" presName="background" presStyleLbl="node0" presStyleIdx="2" presStyleCnt="3"/>
      <dgm:spPr/>
    </dgm:pt>
    <dgm:pt modelId="{272AFF03-DF35-794D-97C1-4DA36C4BD4D8}" type="pres">
      <dgm:prSet presAssocID="{120982F9-507E-4F19-BDB2-B0601AA68ECE}" presName="text" presStyleLbl="fgAcc0" presStyleIdx="2" presStyleCnt="3">
        <dgm:presLayoutVars>
          <dgm:chPref val="3"/>
        </dgm:presLayoutVars>
      </dgm:prSet>
      <dgm:spPr/>
    </dgm:pt>
    <dgm:pt modelId="{14C96597-AD36-A548-B674-18039421AF8D}" type="pres">
      <dgm:prSet presAssocID="{120982F9-507E-4F19-BDB2-B0601AA68ECE}" presName="hierChild2" presStyleCnt="0"/>
      <dgm:spPr/>
    </dgm:pt>
  </dgm:ptLst>
  <dgm:cxnLst>
    <dgm:cxn modelId="{3EA33C12-B2BA-A64C-9A3D-A74D137872CA}" type="presOf" srcId="{120982F9-507E-4F19-BDB2-B0601AA68ECE}" destId="{272AFF03-DF35-794D-97C1-4DA36C4BD4D8}" srcOrd="0" destOrd="0" presId="urn:microsoft.com/office/officeart/2005/8/layout/hierarchy1"/>
    <dgm:cxn modelId="{DAC3262A-84DD-CF4A-A43B-DB834F0E49C6}" type="presOf" srcId="{C20EFD6E-E6DA-4C67-975B-CAC709C59B7F}" destId="{BB71C81D-B15F-5741-A0B6-1961C0D35DFF}" srcOrd="0" destOrd="0" presId="urn:microsoft.com/office/officeart/2005/8/layout/hierarchy1"/>
    <dgm:cxn modelId="{BB40622E-29DF-4120-BBA9-0A851EB5C418}" srcId="{3181B9BF-F8FE-48FA-BA32-00196E060AB7}" destId="{120982F9-507E-4F19-BDB2-B0601AA68ECE}" srcOrd="2" destOrd="0" parTransId="{1AB68484-43C8-4494-8A58-E544BE5BAB86}" sibTransId="{A90CF7F4-11E5-4AF5-9F13-00306270503D}"/>
    <dgm:cxn modelId="{32D2D436-EF6A-4198-84D6-6F393BD5D759}" srcId="{3181B9BF-F8FE-48FA-BA32-00196E060AB7}" destId="{C20EFD6E-E6DA-4C67-975B-CAC709C59B7F}" srcOrd="0" destOrd="0" parTransId="{AF3FB665-EC69-44D6-AA49-D5F6661FA833}" sibTransId="{A24115B2-6C8F-4B62-8C2E-D7B54A6BA647}"/>
    <dgm:cxn modelId="{F60E985D-59EC-C342-A002-030ED91F9CFF}" type="presOf" srcId="{3181B9BF-F8FE-48FA-BA32-00196E060AB7}" destId="{DF7ADA4F-50F8-EE48-97D7-EAB470D794D0}" srcOrd="0" destOrd="0" presId="urn:microsoft.com/office/officeart/2005/8/layout/hierarchy1"/>
    <dgm:cxn modelId="{DD8E176B-2144-4B76-927C-6C21524FE4DC}" srcId="{3181B9BF-F8FE-48FA-BA32-00196E060AB7}" destId="{F46B5DED-982B-4324-924A-A5842717AB91}" srcOrd="1" destOrd="0" parTransId="{E43E7BE1-8BA1-48DD-B676-0850F71ECD7A}" sibTransId="{3B4A6D5B-3BA6-4182-8CC1-48A78C5636A4}"/>
    <dgm:cxn modelId="{1D3A27E5-2163-024E-95C3-6D2DD8C8FD15}" type="presOf" srcId="{F46B5DED-982B-4324-924A-A5842717AB91}" destId="{27CDE28A-894A-E34E-843B-97535F71E5B5}" srcOrd="0" destOrd="0" presId="urn:microsoft.com/office/officeart/2005/8/layout/hierarchy1"/>
    <dgm:cxn modelId="{0B3DBBCC-6864-134B-873B-7DC271061861}" type="presParOf" srcId="{DF7ADA4F-50F8-EE48-97D7-EAB470D794D0}" destId="{3639B6FA-881E-744D-86E9-92C6364434FA}" srcOrd="0" destOrd="0" presId="urn:microsoft.com/office/officeart/2005/8/layout/hierarchy1"/>
    <dgm:cxn modelId="{DA169AAA-6341-0B4F-8B85-49A647F2F5AC}" type="presParOf" srcId="{3639B6FA-881E-744D-86E9-92C6364434FA}" destId="{906264D1-F29E-EE48-82C9-A26D234325CF}" srcOrd="0" destOrd="0" presId="urn:microsoft.com/office/officeart/2005/8/layout/hierarchy1"/>
    <dgm:cxn modelId="{99FC6447-3A5B-394B-BF3A-EDA4777219F8}" type="presParOf" srcId="{906264D1-F29E-EE48-82C9-A26D234325CF}" destId="{F3BB4CA3-E6EF-1943-A1D7-187A7CCF1D39}" srcOrd="0" destOrd="0" presId="urn:microsoft.com/office/officeart/2005/8/layout/hierarchy1"/>
    <dgm:cxn modelId="{BBDAAC05-C7A3-5943-9C7C-B1B5F9B9BC1C}" type="presParOf" srcId="{906264D1-F29E-EE48-82C9-A26D234325CF}" destId="{BB71C81D-B15F-5741-A0B6-1961C0D35DFF}" srcOrd="1" destOrd="0" presId="urn:microsoft.com/office/officeart/2005/8/layout/hierarchy1"/>
    <dgm:cxn modelId="{3C228EEF-D14A-9C49-897B-2301C2E17140}" type="presParOf" srcId="{3639B6FA-881E-744D-86E9-92C6364434FA}" destId="{5806578B-135C-0A47-AC8C-70C881D22C51}" srcOrd="1" destOrd="0" presId="urn:microsoft.com/office/officeart/2005/8/layout/hierarchy1"/>
    <dgm:cxn modelId="{EEFECE42-86FA-004E-B6F8-E4691F623C8E}" type="presParOf" srcId="{DF7ADA4F-50F8-EE48-97D7-EAB470D794D0}" destId="{89C88D52-C61C-D94D-B4C9-6DB5FEE0695D}" srcOrd="1" destOrd="0" presId="urn:microsoft.com/office/officeart/2005/8/layout/hierarchy1"/>
    <dgm:cxn modelId="{D7B296BF-39A2-9E4E-8BDC-B0F78BE5F1A9}" type="presParOf" srcId="{89C88D52-C61C-D94D-B4C9-6DB5FEE0695D}" destId="{BC7C6E3D-D759-DA42-A6B0-B8F9B9BD33BC}" srcOrd="0" destOrd="0" presId="urn:microsoft.com/office/officeart/2005/8/layout/hierarchy1"/>
    <dgm:cxn modelId="{3AF05B9B-C431-2944-96A9-3DBB9DDFFE4A}" type="presParOf" srcId="{BC7C6E3D-D759-DA42-A6B0-B8F9B9BD33BC}" destId="{237D31DB-FE21-1D48-B3D2-91246994A525}" srcOrd="0" destOrd="0" presId="urn:microsoft.com/office/officeart/2005/8/layout/hierarchy1"/>
    <dgm:cxn modelId="{7BBA8FFF-88A3-E344-B966-C548C8DD0A29}" type="presParOf" srcId="{BC7C6E3D-D759-DA42-A6B0-B8F9B9BD33BC}" destId="{27CDE28A-894A-E34E-843B-97535F71E5B5}" srcOrd="1" destOrd="0" presId="urn:microsoft.com/office/officeart/2005/8/layout/hierarchy1"/>
    <dgm:cxn modelId="{39DB3774-D28D-C149-9D35-5B3E4B381BA6}" type="presParOf" srcId="{89C88D52-C61C-D94D-B4C9-6DB5FEE0695D}" destId="{502B0122-2691-3845-8F20-8DF6EE74721F}" srcOrd="1" destOrd="0" presId="urn:microsoft.com/office/officeart/2005/8/layout/hierarchy1"/>
    <dgm:cxn modelId="{D7A14EB1-7683-A742-93D7-0510EC9E002F}" type="presParOf" srcId="{DF7ADA4F-50F8-EE48-97D7-EAB470D794D0}" destId="{1ABCB362-1EF0-5D4A-A4B0-B971EE78E857}" srcOrd="2" destOrd="0" presId="urn:microsoft.com/office/officeart/2005/8/layout/hierarchy1"/>
    <dgm:cxn modelId="{BBA20B75-900D-024E-BF8D-4C0D6E67DAFD}" type="presParOf" srcId="{1ABCB362-1EF0-5D4A-A4B0-B971EE78E857}" destId="{EAEBBE3E-404C-7C41-9805-EAA79E5DE7E2}" srcOrd="0" destOrd="0" presId="urn:microsoft.com/office/officeart/2005/8/layout/hierarchy1"/>
    <dgm:cxn modelId="{609F1D28-F3BD-C04A-AEDE-1ADB2DF042BF}" type="presParOf" srcId="{EAEBBE3E-404C-7C41-9805-EAA79E5DE7E2}" destId="{AE8DAA55-565C-6B4D-8FA8-3E5031CBEED2}" srcOrd="0" destOrd="0" presId="urn:microsoft.com/office/officeart/2005/8/layout/hierarchy1"/>
    <dgm:cxn modelId="{B0C54FB8-CD4C-FE4C-A563-E1CAA1080B51}" type="presParOf" srcId="{EAEBBE3E-404C-7C41-9805-EAA79E5DE7E2}" destId="{272AFF03-DF35-794D-97C1-4DA36C4BD4D8}" srcOrd="1" destOrd="0" presId="urn:microsoft.com/office/officeart/2005/8/layout/hierarchy1"/>
    <dgm:cxn modelId="{AEE736F0-9507-D040-9573-84617AAD3884}" type="presParOf" srcId="{1ABCB362-1EF0-5D4A-A4B0-B971EE78E857}" destId="{14C96597-AD36-A548-B674-18039421AF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0D9224-288B-7E41-88BF-D3D368557DB6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F5A75A4-37E4-5548-A779-50031C8AC25F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sz="1800" dirty="0">
              <a:solidFill>
                <a:schemeClr val="tx1"/>
              </a:solidFill>
            </a:rPr>
            <a:t>“</a:t>
          </a:r>
          <a:r>
            <a:rPr lang="en-GB" sz="1800" b="1" dirty="0">
              <a:solidFill>
                <a:schemeClr val="tx1"/>
              </a:solidFill>
            </a:rPr>
            <a:t>Embed</a:t>
          </a:r>
          <a:r>
            <a:rPr lang="en-GB" sz="1800" dirty="0">
              <a:solidFill>
                <a:schemeClr val="tx1"/>
              </a:solidFill>
            </a:rPr>
            <a:t>” each message</a:t>
          </a:r>
        </a:p>
      </dgm:t>
    </dgm:pt>
    <dgm:pt modelId="{35DB21C7-1BDB-6246-8256-663F7E93A3B7}" type="parTrans" cxnId="{5426FC47-65F8-4A4E-BC10-54D1D0BCE02B}">
      <dgm:prSet/>
      <dgm:spPr/>
      <dgm:t>
        <a:bodyPr/>
        <a:lstStyle/>
        <a:p>
          <a:endParaRPr lang="en-GB" sz="1800"/>
        </a:p>
      </dgm:t>
    </dgm:pt>
    <dgm:pt modelId="{08A4F2E5-2755-3643-B1DE-645D1794CE66}" type="sibTrans" cxnId="{5426FC47-65F8-4A4E-BC10-54D1D0BCE02B}">
      <dgm:prSet/>
      <dgm:spPr/>
      <dgm:t>
        <a:bodyPr/>
        <a:lstStyle/>
        <a:p>
          <a:endParaRPr lang="en-GB" sz="1800"/>
        </a:p>
      </dgm:t>
    </dgm:pt>
    <dgm:pt modelId="{E5BC50B4-80BD-7045-A82F-CB2CD3F8F730}">
      <dgm:prSet phldrT="[Text]"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800" b="1" dirty="0">
              <a:solidFill>
                <a:schemeClr val="tx1"/>
              </a:solidFill>
            </a:rPr>
            <a:t>Cluster</a:t>
          </a:r>
          <a:r>
            <a:rPr lang="en-GB" sz="1800" dirty="0">
              <a:solidFill>
                <a:schemeClr val="tx1"/>
              </a:solidFill>
            </a:rPr>
            <a:t> message embeddings</a:t>
          </a:r>
        </a:p>
      </dgm:t>
    </dgm:pt>
    <dgm:pt modelId="{7DF3D6A8-58F1-CA41-A63A-6FB9715C286F}" type="parTrans" cxnId="{B96ACCD9-621C-6248-8DEE-27B671DAA37C}">
      <dgm:prSet/>
      <dgm:spPr/>
      <dgm:t>
        <a:bodyPr/>
        <a:lstStyle/>
        <a:p>
          <a:endParaRPr lang="en-GB" sz="1800"/>
        </a:p>
      </dgm:t>
    </dgm:pt>
    <dgm:pt modelId="{3C226F8C-6EF7-544F-8DB0-A12EAC05A37F}" type="sibTrans" cxnId="{B96ACCD9-621C-6248-8DEE-27B671DAA37C}">
      <dgm:prSet/>
      <dgm:spPr/>
      <dgm:t>
        <a:bodyPr/>
        <a:lstStyle/>
        <a:p>
          <a:endParaRPr lang="en-GB" sz="1800"/>
        </a:p>
      </dgm:t>
    </dgm:pt>
    <dgm:pt modelId="{CC4D17EA-5BE5-9A49-BA95-D5AA44F1FDE2}">
      <dgm:prSet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800" b="1" dirty="0">
              <a:solidFill>
                <a:schemeClr val="tx1"/>
              </a:solidFill>
            </a:rPr>
            <a:t>Interpret</a:t>
          </a:r>
          <a:r>
            <a:rPr lang="en-GB" sz="1800" dirty="0">
              <a:solidFill>
                <a:schemeClr val="tx1"/>
              </a:solidFill>
            </a:rPr>
            <a:t> clusters</a:t>
          </a:r>
        </a:p>
      </dgm:t>
    </dgm:pt>
    <dgm:pt modelId="{7C1A4346-A56A-E04F-B3B9-0F8614E138F8}" type="parTrans" cxnId="{2629ADDC-2E82-6D42-8CF9-4FD3EECD6947}">
      <dgm:prSet/>
      <dgm:spPr/>
      <dgm:t>
        <a:bodyPr/>
        <a:lstStyle/>
        <a:p>
          <a:endParaRPr lang="en-GB" sz="1800"/>
        </a:p>
      </dgm:t>
    </dgm:pt>
    <dgm:pt modelId="{EB0E428A-F3AC-AF4D-919C-09B5AD44C508}" type="sibTrans" cxnId="{2629ADDC-2E82-6D42-8CF9-4FD3EECD6947}">
      <dgm:prSet/>
      <dgm:spPr/>
      <dgm:t>
        <a:bodyPr/>
        <a:lstStyle/>
        <a:p>
          <a:endParaRPr lang="en-GB" sz="1800"/>
        </a:p>
      </dgm:t>
    </dgm:pt>
    <dgm:pt modelId="{58F1CD0F-E3AE-5742-9B59-40025EC36DF2}" type="pres">
      <dgm:prSet presAssocID="{4F0D9224-288B-7E41-88BF-D3D368557DB6}" presName="Name0" presStyleCnt="0">
        <dgm:presLayoutVars>
          <dgm:dir/>
          <dgm:animLvl val="lvl"/>
          <dgm:resizeHandles val="exact"/>
        </dgm:presLayoutVars>
      </dgm:prSet>
      <dgm:spPr/>
    </dgm:pt>
    <dgm:pt modelId="{DAB9419F-452E-7D45-B27A-C41E30FC2934}" type="pres">
      <dgm:prSet presAssocID="{8F5A75A4-37E4-5548-A779-50031C8AC25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07E416F-93D1-2F46-9D71-B5C505F93784}" type="pres">
      <dgm:prSet presAssocID="{08A4F2E5-2755-3643-B1DE-645D1794CE66}" presName="parTxOnlySpace" presStyleCnt="0"/>
      <dgm:spPr/>
    </dgm:pt>
    <dgm:pt modelId="{6764814E-D890-A346-82BD-3DF577D063C6}" type="pres">
      <dgm:prSet presAssocID="{E5BC50B4-80BD-7045-A82F-CB2CD3F8F73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D7D32F5-1273-A446-8724-44BBC62F8801}" type="pres">
      <dgm:prSet presAssocID="{3C226F8C-6EF7-544F-8DB0-A12EAC05A37F}" presName="parTxOnlySpace" presStyleCnt="0"/>
      <dgm:spPr/>
    </dgm:pt>
    <dgm:pt modelId="{E10BD243-9DF9-3E4D-A1DE-AF89A9C21694}" type="pres">
      <dgm:prSet presAssocID="{CC4D17EA-5BE5-9A49-BA95-D5AA44F1FDE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426FC47-65F8-4A4E-BC10-54D1D0BCE02B}" srcId="{4F0D9224-288B-7E41-88BF-D3D368557DB6}" destId="{8F5A75A4-37E4-5548-A779-50031C8AC25F}" srcOrd="0" destOrd="0" parTransId="{35DB21C7-1BDB-6246-8256-663F7E93A3B7}" sibTransId="{08A4F2E5-2755-3643-B1DE-645D1794CE66}"/>
    <dgm:cxn modelId="{DC00F85F-020B-F140-856E-1F6D118EE494}" type="presOf" srcId="{8F5A75A4-37E4-5548-A779-50031C8AC25F}" destId="{DAB9419F-452E-7D45-B27A-C41E30FC2934}" srcOrd="0" destOrd="0" presId="urn:microsoft.com/office/officeart/2005/8/layout/chevron1"/>
    <dgm:cxn modelId="{6755EC6B-BE97-394E-8B95-7279B775BB80}" type="presOf" srcId="{4F0D9224-288B-7E41-88BF-D3D368557DB6}" destId="{58F1CD0F-E3AE-5742-9B59-40025EC36DF2}" srcOrd="0" destOrd="0" presId="urn:microsoft.com/office/officeart/2005/8/layout/chevron1"/>
    <dgm:cxn modelId="{CA7F8EAA-8663-9240-BC78-8EA3DCC8D1F7}" type="presOf" srcId="{E5BC50B4-80BD-7045-A82F-CB2CD3F8F730}" destId="{6764814E-D890-A346-82BD-3DF577D063C6}" srcOrd="0" destOrd="0" presId="urn:microsoft.com/office/officeart/2005/8/layout/chevron1"/>
    <dgm:cxn modelId="{229663BC-E770-D04F-85DD-B8336BA0D181}" type="presOf" srcId="{CC4D17EA-5BE5-9A49-BA95-D5AA44F1FDE2}" destId="{E10BD243-9DF9-3E4D-A1DE-AF89A9C21694}" srcOrd="0" destOrd="0" presId="urn:microsoft.com/office/officeart/2005/8/layout/chevron1"/>
    <dgm:cxn modelId="{B96ACCD9-621C-6248-8DEE-27B671DAA37C}" srcId="{4F0D9224-288B-7E41-88BF-D3D368557DB6}" destId="{E5BC50B4-80BD-7045-A82F-CB2CD3F8F730}" srcOrd="1" destOrd="0" parTransId="{7DF3D6A8-58F1-CA41-A63A-6FB9715C286F}" sibTransId="{3C226F8C-6EF7-544F-8DB0-A12EAC05A37F}"/>
    <dgm:cxn modelId="{2629ADDC-2E82-6D42-8CF9-4FD3EECD6947}" srcId="{4F0D9224-288B-7E41-88BF-D3D368557DB6}" destId="{CC4D17EA-5BE5-9A49-BA95-D5AA44F1FDE2}" srcOrd="2" destOrd="0" parTransId="{7C1A4346-A56A-E04F-B3B9-0F8614E138F8}" sibTransId="{EB0E428A-F3AC-AF4D-919C-09B5AD44C508}"/>
    <dgm:cxn modelId="{D47B8E04-FC97-E84E-A4E6-FF8BE8758A9A}" type="presParOf" srcId="{58F1CD0F-E3AE-5742-9B59-40025EC36DF2}" destId="{DAB9419F-452E-7D45-B27A-C41E30FC2934}" srcOrd="0" destOrd="0" presId="urn:microsoft.com/office/officeart/2005/8/layout/chevron1"/>
    <dgm:cxn modelId="{18E72FC3-DECE-C940-B30A-B88B1643F2E0}" type="presParOf" srcId="{58F1CD0F-E3AE-5742-9B59-40025EC36DF2}" destId="{907E416F-93D1-2F46-9D71-B5C505F93784}" srcOrd="1" destOrd="0" presId="urn:microsoft.com/office/officeart/2005/8/layout/chevron1"/>
    <dgm:cxn modelId="{E59B73A2-6A44-3E4C-A98C-9AF7AA46A197}" type="presParOf" srcId="{58F1CD0F-E3AE-5742-9B59-40025EC36DF2}" destId="{6764814E-D890-A346-82BD-3DF577D063C6}" srcOrd="2" destOrd="0" presId="urn:microsoft.com/office/officeart/2005/8/layout/chevron1"/>
    <dgm:cxn modelId="{27E5318D-F0A4-A040-9347-99DC1DDE4004}" type="presParOf" srcId="{58F1CD0F-E3AE-5742-9B59-40025EC36DF2}" destId="{AD7D32F5-1273-A446-8724-44BBC62F8801}" srcOrd="3" destOrd="0" presId="urn:microsoft.com/office/officeart/2005/8/layout/chevron1"/>
    <dgm:cxn modelId="{000438C3-1BE0-DC4B-A812-029C736EA3D2}" type="presParOf" srcId="{58F1CD0F-E3AE-5742-9B59-40025EC36DF2}" destId="{E10BD243-9DF9-3E4D-A1DE-AF89A9C2169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0D9224-288B-7E41-88BF-D3D368557DB6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F5A75A4-37E4-5548-A779-50031C8AC25F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sz="1800" dirty="0">
              <a:solidFill>
                <a:schemeClr val="tx1"/>
              </a:solidFill>
            </a:rPr>
            <a:t>“</a:t>
          </a:r>
          <a:r>
            <a:rPr lang="en-GB" sz="1800" b="1" dirty="0">
              <a:solidFill>
                <a:schemeClr val="tx1"/>
              </a:solidFill>
            </a:rPr>
            <a:t>Embed</a:t>
          </a:r>
          <a:r>
            <a:rPr lang="en-GB" sz="1800" dirty="0">
              <a:solidFill>
                <a:schemeClr val="tx1"/>
              </a:solidFill>
            </a:rPr>
            <a:t>” each message</a:t>
          </a:r>
        </a:p>
      </dgm:t>
    </dgm:pt>
    <dgm:pt modelId="{35DB21C7-1BDB-6246-8256-663F7E93A3B7}" type="parTrans" cxnId="{5426FC47-65F8-4A4E-BC10-54D1D0BCE02B}">
      <dgm:prSet/>
      <dgm:spPr/>
      <dgm:t>
        <a:bodyPr/>
        <a:lstStyle/>
        <a:p>
          <a:endParaRPr lang="en-GB" sz="1800"/>
        </a:p>
      </dgm:t>
    </dgm:pt>
    <dgm:pt modelId="{08A4F2E5-2755-3643-B1DE-645D1794CE66}" type="sibTrans" cxnId="{5426FC47-65F8-4A4E-BC10-54D1D0BCE02B}">
      <dgm:prSet/>
      <dgm:spPr/>
      <dgm:t>
        <a:bodyPr/>
        <a:lstStyle/>
        <a:p>
          <a:endParaRPr lang="en-GB" sz="1800"/>
        </a:p>
      </dgm:t>
    </dgm:pt>
    <dgm:pt modelId="{E5BC50B4-80BD-7045-A82F-CB2CD3F8F730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sz="1800" b="1" dirty="0">
              <a:solidFill>
                <a:schemeClr val="tx1"/>
              </a:solidFill>
            </a:rPr>
            <a:t>Cluster</a:t>
          </a:r>
          <a:r>
            <a:rPr lang="en-GB" sz="1800" dirty="0">
              <a:solidFill>
                <a:schemeClr val="tx1"/>
              </a:solidFill>
            </a:rPr>
            <a:t> message embeddings</a:t>
          </a:r>
        </a:p>
      </dgm:t>
    </dgm:pt>
    <dgm:pt modelId="{7DF3D6A8-58F1-CA41-A63A-6FB9715C286F}" type="parTrans" cxnId="{B96ACCD9-621C-6248-8DEE-27B671DAA37C}">
      <dgm:prSet/>
      <dgm:spPr/>
      <dgm:t>
        <a:bodyPr/>
        <a:lstStyle/>
        <a:p>
          <a:endParaRPr lang="en-GB" sz="1800"/>
        </a:p>
      </dgm:t>
    </dgm:pt>
    <dgm:pt modelId="{3C226F8C-6EF7-544F-8DB0-A12EAC05A37F}" type="sibTrans" cxnId="{B96ACCD9-621C-6248-8DEE-27B671DAA37C}">
      <dgm:prSet/>
      <dgm:spPr/>
      <dgm:t>
        <a:bodyPr/>
        <a:lstStyle/>
        <a:p>
          <a:endParaRPr lang="en-GB" sz="1800"/>
        </a:p>
      </dgm:t>
    </dgm:pt>
    <dgm:pt modelId="{CC4D17EA-5BE5-9A49-BA95-D5AA44F1FDE2}">
      <dgm:prSet custT="1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sz="1800" b="1" dirty="0">
              <a:solidFill>
                <a:schemeClr val="tx1"/>
              </a:solidFill>
            </a:rPr>
            <a:t>Interpret</a:t>
          </a:r>
          <a:r>
            <a:rPr lang="en-GB" sz="1800" dirty="0">
              <a:solidFill>
                <a:schemeClr val="tx1"/>
              </a:solidFill>
            </a:rPr>
            <a:t> clusters</a:t>
          </a:r>
        </a:p>
      </dgm:t>
    </dgm:pt>
    <dgm:pt modelId="{7C1A4346-A56A-E04F-B3B9-0F8614E138F8}" type="parTrans" cxnId="{2629ADDC-2E82-6D42-8CF9-4FD3EECD6947}">
      <dgm:prSet/>
      <dgm:spPr/>
      <dgm:t>
        <a:bodyPr/>
        <a:lstStyle/>
        <a:p>
          <a:endParaRPr lang="en-GB" sz="1800"/>
        </a:p>
      </dgm:t>
    </dgm:pt>
    <dgm:pt modelId="{EB0E428A-F3AC-AF4D-919C-09B5AD44C508}" type="sibTrans" cxnId="{2629ADDC-2E82-6D42-8CF9-4FD3EECD6947}">
      <dgm:prSet/>
      <dgm:spPr/>
      <dgm:t>
        <a:bodyPr/>
        <a:lstStyle/>
        <a:p>
          <a:endParaRPr lang="en-GB" sz="1800"/>
        </a:p>
      </dgm:t>
    </dgm:pt>
    <dgm:pt modelId="{58F1CD0F-E3AE-5742-9B59-40025EC36DF2}" type="pres">
      <dgm:prSet presAssocID="{4F0D9224-288B-7E41-88BF-D3D368557DB6}" presName="Name0" presStyleCnt="0">
        <dgm:presLayoutVars>
          <dgm:dir/>
          <dgm:animLvl val="lvl"/>
          <dgm:resizeHandles val="exact"/>
        </dgm:presLayoutVars>
      </dgm:prSet>
      <dgm:spPr/>
    </dgm:pt>
    <dgm:pt modelId="{DAB9419F-452E-7D45-B27A-C41E30FC2934}" type="pres">
      <dgm:prSet presAssocID="{8F5A75A4-37E4-5548-A779-50031C8AC25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07E416F-93D1-2F46-9D71-B5C505F93784}" type="pres">
      <dgm:prSet presAssocID="{08A4F2E5-2755-3643-B1DE-645D1794CE66}" presName="parTxOnlySpace" presStyleCnt="0"/>
      <dgm:spPr/>
    </dgm:pt>
    <dgm:pt modelId="{6764814E-D890-A346-82BD-3DF577D063C6}" type="pres">
      <dgm:prSet presAssocID="{E5BC50B4-80BD-7045-A82F-CB2CD3F8F73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D7D32F5-1273-A446-8724-44BBC62F8801}" type="pres">
      <dgm:prSet presAssocID="{3C226F8C-6EF7-544F-8DB0-A12EAC05A37F}" presName="parTxOnlySpace" presStyleCnt="0"/>
      <dgm:spPr/>
    </dgm:pt>
    <dgm:pt modelId="{E10BD243-9DF9-3E4D-A1DE-AF89A9C21694}" type="pres">
      <dgm:prSet presAssocID="{CC4D17EA-5BE5-9A49-BA95-D5AA44F1FDE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426FC47-65F8-4A4E-BC10-54D1D0BCE02B}" srcId="{4F0D9224-288B-7E41-88BF-D3D368557DB6}" destId="{8F5A75A4-37E4-5548-A779-50031C8AC25F}" srcOrd="0" destOrd="0" parTransId="{35DB21C7-1BDB-6246-8256-663F7E93A3B7}" sibTransId="{08A4F2E5-2755-3643-B1DE-645D1794CE66}"/>
    <dgm:cxn modelId="{DC00F85F-020B-F140-856E-1F6D118EE494}" type="presOf" srcId="{8F5A75A4-37E4-5548-A779-50031C8AC25F}" destId="{DAB9419F-452E-7D45-B27A-C41E30FC2934}" srcOrd="0" destOrd="0" presId="urn:microsoft.com/office/officeart/2005/8/layout/chevron1"/>
    <dgm:cxn modelId="{6755EC6B-BE97-394E-8B95-7279B775BB80}" type="presOf" srcId="{4F0D9224-288B-7E41-88BF-D3D368557DB6}" destId="{58F1CD0F-E3AE-5742-9B59-40025EC36DF2}" srcOrd="0" destOrd="0" presId="urn:microsoft.com/office/officeart/2005/8/layout/chevron1"/>
    <dgm:cxn modelId="{CA7F8EAA-8663-9240-BC78-8EA3DCC8D1F7}" type="presOf" srcId="{E5BC50B4-80BD-7045-A82F-CB2CD3F8F730}" destId="{6764814E-D890-A346-82BD-3DF577D063C6}" srcOrd="0" destOrd="0" presId="urn:microsoft.com/office/officeart/2005/8/layout/chevron1"/>
    <dgm:cxn modelId="{229663BC-E770-D04F-85DD-B8336BA0D181}" type="presOf" srcId="{CC4D17EA-5BE5-9A49-BA95-D5AA44F1FDE2}" destId="{E10BD243-9DF9-3E4D-A1DE-AF89A9C21694}" srcOrd="0" destOrd="0" presId="urn:microsoft.com/office/officeart/2005/8/layout/chevron1"/>
    <dgm:cxn modelId="{B96ACCD9-621C-6248-8DEE-27B671DAA37C}" srcId="{4F0D9224-288B-7E41-88BF-D3D368557DB6}" destId="{E5BC50B4-80BD-7045-A82F-CB2CD3F8F730}" srcOrd="1" destOrd="0" parTransId="{7DF3D6A8-58F1-CA41-A63A-6FB9715C286F}" sibTransId="{3C226F8C-6EF7-544F-8DB0-A12EAC05A37F}"/>
    <dgm:cxn modelId="{2629ADDC-2E82-6D42-8CF9-4FD3EECD6947}" srcId="{4F0D9224-288B-7E41-88BF-D3D368557DB6}" destId="{CC4D17EA-5BE5-9A49-BA95-D5AA44F1FDE2}" srcOrd="2" destOrd="0" parTransId="{7C1A4346-A56A-E04F-B3B9-0F8614E138F8}" sibTransId="{EB0E428A-F3AC-AF4D-919C-09B5AD44C508}"/>
    <dgm:cxn modelId="{D47B8E04-FC97-E84E-A4E6-FF8BE8758A9A}" type="presParOf" srcId="{58F1CD0F-E3AE-5742-9B59-40025EC36DF2}" destId="{DAB9419F-452E-7D45-B27A-C41E30FC2934}" srcOrd="0" destOrd="0" presId="urn:microsoft.com/office/officeart/2005/8/layout/chevron1"/>
    <dgm:cxn modelId="{18E72FC3-DECE-C940-B30A-B88B1643F2E0}" type="presParOf" srcId="{58F1CD0F-E3AE-5742-9B59-40025EC36DF2}" destId="{907E416F-93D1-2F46-9D71-B5C505F93784}" srcOrd="1" destOrd="0" presId="urn:microsoft.com/office/officeart/2005/8/layout/chevron1"/>
    <dgm:cxn modelId="{E59B73A2-6A44-3E4C-A98C-9AF7AA46A197}" type="presParOf" srcId="{58F1CD0F-E3AE-5742-9B59-40025EC36DF2}" destId="{6764814E-D890-A346-82BD-3DF577D063C6}" srcOrd="2" destOrd="0" presId="urn:microsoft.com/office/officeart/2005/8/layout/chevron1"/>
    <dgm:cxn modelId="{27E5318D-F0A4-A040-9347-99DC1DDE4004}" type="presParOf" srcId="{58F1CD0F-E3AE-5742-9B59-40025EC36DF2}" destId="{AD7D32F5-1273-A446-8724-44BBC62F8801}" srcOrd="3" destOrd="0" presId="urn:microsoft.com/office/officeart/2005/8/layout/chevron1"/>
    <dgm:cxn modelId="{000438C3-1BE0-DC4B-A812-029C736EA3D2}" type="presParOf" srcId="{58F1CD0F-E3AE-5742-9B59-40025EC36DF2}" destId="{E10BD243-9DF9-3E4D-A1DE-AF89A9C2169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0D9224-288B-7E41-88BF-D3D368557DB6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F5A75A4-37E4-5548-A779-50031C8AC25F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sz="1800" dirty="0">
              <a:solidFill>
                <a:schemeClr val="tx1"/>
              </a:solidFill>
            </a:rPr>
            <a:t>“</a:t>
          </a:r>
          <a:r>
            <a:rPr lang="en-GB" sz="1800" b="1" dirty="0">
              <a:solidFill>
                <a:schemeClr val="tx1"/>
              </a:solidFill>
            </a:rPr>
            <a:t>Embed</a:t>
          </a:r>
          <a:r>
            <a:rPr lang="en-GB" sz="1800" dirty="0">
              <a:solidFill>
                <a:schemeClr val="tx1"/>
              </a:solidFill>
            </a:rPr>
            <a:t>” each message</a:t>
          </a:r>
        </a:p>
      </dgm:t>
    </dgm:pt>
    <dgm:pt modelId="{35DB21C7-1BDB-6246-8256-663F7E93A3B7}" type="parTrans" cxnId="{5426FC47-65F8-4A4E-BC10-54D1D0BCE02B}">
      <dgm:prSet/>
      <dgm:spPr/>
      <dgm:t>
        <a:bodyPr/>
        <a:lstStyle/>
        <a:p>
          <a:endParaRPr lang="en-GB" sz="1800"/>
        </a:p>
      </dgm:t>
    </dgm:pt>
    <dgm:pt modelId="{08A4F2E5-2755-3643-B1DE-645D1794CE66}" type="sibTrans" cxnId="{5426FC47-65F8-4A4E-BC10-54D1D0BCE02B}">
      <dgm:prSet/>
      <dgm:spPr/>
      <dgm:t>
        <a:bodyPr/>
        <a:lstStyle/>
        <a:p>
          <a:endParaRPr lang="en-GB" sz="1800"/>
        </a:p>
      </dgm:t>
    </dgm:pt>
    <dgm:pt modelId="{E5BC50B4-80BD-7045-A82F-CB2CD3F8F730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sz="1800" b="1" dirty="0">
              <a:solidFill>
                <a:schemeClr val="tx1"/>
              </a:solidFill>
            </a:rPr>
            <a:t>Cluster</a:t>
          </a:r>
          <a:r>
            <a:rPr lang="en-GB" sz="1800" dirty="0">
              <a:solidFill>
                <a:schemeClr val="tx1"/>
              </a:solidFill>
            </a:rPr>
            <a:t> message embeddings</a:t>
          </a:r>
        </a:p>
      </dgm:t>
    </dgm:pt>
    <dgm:pt modelId="{7DF3D6A8-58F1-CA41-A63A-6FB9715C286F}" type="parTrans" cxnId="{B96ACCD9-621C-6248-8DEE-27B671DAA37C}">
      <dgm:prSet/>
      <dgm:spPr/>
      <dgm:t>
        <a:bodyPr/>
        <a:lstStyle/>
        <a:p>
          <a:endParaRPr lang="en-GB" sz="1800"/>
        </a:p>
      </dgm:t>
    </dgm:pt>
    <dgm:pt modelId="{3C226F8C-6EF7-544F-8DB0-A12EAC05A37F}" type="sibTrans" cxnId="{B96ACCD9-621C-6248-8DEE-27B671DAA37C}">
      <dgm:prSet/>
      <dgm:spPr/>
      <dgm:t>
        <a:bodyPr/>
        <a:lstStyle/>
        <a:p>
          <a:endParaRPr lang="en-GB" sz="1800"/>
        </a:p>
      </dgm:t>
    </dgm:pt>
    <dgm:pt modelId="{CC4D17EA-5BE5-9A49-BA95-D5AA44F1FDE2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sz="1800" b="1" dirty="0">
              <a:solidFill>
                <a:schemeClr val="tx1"/>
              </a:solidFill>
            </a:rPr>
            <a:t>Interpret</a:t>
          </a:r>
          <a:r>
            <a:rPr lang="en-GB" sz="1800" dirty="0">
              <a:solidFill>
                <a:schemeClr val="tx1"/>
              </a:solidFill>
            </a:rPr>
            <a:t> clusters</a:t>
          </a:r>
        </a:p>
      </dgm:t>
    </dgm:pt>
    <dgm:pt modelId="{7C1A4346-A56A-E04F-B3B9-0F8614E138F8}" type="parTrans" cxnId="{2629ADDC-2E82-6D42-8CF9-4FD3EECD6947}">
      <dgm:prSet/>
      <dgm:spPr/>
      <dgm:t>
        <a:bodyPr/>
        <a:lstStyle/>
        <a:p>
          <a:endParaRPr lang="en-GB" sz="1800"/>
        </a:p>
      </dgm:t>
    </dgm:pt>
    <dgm:pt modelId="{EB0E428A-F3AC-AF4D-919C-09B5AD44C508}" type="sibTrans" cxnId="{2629ADDC-2E82-6D42-8CF9-4FD3EECD6947}">
      <dgm:prSet/>
      <dgm:spPr/>
      <dgm:t>
        <a:bodyPr/>
        <a:lstStyle/>
        <a:p>
          <a:endParaRPr lang="en-GB" sz="1800"/>
        </a:p>
      </dgm:t>
    </dgm:pt>
    <dgm:pt modelId="{58F1CD0F-E3AE-5742-9B59-40025EC36DF2}" type="pres">
      <dgm:prSet presAssocID="{4F0D9224-288B-7E41-88BF-D3D368557DB6}" presName="Name0" presStyleCnt="0">
        <dgm:presLayoutVars>
          <dgm:dir/>
          <dgm:animLvl val="lvl"/>
          <dgm:resizeHandles val="exact"/>
        </dgm:presLayoutVars>
      </dgm:prSet>
      <dgm:spPr/>
    </dgm:pt>
    <dgm:pt modelId="{DAB9419F-452E-7D45-B27A-C41E30FC2934}" type="pres">
      <dgm:prSet presAssocID="{8F5A75A4-37E4-5548-A779-50031C8AC25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07E416F-93D1-2F46-9D71-B5C505F93784}" type="pres">
      <dgm:prSet presAssocID="{08A4F2E5-2755-3643-B1DE-645D1794CE66}" presName="parTxOnlySpace" presStyleCnt="0"/>
      <dgm:spPr/>
    </dgm:pt>
    <dgm:pt modelId="{6764814E-D890-A346-82BD-3DF577D063C6}" type="pres">
      <dgm:prSet presAssocID="{E5BC50B4-80BD-7045-A82F-CB2CD3F8F73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D7D32F5-1273-A446-8724-44BBC62F8801}" type="pres">
      <dgm:prSet presAssocID="{3C226F8C-6EF7-544F-8DB0-A12EAC05A37F}" presName="parTxOnlySpace" presStyleCnt="0"/>
      <dgm:spPr/>
    </dgm:pt>
    <dgm:pt modelId="{E10BD243-9DF9-3E4D-A1DE-AF89A9C21694}" type="pres">
      <dgm:prSet presAssocID="{CC4D17EA-5BE5-9A49-BA95-D5AA44F1FDE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426FC47-65F8-4A4E-BC10-54D1D0BCE02B}" srcId="{4F0D9224-288B-7E41-88BF-D3D368557DB6}" destId="{8F5A75A4-37E4-5548-A779-50031C8AC25F}" srcOrd="0" destOrd="0" parTransId="{35DB21C7-1BDB-6246-8256-663F7E93A3B7}" sibTransId="{08A4F2E5-2755-3643-B1DE-645D1794CE66}"/>
    <dgm:cxn modelId="{DC00F85F-020B-F140-856E-1F6D118EE494}" type="presOf" srcId="{8F5A75A4-37E4-5548-A779-50031C8AC25F}" destId="{DAB9419F-452E-7D45-B27A-C41E30FC2934}" srcOrd="0" destOrd="0" presId="urn:microsoft.com/office/officeart/2005/8/layout/chevron1"/>
    <dgm:cxn modelId="{6755EC6B-BE97-394E-8B95-7279B775BB80}" type="presOf" srcId="{4F0D9224-288B-7E41-88BF-D3D368557DB6}" destId="{58F1CD0F-E3AE-5742-9B59-40025EC36DF2}" srcOrd="0" destOrd="0" presId="urn:microsoft.com/office/officeart/2005/8/layout/chevron1"/>
    <dgm:cxn modelId="{CA7F8EAA-8663-9240-BC78-8EA3DCC8D1F7}" type="presOf" srcId="{E5BC50B4-80BD-7045-A82F-CB2CD3F8F730}" destId="{6764814E-D890-A346-82BD-3DF577D063C6}" srcOrd="0" destOrd="0" presId="urn:microsoft.com/office/officeart/2005/8/layout/chevron1"/>
    <dgm:cxn modelId="{229663BC-E770-D04F-85DD-B8336BA0D181}" type="presOf" srcId="{CC4D17EA-5BE5-9A49-BA95-D5AA44F1FDE2}" destId="{E10BD243-9DF9-3E4D-A1DE-AF89A9C21694}" srcOrd="0" destOrd="0" presId="urn:microsoft.com/office/officeart/2005/8/layout/chevron1"/>
    <dgm:cxn modelId="{B96ACCD9-621C-6248-8DEE-27B671DAA37C}" srcId="{4F0D9224-288B-7E41-88BF-D3D368557DB6}" destId="{E5BC50B4-80BD-7045-A82F-CB2CD3F8F730}" srcOrd="1" destOrd="0" parTransId="{7DF3D6A8-58F1-CA41-A63A-6FB9715C286F}" sibTransId="{3C226F8C-6EF7-544F-8DB0-A12EAC05A37F}"/>
    <dgm:cxn modelId="{2629ADDC-2E82-6D42-8CF9-4FD3EECD6947}" srcId="{4F0D9224-288B-7E41-88BF-D3D368557DB6}" destId="{CC4D17EA-5BE5-9A49-BA95-D5AA44F1FDE2}" srcOrd="2" destOrd="0" parTransId="{7C1A4346-A56A-E04F-B3B9-0F8614E138F8}" sibTransId="{EB0E428A-F3AC-AF4D-919C-09B5AD44C508}"/>
    <dgm:cxn modelId="{D47B8E04-FC97-E84E-A4E6-FF8BE8758A9A}" type="presParOf" srcId="{58F1CD0F-E3AE-5742-9B59-40025EC36DF2}" destId="{DAB9419F-452E-7D45-B27A-C41E30FC2934}" srcOrd="0" destOrd="0" presId="urn:microsoft.com/office/officeart/2005/8/layout/chevron1"/>
    <dgm:cxn modelId="{18E72FC3-DECE-C940-B30A-B88B1643F2E0}" type="presParOf" srcId="{58F1CD0F-E3AE-5742-9B59-40025EC36DF2}" destId="{907E416F-93D1-2F46-9D71-B5C505F93784}" srcOrd="1" destOrd="0" presId="urn:microsoft.com/office/officeart/2005/8/layout/chevron1"/>
    <dgm:cxn modelId="{E59B73A2-6A44-3E4C-A98C-9AF7AA46A197}" type="presParOf" srcId="{58F1CD0F-E3AE-5742-9B59-40025EC36DF2}" destId="{6764814E-D890-A346-82BD-3DF577D063C6}" srcOrd="2" destOrd="0" presId="urn:microsoft.com/office/officeart/2005/8/layout/chevron1"/>
    <dgm:cxn modelId="{27E5318D-F0A4-A040-9347-99DC1DDE4004}" type="presParOf" srcId="{58F1CD0F-E3AE-5742-9B59-40025EC36DF2}" destId="{AD7D32F5-1273-A446-8724-44BBC62F8801}" srcOrd="3" destOrd="0" presId="urn:microsoft.com/office/officeart/2005/8/layout/chevron1"/>
    <dgm:cxn modelId="{000438C3-1BE0-DC4B-A812-029C736EA3D2}" type="presParOf" srcId="{58F1CD0F-E3AE-5742-9B59-40025EC36DF2}" destId="{E10BD243-9DF9-3E4D-A1DE-AF89A9C2169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81B9BF-F8FE-48FA-BA32-00196E060A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EFD6E-E6DA-4C67-975B-CAC709C59B7F}">
      <dgm:prSet/>
      <dgm:spPr/>
      <dgm:t>
        <a:bodyPr/>
        <a:lstStyle/>
        <a:p>
          <a:r>
            <a:rPr lang="en-SG" dirty="0"/>
            <a:t>Love is the quiet understanding and mature acceptance of imperfection.</a:t>
          </a:r>
          <a:endParaRPr lang="en-US" dirty="0"/>
        </a:p>
      </dgm:t>
    </dgm:pt>
    <dgm:pt modelId="{AF3FB665-EC69-44D6-AA49-D5F6661FA833}" type="parTrans" cxnId="{32D2D436-EF6A-4198-84D6-6F393BD5D759}">
      <dgm:prSet/>
      <dgm:spPr/>
      <dgm:t>
        <a:bodyPr/>
        <a:lstStyle/>
        <a:p>
          <a:endParaRPr lang="en-US"/>
        </a:p>
      </dgm:t>
    </dgm:pt>
    <dgm:pt modelId="{A24115B2-6C8F-4B62-8C2E-D7B54A6BA647}" type="sibTrans" cxnId="{32D2D436-EF6A-4198-84D6-6F393BD5D759}">
      <dgm:prSet/>
      <dgm:spPr/>
      <dgm:t>
        <a:bodyPr/>
        <a:lstStyle/>
        <a:p>
          <a:endParaRPr lang="en-US"/>
        </a:p>
      </dgm:t>
    </dgm:pt>
    <dgm:pt modelId="{F46B5DED-982B-4324-924A-A5842717AB91}">
      <dgm:prSet/>
      <dgm:spPr/>
      <dgm:t>
        <a:bodyPr/>
        <a:lstStyle/>
        <a:p>
          <a:r>
            <a:rPr lang="en-SG" dirty="0"/>
            <a:t>Two souls connect, drawn by an unseen force that defies logic and time.</a:t>
          </a:r>
          <a:endParaRPr lang="en-US" dirty="0"/>
        </a:p>
      </dgm:t>
    </dgm:pt>
    <dgm:pt modelId="{E43E7BE1-8BA1-48DD-B676-0850F71ECD7A}" type="parTrans" cxnId="{DD8E176B-2144-4B76-927C-6C21524FE4DC}">
      <dgm:prSet/>
      <dgm:spPr/>
      <dgm:t>
        <a:bodyPr/>
        <a:lstStyle/>
        <a:p>
          <a:endParaRPr lang="en-US"/>
        </a:p>
      </dgm:t>
    </dgm:pt>
    <dgm:pt modelId="{3B4A6D5B-3BA6-4182-8CC1-48A78C5636A4}" type="sibTrans" cxnId="{DD8E176B-2144-4B76-927C-6C21524FE4DC}">
      <dgm:prSet/>
      <dgm:spPr/>
      <dgm:t>
        <a:bodyPr/>
        <a:lstStyle/>
        <a:p>
          <a:endParaRPr lang="en-US"/>
        </a:p>
      </dgm:t>
    </dgm:pt>
    <dgm:pt modelId="{120982F9-507E-4F19-BDB2-B0601AA68ECE}">
      <dgm:prSet/>
      <dgm:spPr/>
      <dgm:t>
        <a:bodyPr/>
        <a:lstStyle/>
        <a:p>
          <a:r>
            <a:rPr lang="en-SG" i="0" dirty="0"/>
            <a:t>Success is the calm recognition and thoughtful acceptance of personal limitation.</a:t>
          </a:r>
          <a:endParaRPr lang="en-US" i="0" dirty="0"/>
        </a:p>
      </dgm:t>
    </dgm:pt>
    <dgm:pt modelId="{1AB68484-43C8-4494-8A58-E544BE5BAB86}" type="parTrans" cxnId="{BB40622E-29DF-4120-BBA9-0A851EB5C418}">
      <dgm:prSet/>
      <dgm:spPr/>
      <dgm:t>
        <a:bodyPr/>
        <a:lstStyle/>
        <a:p>
          <a:endParaRPr lang="en-US"/>
        </a:p>
      </dgm:t>
    </dgm:pt>
    <dgm:pt modelId="{A90CF7F4-11E5-4AF5-9F13-00306270503D}" type="sibTrans" cxnId="{BB40622E-29DF-4120-BBA9-0A851EB5C418}">
      <dgm:prSet/>
      <dgm:spPr/>
      <dgm:t>
        <a:bodyPr/>
        <a:lstStyle/>
        <a:p>
          <a:endParaRPr lang="en-US"/>
        </a:p>
      </dgm:t>
    </dgm:pt>
    <dgm:pt modelId="{DF7ADA4F-50F8-EE48-97D7-EAB470D794D0}" type="pres">
      <dgm:prSet presAssocID="{3181B9BF-F8FE-48FA-BA32-00196E060A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39B6FA-881E-744D-86E9-92C6364434FA}" type="pres">
      <dgm:prSet presAssocID="{C20EFD6E-E6DA-4C67-975B-CAC709C59B7F}" presName="hierRoot1" presStyleCnt="0"/>
      <dgm:spPr/>
    </dgm:pt>
    <dgm:pt modelId="{906264D1-F29E-EE48-82C9-A26D234325CF}" type="pres">
      <dgm:prSet presAssocID="{C20EFD6E-E6DA-4C67-975B-CAC709C59B7F}" presName="composite" presStyleCnt="0"/>
      <dgm:spPr/>
    </dgm:pt>
    <dgm:pt modelId="{F3BB4CA3-E6EF-1943-A1D7-187A7CCF1D39}" type="pres">
      <dgm:prSet presAssocID="{C20EFD6E-E6DA-4C67-975B-CAC709C59B7F}" presName="background" presStyleLbl="node0" presStyleIdx="0" presStyleCnt="3"/>
      <dgm:spPr/>
    </dgm:pt>
    <dgm:pt modelId="{BB71C81D-B15F-5741-A0B6-1961C0D35DFF}" type="pres">
      <dgm:prSet presAssocID="{C20EFD6E-E6DA-4C67-975B-CAC709C59B7F}" presName="text" presStyleLbl="fgAcc0" presStyleIdx="0" presStyleCnt="3">
        <dgm:presLayoutVars>
          <dgm:chPref val="3"/>
        </dgm:presLayoutVars>
      </dgm:prSet>
      <dgm:spPr/>
    </dgm:pt>
    <dgm:pt modelId="{5806578B-135C-0A47-AC8C-70C881D22C51}" type="pres">
      <dgm:prSet presAssocID="{C20EFD6E-E6DA-4C67-975B-CAC709C59B7F}" presName="hierChild2" presStyleCnt="0"/>
      <dgm:spPr/>
    </dgm:pt>
    <dgm:pt modelId="{89C88D52-C61C-D94D-B4C9-6DB5FEE0695D}" type="pres">
      <dgm:prSet presAssocID="{F46B5DED-982B-4324-924A-A5842717AB91}" presName="hierRoot1" presStyleCnt="0"/>
      <dgm:spPr/>
    </dgm:pt>
    <dgm:pt modelId="{BC7C6E3D-D759-DA42-A6B0-B8F9B9BD33BC}" type="pres">
      <dgm:prSet presAssocID="{F46B5DED-982B-4324-924A-A5842717AB91}" presName="composite" presStyleCnt="0"/>
      <dgm:spPr/>
    </dgm:pt>
    <dgm:pt modelId="{237D31DB-FE21-1D48-B3D2-91246994A525}" type="pres">
      <dgm:prSet presAssocID="{F46B5DED-982B-4324-924A-A5842717AB91}" presName="background" presStyleLbl="node0" presStyleIdx="1" presStyleCnt="3"/>
      <dgm:spPr/>
    </dgm:pt>
    <dgm:pt modelId="{27CDE28A-894A-E34E-843B-97535F71E5B5}" type="pres">
      <dgm:prSet presAssocID="{F46B5DED-982B-4324-924A-A5842717AB91}" presName="text" presStyleLbl="fgAcc0" presStyleIdx="1" presStyleCnt="3">
        <dgm:presLayoutVars>
          <dgm:chPref val="3"/>
        </dgm:presLayoutVars>
      </dgm:prSet>
      <dgm:spPr/>
    </dgm:pt>
    <dgm:pt modelId="{502B0122-2691-3845-8F20-8DF6EE74721F}" type="pres">
      <dgm:prSet presAssocID="{F46B5DED-982B-4324-924A-A5842717AB91}" presName="hierChild2" presStyleCnt="0"/>
      <dgm:spPr/>
    </dgm:pt>
    <dgm:pt modelId="{1ABCB362-1EF0-5D4A-A4B0-B971EE78E857}" type="pres">
      <dgm:prSet presAssocID="{120982F9-507E-4F19-BDB2-B0601AA68ECE}" presName="hierRoot1" presStyleCnt="0"/>
      <dgm:spPr/>
    </dgm:pt>
    <dgm:pt modelId="{EAEBBE3E-404C-7C41-9805-EAA79E5DE7E2}" type="pres">
      <dgm:prSet presAssocID="{120982F9-507E-4F19-BDB2-B0601AA68ECE}" presName="composite" presStyleCnt="0"/>
      <dgm:spPr/>
    </dgm:pt>
    <dgm:pt modelId="{AE8DAA55-565C-6B4D-8FA8-3E5031CBEED2}" type="pres">
      <dgm:prSet presAssocID="{120982F9-507E-4F19-BDB2-B0601AA68ECE}" presName="background" presStyleLbl="node0" presStyleIdx="2" presStyleCnt="3"/>
      <dgm:spPr/>
    </dgm:pt>
    <dgm:pt modelId="{272AFF03-DF35-794D-97C1-4DA36C4BD4D8}" type="pres">
      <dgm:prSet presAssocID="{120982F9-507E-4F19-BDB2-B0601AA68ECE}" presName="text" presStyleLbl="fgAcc0" presStyleIdx="2" presStyleCnt="3">
        <dgm:presLayoutVars>
          <dgm:chPref val="3"/>
        </dgm:presLayoutVars>
      </dgm:prSet>
      <dgm:spPr/>
    </dgm:pt>
    <dgm:pt modelId="{14C96597-AD36-A548-B674-18039421AF8D}" type="pres">
      <dgm:prSet presAssocID="{120982F9-507E-4F19-BDB2-B0601AA68ECE}" presName="hierChild2" presStyleCnt="0"/>
      <dgm:spPr/>
    </dgm:pt>
  </dgm:ptLst>
  <dgm:cxnLst>
    <dgm:cxn modelId="{3EA33C12-B2BA-A64C-9A3D-A74D137872CA}" type="presOf" srcId="{120982F9-507E-4F19-BDB2-B0601AA68ECE}" destId="{272AFF03-DF35-794D-97C1-4DA36C4BD4D8}" srcOrd="0" destOrd="0" presId="urn:microsoft.com/office/officeart/2005/8/layout/hierarchy1"/>
    <dgm:cxn modelId="{DAC3262A-84DD-CF4A-A43B-DB834F0E49C6}" type="presOf" srcId="{C20EFD6E-E6DA-4C67-975B-CAC709C59B7F}" destId="{BB71C81D-B15F-5741-A0B6-1961C0D35DFF}" srcOrd="0" destOrd="0" presId="urn:microsoft.com/office/officeart/2005/8/layout/hierarchy1"/>
    <dgm:cxn modelId="{BB40622E-29DF-4120-BBA9-0A851EB5C418}" srcId="{3181B9BF-F8FE-48FA-BA32-00196E060AB7}" destId="{120982F9-507E-4F19-BDB2-B0601AA68ECE}" srcOrd="2" destOrd="0" parTransId="{1AB68484-43C8-4494-8A58-E544BE5BAB86}" sibTransId="{A90CF7F4-11E5-4AF5-9F13-00306270503D}"/>
    <dgm:cxn modelId="{32D2D436-EF6A-4198-84D6-6F393BD5D759}" srcId="{3181B9BF-F8FE-48FA-BA32-00196E060AB7}" destId="{C20EFD6E-E6DA-4C67-975B-CAC709C59B7F}" srcOrd="0" destOrd="0" parTransId="{AF3FB665-EC69-44D6-AA49-D5F6661FA833}" sibTransId="{A24115B2-6C8F-4B62-8C2E-D7B54A6BA647}"/>
    <dgm:cxn modelId="{F60E985D-59EC-C342-A002-030ED91F9CFF}" type="presOf" srcId="{3181B9BF-F8FE-48FA-BA32-00196E060AB7}" destId="{DF7ADA4F-50F8-EE48-97D7-EAB470D794D0}" srcOrd="0" destOrd="0" presId="urn:microsoft.com/office/officeart/2005/8/layout/hierarchy1"/>
    <dgm:cxn modelId="{DD8E176B-2144-4B76-927C-6C21524FE4DC}" srcId="{3181B9BF-F8FE-48FA-BA32-00196E060AB7}" destId="{F46B5DED-982B-4324-924A-A5842717AB91}" srcOrd="1" destOrd="0" parTransId="{E43E7BE1-8BA1-48DD-B676-0850F71ECD7A}" sibTransId="{3B4A6D5B-3BA6-4182-8CC1-48A78C5636A4}"/>
    <dgm:cxn modelId="{1D3A27E5-2163-024E-95C3-6D2DD8C8FD15}" type="presOf" srcId="{F46B5DED-982B-4324-924A-A5842717AB91}" destId="{27CDE28A-894A-E34E-843B-97535F71E5B5}" srcOrd="0" destOrd="0" presId="urn:microsoft.com/office/officeart/2005/8/layout/hierarchy1"/>
    <dgm:cxn modelId="{0B3DBBCC-6864-134B-873B-7DC271061861}" type="presParOf" srcId="{DF7ADA4F-50F8-EE48-97D7-EAB470D794D0}" destId="{3639B6FA-881E-744D-86E9-92C6364434FA}" srcOrd="0" destOrd="0" presId="urn:microsoft.com/office/officeart/2005/8/layout/hierarchy1"/>
    <dgm:cxn modelId="{DA169AAA-6341-0B4F-8B85-49A647F2F5AC}" type="presParOf" srcId="{3639B6FA-881E-744D-86E9-92C6364434FA}" destId="{906264D1-F29E-EE48-82C9-A26D234325CF}" srcOrd="0" destOrd="0" presId="urn:microsoft.com/office/officeart/2005/8/layout/hierarchy1"/>
    <dgm:cxn modelId="{99FC6447-3A5B-394B-BF3A-EDA4777219F8}" type="presParOf" srcId="{906264D1-F29E-EE48-82C9-A26D234325CF}" destId="{F3BB4CA3-E6EF-1943-A1D7-187A7CCF1D39}" srcOrd="0" destOrd="0" presId="urn:microsoft.com/office/officeart/2005/8/layout/hierarchy1"/>
    <dgm:cxn modelId="{BBDAAC05-C7A3-5943-9C7C-B1B5F9B9BC1C}" type="presParOf" srcId="{906264D1-F29E-EE48-82C9-A26D234325CF}" destId="{BB71C81D-B15F-5741-A0B6-1961C0D35DFF}" srcOrd="1" destOrd="0" presId="urn:microsoft.com/office/officeart/2005/8/layout/hierarchy1"/>
    <dgm:cxn modelId="{3C228EEF-D14A-9C49-897B-2301C2E17140}" type="presParOf" srcId="{3639B6FA-881E-744D-86E9-92C6364434FA}" destId="{5806578B-135C-0A47-AC8C-70C881D22C51}" srcOrd="1" destOrd="0" presId="urn:microsoft.com/office/officeart/2005/8/layout/hierarchy1"/>
    <dgm:cxn modelId="{EEFECE42-86FA-004E-B6F8-E4691F623C8E}" type="presParOf" srcId="{DF7ADA4F-50F8-EE48-97D7-EAB470D794D0}" destId="{89C88D52-C61C-D94D-B4C9-6DB5FEE0695D}" srcOrd="1" destOrd="0" presId="urn:microsoft.com/office/officeart/2005/8/layout/hierarchy1"/>
    <dgm:cxn modelId="{D7B296BF-39A2-9E4E-8BDC-B0F78BE5F1A9}" type="presParOf" srcId="{89C88D52-C61C-D94D-B4C9-6DB5FEE0695D}" destId="{BC7C6E3D-D759-DA42-A6B0-B8F9B9BD33BC}" srcOrd="0" destOrd="0" presId="urn:microsoft.com/office/officeart/2005/8/layout/hierarchy1"/>
    <dgm:cxn modelId="{3AF05B9B-C431-2944-96A9-3DBB9DDFFE4A}" type="presParOf" srcId="{BC7C6E3D-D759-DA42-A6B0-B8F9B9BD33BC}" destId="{237D31DB-FE21-1D48-B3D2-91246994A525}" srcOrd="0" destOrd="0" presId="urn:microsoft.com/office/officeart/2005/8/layout/hierarchy1"/>
    <dgm:cxn modelId="{7BBA8FFF-88A3-E344-B966-C548C8DD0A29}" type="presParOf" srcId="{BC7C6E3D-D759-DA42-A6B0-B8F9B9BD33BC}" destId="{27CDE28A-894A-E34E-843B-97535F71E5B5}" srcOrd="1" destOrd="0" presId="urn:microsoft.com/office/officeart/2005/8/layout/hierarchy1"/>
    <dgm:cxn modelId="{39DB3774-D28D-C149-9D35-5B3E4B381BA6}" type="presParOf" srcId="{89C88D52-C61C-D94D-B4C9-6DB5FEE0695D}" destId="{502B0122-2691-3845-8F20-8DF6EE74721F}" srcOrd="1" destOrd="0" presId="urn:microsoft.com/office/officeart/2005/8/layout/hierarchy1"/>
    <dgm:cxn modelId="{D7A14EB1-7683-A742-93D7-0510EC9E002F}" type="presParOf" srcId="{DF7ADA4F-50F8-EE48-97D7-EAB470D794D0}" destId="{1ABCB362-1EF0-5D4A-A4B0-B971EE78E857}" srcOrd="2" destOrd="0" presId="urn:microsoft.com/office/officeart/2005/8/layout/hierarchy1"/>
    <dgm:cxn modelId="{BBA20B75-900D-024E-BF8D-4C0D6E67DAFD}" type="presParOf" srcId="{1ABCB362-1EF0-5D4A-A4B0-B971EE78E857}" destId="{EAEBBE3E-404C-7C41-9805-EAA79E5DE7E2}" srcOrd="0" destOrd="0" presId="urn:microsoft.com/office/officeart/2005/8/layout/hierarchy1"/>
    <dgm:cxn modelId="{609F1D28-F3BD-C04A-AEDE-1ADB2DF042BF}" type="presParOf" srcId="{EAEBBE3E-404C-7C41-9805-EAA79E5DE7E2}" destId="{AE8DAA55-565C-6B4D-8FA8-3E5031CBEED2}" srcOrd="0" destOrd="0" presId="urn:microsoft.com/office/officeart/2005/8/layout/hierarchy1"/>
    <dgm:cxn modelId="{B0C54FB8-CD4C-FE4C-A563-E1CAA1080B51}" type="presParOf" srcId="{EAEBBE3E-404C-7C41-9805-EAA79E5DE7E2}" destId="{272AFF03-DF35-794D-97C1-4DA36C4BD4D8}" srcOrd="1" destOrd="0" presId="urn:microsoft.com/office/officeart/2005/8/layout/hierarchy1"/>
    <dgm:cxn modelId="{AEE736F0-9507-D040-9573-84617AAD3884}" type="presParOf" srcId="{1ABCB362-1EF0-5D4A-A4B0-B971EE78E857}" destId="{14C96597-AD36-A548-B674-18039421AF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181B9BF-F8FE-48FA-BA32-00196E060A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EFD6E-E6DA-4C67-975B-CAC709C59B7F}">
      <dgm:prSet/>
      <dgm:spPr/>
      <dgm:t>
        <a:bodyPr/>
        <a:lstStyle/>
        <a:p>
          <a:r>
            <a:rPr lang="en-SG" dirty="0"/>
            <a:t>Love is the quiet understanding and mature acceptance of imperfection.</a:t>
          </a:r>
          <a:endParaRPr lang="en-US" dirty="0"/>
        </a:p>
      </dgm:t>
    </dgm:pt>
    <dgm:pt modelId="{AF3FB665-EC69-44D6-AA49-D5F6661FA833}" type="parTrans" cxnId="{32D2D436-EF6A-4198-84D6-6F393BD5D759}">
      <dgm:prSet/>
      <dgm:spPr/>
      <dgm:t>
        <a:bodyPr/>
        <a:lstStyle/>
        <a:p>
          <a:endParaRPr lang="en-US"/>
        </a:p>
      </dgm:t>
    </dgm:pt>
    <dgm:pt modelId="{A24115B2-6C8F-4B62-8C2E-D7B54A6BA647}" type="sibTrans" cxnId="{32D2D436-EF6A-4198-84D6-6F393BD5D759}">
      <dgm:prSet/>
      <dgm:spPr/>
      <dgm:t>
        <a:bodyPr/>
        <a:lstStyle/>
        <a:p>
          <a:endParaRPr lang="en-US"/>
        </a:p>
      </dgm:t>
    </dgm:pt>
    <dgm:pt modelId="{F46B5DED-982B-4324-924A-A5842717AB91}">
      <dgm:prSet/>
      <dgm:spPr/>
      <dgm:t>
        <a:bodyPr/>
        <a:lstStyle/>
        <a:p>
          <a:r>
            <a:rPr lang="en-SG" dirty="0"/>
            <a:t>Two souls connect, drawn by an unseen force that defies logic and time.</a:t>
          </a:r>
          <a:endParaRPr lang="en-US" dirty="0"/>
        </a:p>
      </dgm:t>
    </dgm:pt>
    <dgm:pt modelId="{E43E7BE1-8BA1-48DD-B676-0850F71ECD7A}" type="parTrans" cxnId="{DD8E176B-2144-4B76-927C-6C21524FE4DC}">
      <dgm:prSet/>
      <dgm:spPr/>
      <dgm:t>
        <a:bodyPr/>
        <a:lstStyle/>
        <a:p>
          <a:endParaRPr lang="en-US"/>
        </a:p>
      </dgm:t>
    </dgm:pt>
    <dgm:pt modelId="{3B4A6D5B-3BA6-4182-8CC1-48A78C5636A4}" type="sibTrans" cxnId="{DD8E176B-2144-4B76-927C-6C21524FE4DC}">
      <dgm:prSet/>
      <dgm:spPr/>
      <dgm:t>
        <a:bodyPr/>
        <a:lstStyle/>
        <a:p>
          <a:endParaRPr lang="en-US"/>
        </a:p>
      </dgm:t>
    </dgm:pt>
    <dgm:pt modelId="{120982F9-507E-4F19-BDB2-B0601AA68ECE}">
      <dgm:prSet/>
      <dgm:spPr/>
      <dgm:t>
        <a:bodyPr/>
        <a:lstStyle/>
        <a:p>
          <a:r>
            <a:rPr lang="en-SG" i="0" dirty="0"/>
            <a:t>Success is the calm recognition and thoughtful acceptance of personal limitation.</a:t>
          </a:r>
          <a:endParaRPr lang="en-US" i="0" dirty="0"/>
        </a:p>
      </dgm:t>
    </dgm:pt>
    <dgm:pt modelId="{1AB68484-43C8-4494-8A58-E544BE5BAB86}" type="parTrans" cxnId="{BB40622E-29DF-4120-BBA9-0A851EB5C418}">
      <dgm:prSet/>
      <dgm:spPr/>
      <dgm:t>
        <a:bodyPr/>
        <a:lstStyle/>
        <a:p>
          <a:endParaRPr lang="en-US"/>
        </a:p>
      </dgm:t>
    </dgm:pt>
    <dgm:pt modelId="{A90CF7F4-11E5-4AF5-9F13-00306270503D}" type="sibTrans" cxnId="{BB40622E-29DF-4120-BBA9-0A851EB5C418}">
      <dgm:prSet/>
      <dgm:spPr/>
      <dgm:t>
        <a:bodyPr/>
        <a:lstStyle/>
        <a:p>
          <a:endParaRPr lang="en-US"/>
        </a:p>
      </dgm:t>
    </dgm:pt>
    <dgm:pt modelId="{DF7ADA4F-50F8-EE48-97D7-EAB470D794D0}" type="pres">
      <dgm:prSet presAssocID="{3181B9BF-F8FE-48FA-BA32-00196E060A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39B6FA-881E-744D-86E9-92C6364434FA}" type="pres">
      <dgm:prSet presAssocID="{C20EFD6E-E6DA-4C67-975B-CAC709C59B7F}" presName="hierRoot1" presStyleCnt="0"/>
      <dgm:spPr/>
    </dgm:pt>
    <dgm:pt modelId="{906264D1-F29E-EE48-82C9-A26D234325CF}" type="pres">
      <dgm:prSet presAssocID="{C20EFD6E-E6DA-4C67-975B-CAC709C59B7F}" presName="composite" presStyleCnt="0"/>
      <dgm:spPr/>
    </dgm:pt>
    <dgm:pt modelId="{F3BB4CA3-E6EF-1943-A1D7-187A7CCF1D39}" type="pres">
      <dgm:prSet presAssocID="{C20EFD6E-E6DA-4C67-975B-CAC709C59B7F}" presName="background" presStyleLbl="node0" presStyleIdx="0" presStyleCnt="3"/>
      <dgm:spPr/>
    </dgm:pt>
    <dgm:pt modelId="{BB71C81D-B15F-5741-A0B6-1961C0D35DFF}" type="pres">
      <dgm:prSet presAssocID="{C20EFD6E-E6DA-4C67-975B-CAC709C59B7F}" presName="text" presStyleLbl="fgAcc0" presStyleIdx="0" presStyleCnt="3">
        <dgm:presLayoutVars>
          <dgm:chPref val="3"/>
        </dgm:presLayoutVars>
      </dgm:prSet>
      <dgm:spPr/>
    </dgm:pt>
    <dgm:pt modelId="{5806578B-135C-0A47-AC8C-70C881D22C51}" type="pres">
      <dgm:prSet presAssocID="{C20EFD6E-E6DA-4C67-975B-CAC709C59B7F}" presName="hierChild2" presStyleCnt="0"/>
      <dgm:spPr/>
    </dgm:pt>
    <dgm:pt modelId="{89C88D52-C61C-D94D-B4C9-6DB5FEE0695D}" type="pres">
      <dgm:prSet presAssocID="{F46B5DED-982B-4324-924A-A5842717AB91}" presName="hierRoot1" presStyleCnt="0"/>
      <dgm:spPr/>
    </dgm:pt>
    <dgm:pt modelId="{BC7C6E3D-D759-DA42-A6B0-B8F9B9BD33BC}" type="pres">
      <dgm:prSet presAssocID="{F46B5DED-982B-4324-924A-A5842717AB91}" presName="composite" presStyleCnt="0"/>
      <dgm:spPr/>
    </dgm:pt>
    <dgm:pt modelId="{237D31DB-FE21-1D48-B3D2-91246994A525}" type="pres">
      <dgm:prSet presAssocID="{F46B5DED-982B-4324-924A-A5842717AB91}" presName="background" presStyleLbl="node0" presStyleIdx="1" presStyleCnt="3"/>
      <dgm:spPr/>
    </dgm:pt>
    <dgm:pt modelId="{27CDE28A-894A-E34E-843B-97535F71E5B5}" type="pres">
      <dgm:prSet presAssocID="{F46B5DED-982B-4324-924A-A5842717AB91}" presName="text" presStyleLbl="fgAcc0" presStyleIdx="1" presStyleCnt="3">
        <dgm:presLayoutVars>
          <dgm:chPref val="3"/>
        </dgm:presLayoutVars>
      </dgm:prSet>
      <dgm:spPr/>
    </dgm:pt>
    <dgm:pt modelId="{502B0122-2691-3845-8F20-8DF6EE74721F}" type="pres">
      <dgm:prSet presAssocID="{F46B5DED-982B-4324-924A-A5842717AB91}" presName="hierChild2" presStyleCnt="0"/>
      <dgm:spPr/>
    </dgm:pt>
    <dgm:pt modelId="{1ABCB362-1EF0-5D4A-A4B0-B971EE78E857}" type="pres">
      <dgm:prSet presAssocID="{120982F9-507E-4F19-BDB2-B0601AA68ECE}" presName="hierRoot1" presStyleCnt="0"/>
      <dgm:spPr/>
    </dgm:pt>
    <dgm:pt modelId="{EAEBBE3E-404C-7C41-9805-EAA79E5DE7E2}" type="pres">
      <dgm:prSet presAssocID="{120982F9-507E-4F19-BDB2-B0601AA68ECE}" presName="composite" presStyleCnt="0"/>
      <dgm:spPr/>
    </dgm:pt>
    <dgm:pt modelId="{AE8DAA55-565C-6B4D-8FA8-3E5031CBEED2}" type="pres">
      <dgm:prSet presAssocID="{120982F9-507E-4F19-BDB2-B0601AA68ECE}" presName="background" presStyleLbl="node0" presStyleIdx="2" presStyleCnt="3"/>
      <dgm:spPr/>
    </dgm:pt>
    <dgm:pt modelId="{272AFF03-DF35-794D-97C1-4DA36C4BD4D8}" type="pres">
      <dgm:prSet presAssocID="{120982F9-507E-4F19-BDB2-B0601AA68ECE}" presName="text" presStyleLbl="fgAcc0" presStyleIdx="2" presStyleCnt="3">
        <dgm:presLayoutVars>
          <dgm:chPref val="3"/>
        </dgm:presLayoutVars>
      </dgm:prSet>
      <dgm:spPr/>
    </dgm:pt>
    <dgm:pt modelId="{14C96597-AD36-A548-B674-18039421AF8D}" type="pres">
      <dgm:prSet presAssocID="{120982F9-507E-4F19-BDB2-B0601AA68ECE}" presName="hierChild2" presStyleCnt="0"/>
      <dgm:spPr/>
    </dgm:pt>
  </dgm:ptLst>
  <dgm:cxnLst>
    <dgm:cxn modelId="{3EA33C12-B2BA-A64C-9A3D-A74D137872CA}" type="presOf" srcId="{120982F9-507E-4F19-BDB2-B0601AA68ECE}" destId="{272AFF03-DF35-794D-97C1-4DA36C4BD4D8}" srcOrd="0" destOrd="0" presId="urn:microsoft.com/office/officeart/2005/8/layout/hierarchy1"/>
    <dgm:cxn modelId="{DAC3262A-84DD-CF4A-A43B-DB834F0E49C6}" type="presOf" srcId="{C20EFD6E-E6DA-4C67-975B-CAC709C59B7F}" destId="{BB71C81D-B15F-5741-A0B6-1961C0D35DFF}" srcOrd="0" destOrd="0" presId="urn:microsoft.com/office/officeart/2005/8/layout/hierarchy1"/>
    <dgm:cxn modelId="{BB40622E-29DF-4120-BBA9-0A851EB5C418}" srcId="{3181B9BF-F8FE-48FA-BA32-00196E060AB7}" destId="{120982F9-507E-4F19-BDB2-B0601AA68ECE}" srcOrd="2" destOrd="0" parTransId="{1AB68484-43C8-4494-8A58-E544BE5BAB86}" sibTransId="{A90CF7F4-11E5-4AF5-9F13-00306270503D}"/>
    <dgm:cxn modelId="{32D2D436-EF6A-4198-84D6-6F393BD5D759}" srcId="{3181B9BF-F8FE-48FA-BA32-00196E060AB7}" destId="{C20EFD6E-E6DA-4C67-975B-CAC709C59B7F}" srcOrd="0" destOrd="0" parTransId="{AF3FB665-EC69-44D6-AA49-D5F6661FA833}" sibTransId="{A24115B2-6C8F-4B62-8C2E-D7B54A6BA647}"/>
    <dgm:cxn modelId="{F60E985D-59EC-C342-A002-030ED91F9CFF}" type="presOf" srcId="{3181B9BF-F8FE-48FA-BA32-00196E060AB7}" destId="{DF7ADA4F-50F8-EE48-97D7-EAB470D794D0}" srcOrd="0" destOrd="0" presId="urn:microsoft.com/office/officeart/2005/8/layout/hierarchy1"/>
    <dgm:cxn modelId="{DD8E176B-2144-4B76-927C-6C21524FE4DC}" srcId="{3181B9BF-F8FE-48FA-BA32-00196E060AB7}" destId="{F46B5DED-982B-4324-924A-A5842717AB91}" srcOrd="1" destOrd="0" parTransId="{E43E7BE1-8BA1-48DD-B676-0850F71ECD7A}" sibTransId="{3B4A6D5B-3BA6-4182-8CC1-48A78C5636A4}"/>
    <dgm:cxn modelId="{1D3A27E5-2163-024E-95C3-6D2DD8C8FD15}" type="presOf" srcId="{F46B5DED-982B-4324-924A-A5842717AB91}" destId="{27CDE28A-894A-E34E-843B-97535F71E5B5}" srcOrd="0" destOrd="0" presId="urn:microsoft.com/office/officeart/2005/8/layout/hierarchy1"/>
    <dgm:cxn modelId="{0B3DBBCC-6864-134B-873B-7DC271061861}" type="presParOf" srcId="{DF7ADA4F-50F8-EE48-97D7-EAB470D794D0}" destId="{3639B6FA-881E-744D-86E9-92C6364434FA}" srcOrd="0" destOrd="0" presId="urn:microsoft.com/office/officeart/2005/8/layout/hierarchy1"/>
    <dgm:cxn modelId="{DA169AAA-6341-0B4F-8B85-49A647F2F5AC}" type="presParOf" srcId="{3639B6FA-881E-744D-86E9-92C6364434FA}" destId="{906264D1-F29E-EE48-82C9-A26D234325CF}" srcOrd="0" destOrd="0" presId="urn:microsoft.com/office/officeart/2005/8/layout/hierarchy1"/>
    <dgm:cxn modelId="{99FC6447-3A5B-394B-BF3A-EDA4777219F8}" type="presParOf" srcId="{906264D1-F29E-EE48-82C9-A26D234325CF}" destId="{F3BB4CA3-E6EF-1943-A1D7-187A7CCF1D39}" srcOrd="0" destOrd="0" presId="urn:microsoft.com/office/officeart/2005/8/layout/hierarchy1"/>
    <dgm:cxn modelId="{BBDAAC05-C7A3-5943-9C7C-B1B5F9B9BC1C}" type="presParOf" srcId="{906264D1-F29E-EE48-82C9-A26D234325CF}" destId="{BB71C81D-B15F-5741-A0B6-1961C0D35DFF}" srcOrd="1" destOrd="0" presId="urn:microsoft.com/office/officeart/2005/8/layout/hierarchy1"/>
    <dgm:cxn modelId="{3C228EEF-D14A-9C49-897B-2301C2E17140}" type="presParOf" srcId="{3639B6FA-881E-744D-86E9-92C6364434FA}" destId="{5806578B-135C-0A47-AC8C-70C881D22C51}" srcOrd="1" destOrd="0" presId="urn:microsoft.com/office/officeart/2005/8/layout/hierarchy1"/>
    <dgm:cxn modelId="{EEFECE42-86FA-004E-B6F8-E4691F623C8E}" type="presParOf" srcId="{DF7ADA4F-50F8-EE48-97D7-EAB470D794D0}" destId="{89C88D52-C61C-D94D-B4C9-6DB5FEE0695D}" srcOrd="1" destOrd="0" presId="urn:microsoft.com/office/officeart/2005/8/layout/hierarchy1"/>
    <dgm:cxn modelId="{D7B296BF-39A2-9E4E-8BDC-B0F78BE5F1A9}" type="presParOf" srcId="{89C88D52-C61C-D94D-B4C9-6DB5FEE0695D}" destId="{BC7C6E3D-D759-DA42-A6B0-B8F9B9BD33BC}" srcOrd="0" destOrd="0" presId="urn:microsoft.com/office/officeart/2005/8/layout/hierarchy1"/>
    <dgm:cxn modelId="{3AF05B9B-C431-2944-96A9-3DBB9DDFFE4A}" type="presParOf" srcId="{BC7C6E3D-D759-DA42-A6B0-B8F9B9BD33BC}" destId="{237D31DB-FE21-1D48-B3D2-91246994A525}" srcOrd="0" destOrd="0" presId="urn:microsoft.com/office/officeart/2005/8/layout/hierarchy1"/>
    <dgm:cxn modelId="{7BBA8FFF-88A3-E344-B966-C548C8DD0A29}" type="presParOf" srcId="{BC7C6E3D-D759-DA42-A6B0-B8F9B9BD33BC}" destId="{27CDE28A-894A-E34E-843B-97535F71E5B5}" srcOrd="1" destOrd="0" presId="urn:microsoft.com/office/officeart/2005/8/layout/hierarchy1"/>
    <dgm:cxn modelId="{39DB3774-D28D-C149-9D35-5B3E4B381BA6}" type="presParOf" srcId="{89C88D52-C61C-D94D-B4C9-6DB5FEE0695D}" destId="{502B0122-2691-3845-8F20-8DF6EE74721F}" srcOrd="1" destOrd="0" presId="urn:microsoft.com/office/officeart/2005/8/layout/hierarchy1"/>
    <dgm:cxn modelId="{D7A14EB1-7683-A742-93D7-0510EC9E002F}" type="presParOf" srcId="{DF7ADA4F-50F8-EE48-97D7-EAB470D794D0}" destId="{1ABCB362-1EF0-5D4A-A4B0-B971EE78E857}" srcOrd="2" destOrd="0" presId="urn:microsoft.com/office/officeart/2005/8/layout/hierarchy1"/>
    <dgm:cxn modelId="{BBA20B75-900D-024E-BF8D-4C0D6E67DAFD}" type="presParOf" srcId="{1ABCB362-1EF0-5D4A-A4B0-B971EE78E857}" destId="{EAEBBE3E-404C-7C41-9805-EAA79E5DE7E2}" srcOrd="0" destOrd="0" presId="urn:microsoft.com/office/officeart/2005/8/layout/hierarchy1"/>
    <dgm:cxn modelId="{609F1D28-F3BD-C04A-AEDE-1ADB2DF042BF}" type="presParOf" srcId="{EAEBBE3E-404C-7C41-9805-EAA79E5DE7E2}" destId="{AE8DAA55-565C-6B4D-8FA8-3E5031CBEED2}" srcOrd="0" destOrd="0" presId="urn:microsoft.com/office/officeart/2005/8/layout/hierarchy1"/>
    <dgm:cxn modelId="{B0C54FB8-CD4C-FE4C-A563-E1CAA1080B51}" type="presParOf" srcId="{EAEBBE3E-404C-7C41-9805-EAA79E5DE7E2}" destId="{272AFF03-DF35-794D-97C1-4DA36C4BD4D8}" srcOrd="1" destOrd="0" presId="urn:microsoft.com/office/officeart/2005/8/layout/hierarchy1"/>
    <dgm:cxn modelId="{AEE736F0-9507-D040-9573-84617AAD3884}" type="presParOf" srcId="{1ABCB362-1EF0-5D4A-A4B0-B971EE78E857}" destId="{14C96597-AD36-A548-B674-18039421AF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E4CC3F-48AD-4FFB-9415-DDAD86CAE9E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7DA12-5F34-472A-9B4C-FF0855A983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Messages are similar if they share </a:t>
          </a:r>
          <a:r>
            <a:rPr lang="en-US" sz="2600" b="1" dirty="0"/>
            <a:t>similar words</a:t>
          </a:r>
        </a:p>
      </dgm:t>
    </dgm:pt>
    <dgm:pt modelId="{7DCEF933-549A-4084-B101-3BE0AF1C861D}" type="parTrans" cxnId="{0350C152-15DB-4CC1-83F6-42481EE884BF}">
      <dgm:prSet/>
      <dgm:spPr/>
      <dgm:t>
        <a:bodyPr/>
        <a:lstStyle/>
        <a:p>
          <a:endParaRPr lang="en-US"/>
        </a:p>
      </dgm:t>
    </dgm:pt>
    <dgm:pt modelId="{6E81FA1A-C81F-4DF8-8019-8480065CFD89}" type="sibTrans" cxnId="{0350C152-15DB-4CC1-83F6-42481EE884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9D5DDD-AC98-49E7-AEA6-C61A204F03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Messages are similar if they </a:t>
          </a:r>
          <a:r>
            <a:rPr lang="en-US" sz="2600" b="1" dirty="0"/>
            <a:t>share meaning</a:t>
          </a:r>
        </a:p>
      </dgm:t>
    </dgm:pt>
    <dgm:pt modelId="{220F4CAC-9384-48CE-A7B8-9AF62010405B}" type="parTrans" cxnId="{CF68D7CB-208E-4D9C-AB1D-C10CB5267B9E}">
      <dgm:prSet/>
      <dgm:spPr/>
      <dgm:t>
        <a:bodyPr/>
        <a:lstStyle/>
        <a:p>
          <a:endParaRPr lang="en-US"/>
        </a:p>
      </dgm:t>
    </dgm:pt>
    <dgm:pt modelId="{EA30C75F-81A6-4B26-B81A-4559C5FA3056}" type="sibTrans" cxnId="{CF68D7CB-208E-4D9C-AB1D-C10CB5267B9E}">
      <dgm:prSet/>
      <dgm:spPr/>
      <dgm:t>
        <a:bodyPr/>
        <a:lstStyle/>
        <a:p>
          <a:endParaRPr lang="en-US"/>
        </a:p>
      </dgm:t>
    </dgm:pt>
    <dgm:pt modelId="{68513B50-A6D3-4AFE-8A7F-A6A692CE6662}" type="pres">
      <dgm:prSet presAssocID="{B5E4CC3F-48AD-4FFB-9415-DDAD86CAE9E5}" presName="root" presStyleCnt="0">
        <dgm:presLayoutVars>
          <dgm:dir/>
          <dgm:resizeHandles val="exact"/>
        </dgm:presLayoutVars>
      </dgm:prSet>
      <dgm:spPr/>
    </dgm:pt>
    <dgm:pt modelId="{881201A5-24E6-4724-BBF0-4066C5E8DDB2}" type="pres">
      <dgm:prSet presAssocID="{B5E4CC3F-48AD-4FFB-9415-DDAD86CAE9E5}" presName="container" presStyleCnt="0">
        <dgm:presLayoutVars>
          <dgm:dir/>
          <dgm:resizeHandles val="exact"/>
        </dgm:presLayoutVars>
      </dgm:prSet>
      <dgm:spPr/>
    </dgm:pt>
    <dgm:pt modelId="{D52EF2CE-ACCF-4B7C-BBE8-61ECCC70D12B}" type="pres">
      <dgm:prSet presAssocID="{DFA7DA12-5F34-472A-9B4C-FF0855A98388}" presName="compNode" presStyleCnt="0"/>
      <dgm:spPr/>
    </dgm:pt>
    <dgm:pt modelId="{C0B58EE5-3597-4FF3-88A2-98B2E868F542}" type="pres">
      <dgm:prSet presAssocID="{DFA7DA12-5F34-472A-9B4C-FF0855A98388}" presName="iconBgRect" presStyleLbl="bgShp" presStyleIdx="0" presStyleCnt="2"/>
      <dgm:spPr/>
    </dgm:pt>
    <dgm:pt modelId="{A957446B-6861-48C4-8750-9CAB907FE840}" type="pres">
      <dgm:prSet presAssocID="{DFA7DA12-5F34-472A-9B4C-FF0855A98388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E11FB3F0-F5AA-423D-8202-9DBBFB4AF7F0}" type="pres">
      <dgm:prSet presAssocID="{DFA7DA12-5F34-472A-9B4C-FF0855A98388}" presName="spaceRect" presStyleCnt="0"/>
      <dgm:spPr/>
    </dgm:pt>
    <dgm:pt modelId="{C884E6D7-CD42-40F0-A943-A25317946BE8}" type="pres">
      <dgm:prSet presAssocID="{DFA7DA12-5F34-472A-9B4C-FF0855A98388}" presName="textRect" presStyleLbl="revTx" presStyleIdx="0" presStyleCnt="2">
        <dgm:presLayoutVars>
          <dgm:chMax val="1"/>
          <dgm:chPref val="1"/>
        </dgm:presLayoutVars>
      </dgm:prSet>
      <dgm:spPr/>
    </dgm:pt>
    <dgm:pt modelId="{7A60153B-D19C-47AB-9561-3D5EAC9C1F49}" type="pres">
      <dgm:prSet presAssocID="{6E81FA1A-C81F-4DF8-8019-8480065CFD89}" presName="sibTrans" presStyleLbl="sibTrans2D1" presStyleIdx="0" presStyleCnt="0"/>
      <dgm:spPr/>
    </dgm:pt>
    <dgm:pt modelId="{5811D49C-B933-4C7C-AC81-1BA7B447C890}" type="pres">
      <dgm:prSet presAssocID="{B39D5DDD-AC98-49E7-AEA6-C61A204F03D7}" presName="compNode" presStyleCnt="0"/>
      <dgm:spPr/>
    </dgm:pt>
    <dgm:pt modelId="{ACB4560A-A8F6-4474-86F0-D21396EDC998}" type="pres">
      <dgm:prSet presAssocID="{B39D5DDD-AC98-49E7-AEA6-C61A204F03D7}" presName="iconBgRect" presStyleLbl="bgShp" presStyleIdx="1" presStyleCnt="2"/>
      <dgm:spPr/>
    </dgm:pt>
    <dgm:pt modelId="{D97E1B91-6548-4744-A464-8CB7F49A1FD8}" type="pres">
      <dgm:prSet presAssocID="{B39D5DDD-AC98-49E7-AEA6-C61A204F03D7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452554D-CB07-45FA-A87F-4604C44F49AC}" type="pres">
      <dgm:prSet presAssocID="{B39D5DDD-AC98-49E7-AEA6-C61A204F03D7}" presName="spaceRect" presStyleCnt="0"/>
      <dgm:spPr/>
    </dgm:pt>
    <dgm:pt modelId="{9C45B887-31A4-4848-B1A9-B02B1F12DE2B}" type="pres">
      <dgm:prSet presAssocID="{B39D5DDD-AC98-49E7-AEA6-C61A204F03D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D822E19-26E2-4656-852B-888325074BB5}" type="presOf" srcId="{B39D5DDD-AC98-49E7-AEA6-C61A204F03D7}" destId="{9C45B887-31A4-4848-B1A9-B02B1F12DE2B}" srcOrd="0" destOrd="0" presId="urn:microsoft.com/office/officeart/2018/2/layout/IconCircleList"/>
    <dgm:cxn modelId="{0350C152-15DB-4CC1-83F6-42481EE884BF}" srcId="{B5E4CC3F-48AD-4FFB-9415-DDAD86CAE9E5}" destId="{DFA7DA12-5F34-472A-9B4C-FF0855A98388}" srcOrd="0" destOrd="0" parTransId="{7DCEF933-549A-4084-B101-3BE0AF1C861D}" sibTransId="{6E81FA1A-C81F-4DF8-8019-8480065CFD89}"/>
    <dgm:cxn modelId="{0B1B3657-BA3E-409F-A845-AF3E4C488EE5}" type="presOf" srcId="{DFA7DA12-5F34-472A-9B4C-FF0855A98388}" destId="{C884E6D7-CD42-40F0-A943-A25317946BE8}" srcOrd="0" destOrd="0" presId="urn:microsoft.com/office/officeart/2018/2/layout/IconCircleList"/>
    <dgm:cxn modelId="{FE452681-A020-4B08-8B8E-AD3CD1C63D15}" type="presOf" srcId="{B5E4CC3F-48AD-4FFB-9415-DDAD86CAE9E5}" destId="{68513B50-A6D3-4AFE-8A7F-A6A692CE6662}" srcOrd="0" destOrd="0" presId="urn:microsoft.com/office/officeart/2018/2/layout/IconCircleList"/>
    <dgm:cxn modelId="{CF68D7CB-208E-4D9C-AB1D-C10CB5267B9E}" srcId="{B5E4CC3F-48AD-4FFB-9415-DDAD86CAE9E5}" destId="{B39D5DDD-AC98-49E7-AEA6-C61A204F03D7}" srcOrd="1" destOrd="0" parTransId="{220F4CAC-9384-48CE-A7B8-9AF62010405B}" sibTransId="{EA30C75F-81A6-4B26-B81A-4559C5FA3056}"/>
    <dgm:cxn modelId="{E2F385F9-6BC2-4ED1-A7FD-CABFFCCDD54D}" type="presOf" srcId="{6E81FA1A-C81F-4DF8-8019-8480065CFD89}" destId="{7A60153B-D19C-47AB-9561-3D5EAC9C1F49}" srcOrd="0" destOrd="0" presId="urn:microsoft.com/office/officeart/2018/2/layout/IconCircleList"/>
    <dgm:cxn modelId="{8B1B16DC-5815-413F-BC95-84A9EFD9D1C4}" type="presParOf" srcId="{68513B50-A6D3-4AFE-8A7F-A6A692CE6662}" destId="{881201A5-24E6-4724-BBF0-4066C5E8DDB2}" srcOrd="0" destOrd="0" presId="urn:microsoft.com/office/officeart/2018/2/layout/IconCircleList"/>
    <dgm:cxn modelId="{11319626-C6D4-4DF4-83C0-193F6F17C578}" type="presParOf" srcId="{881201A5-24E6-4724-BBF0-4066C5E8DDB2}" destId="{D52EF2CE-ACCF-4B7C-BBE8-61ECCC70D12B}" srcOrd="0" destOrd="0" presId="urn:microsoft.com/office/officeart/2018/2/layout/IconCircleList"/>
    <dgm:cxn modelId="{49169BB7-EC7C-409D-926C-9B27CBFA4DB9}" type="presParOf" srcId="{D52EF2CE-ACCF-4B7C-BBE8-61ECCC70D12B}" destId="{C0B58EE5-3597-4FF3-88A2-98B2E868F542}" srcOrd="0" destOrd="0" presId="urn:microsoft.com/office/officeart/2018/2/layout/IconCircleList"/>
    <dgm:cxn modelId="{3404A36A-174A-4E02-9902-2CAF3763BB3A}" type="presParOf" srcId="{D52EF2CE-ACCF-4B7C-BBE8-61ECCC70D12B}" destId="{A957446B-6861-48C4-8750-9CAB907FE840}" srcOrd="1" destOrd="0" presId="urn:microsoft.com/office/officeart/2018/2/layout/IconCircleList"/>
    <dgm:cxn modelId="{96F467CE-255C-4272-9AD8-300FE4908555}" type="presParOf" srcId="{D52EF2CE-ACCF-4B7C-BBE8-61ECCC70D12B}" destId="{E11FB3F0-F5AA-423D-8202-9DBBFB4AF7F0}" srcOrd="2" destOrd="0" presId="urn:microsoft.com/office/officeart/2018/2/layout/IconCircleList"/>
    <dgm:cxn modelId="{EE43C245-ED28-45CE-90BD-1F66A3F4D26D}" type="presParOf" srcId="{D52EF2CE-ACCF-4B7C-BBE8-61ECCC70D12B}" destId="{C884E6D7-CD42-40F0-A943-A25317946BE8}" srcOrd="3" destOrd="0" presId="urn:microsoft.com/office/officeart/2018/2/layout/IconCircleList"/>
    <dgm:cxn modelId="{287F94FB-2A2D-485D-9AE5-162201046D71}" type="presParOf" srcId="{881201A5-24E6-4724-BBF0-4066C5E8DDB2}" destId="{7A60153B-D19C-47AB-9561-3D5EAC9C1F49}" srcOrd="1" destOrd="0" presId="urn:microsoft.com/office/officeart/2018/2/layout/IconCircleList"/>
    <dgm:cxn modelId="{CD1BFF81-D817-4773-8261-ED506D15810F}" type="presParOf" srcId="{881201A5-24E6-4724-BBF0-4066C5E8DDB2}" destId="{5811D49C-B933-4C7C-AC81-1BA7B447C890}" srcOrd="2" destOrd="0" presId="urn:microsoft.com/office/officeart/2018/2/layout/IconCircleList"/>
    <dgm:cxn modelId="{5DEC9269-84E3-485A-888C-780760D3AD27}" type="presParOf" srcId="{5811D49C-B933-4C7C-AC81-1BA7B447C890}" destId="{ACB4560A-A8F6-4474-86F0-D21396EDC998}" srcOrd="0" destOrd="0" presId="urn:microsoft.com/office/officeart/2018/2/layout/IconCircleList"/>
    <dgm:cxn modelId="{748888C2-3DA5-4520-B4C2-17F6F8B9D9E8}" type="presParOf" srcId="{5811D49C-B933-4C7C-AC81-1BA7B447C890}" destId="{D97E1B91-6548-4744-A464-8CB7F49A1FD8}" srcOrd="1" destOrd="0" presId="urn:microsoft.com/office/officeart/2018/2/layout/IconCircleList"/>
    <dgm:cxn modelId="{86050011-5A59-4E82-8F9F-32F19FB94DA5}" type="presParOf" srcId="{5811D49C-B933-4C7C-AC81-1BA7B447C890}" destId="{0452554D-CB07-45FA-A87F-4604C44F49AC}" srcOrd="2" destOrd="0" presId="urn:microsoft.com/office/officeart/2018/2/layout/IconCircleList"/>
    <dgm:cxn modelId="{8246C6B3-7DE8-4EAE-9602-8679578987FE}" type="presParOf" srcId="{5811D49C-B933-4C7C-AC81-1BA7B447C890}" destId="{9C45B887-31A4-4848-B1A9-B02B1F12DE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F0D9224-288B-7E41-88BF-D3D368557DB6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F5A75A4-37E4-5548-A779-50031C8AC25F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sz="1800" dirty="0">
              <a:solidFill>
                <a:schemeClr val="tx1"/>
              </a:solidFill>
            </a:rPr>
            <a:t>“</a:t>
          </a:r>
          <a:r>
            <a:rPr lang="en-GB" sz="1800" b="1" dirty="0">
              <a:solidFill>
                <a:schemeClr val="tx1"/>
              </a:solidFill>
            </a:rPr>
            <a:t>Embed</a:t>
          </a:r>
          <a:r>
            <a:rPr lang="en-GB" sz="1800" dirty="0">
              <a:solidFill>
                <a:schemeClr val="tx1"/>
              </a:solidFill>
            </a:rPr>
            <a:t>” each message</a:t>
          </a:r>
        </a:p>
      </dgm:t>
    </dgm:pt>
    <dgm:pt modelId="{35DB21C7-1BDB-6246-8256-663F7E93A3B7}" type="parTrans" cxnId="{5426FC47-65F8-4A4E-BC10-54D1D0BCE02B}">
      <dgm:prSet/>
      <dgm:spPr/>
      <dgm:t>
        <a:bodyPr/>
        <a:lstStyle/>
        <a:p>
          <a:endParaRPr lang="en-GB" sz="1800"/>
        </a:p>
      </dgm:t>
    </dgm:pt>
    <dgm:pt modelId="{08A4F2E5-2755-3643-B1DE-645D1794CE66}" type="sibTrans" cxnId="{5426FC47-65F8-4A4E-BC10-54D1D0BCE02B}">
      <dgm:prSet/>
      <dgm:spPr/>
      <dgm:t>
        <a:bodyPr/>
        <a:lstStyle/>
        <a:p>
          <a:endParaRPr lang="en-GB" sz="1800"/>
        </a:p>
      </dgm:t>
    </dgm:pt>
    <dgm:pt modelId="{E5BC50B4-80BD-7045-A82F-CB2CD3F8F730}">
      <dgm:prSet phldrT="[Text]"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sz="1800" b="1" dirty="0">
              <a:solidFill>
                <a:schemeClr val="tx1"/>
              </a:solidFill>
            </a:rPr>
            <a:t>Cluster</a:t>
          </a:r>
          <a:r>
            <a:rPr lang="en-GB" sz="1800" dirty="0">
              <a:solidFill>
                <a:schemeClr val="tx1"/>
              </a:solidFill>
            </a:rPr>
            <a:t> message embeddings</a:t>
          </a:r>
        </a:p>
      </dgm:t>
    </dgm:pt>
    <dgm:pt modelId="{7DF3D6A8-58F1-CA41-A63A-6FB9715C286F}" type="parTrans" cxnId="{B96ACCD9-621C-6248-8DEE-27B671DAA37C}">
      <dgm:prSet/>
      <dgm:spPr/>
      <dgm:t>
        <a:bodyPr/>
        <a:lstStyle/>
        <a:p>
          <a:endParaRPr lang="en-GB" sz="1800"/>
        </a:p>
      </dgm:t>
    </dgm:pt>
    <dgm:pt modelId="{3C226F8C-6EF7-544F-8DB0-A12EAC05A37F}" type="sibTrans" cxnId="{B96ACCD9-621C-6248-8DEE-27B671DAA37C}">
      <dgm:prSet/>
      <dgm:spPr/>
      <dgm:t>
        <a:bodyPr/>
        <a:lstStyle/>
        <a:p>
          <a:endParaRPr lang="en-GB" sz="1800"/>
        </a:p>
      </dgm:t>
    </dgm:pt>
    <dgm:pt modelId="{CC4D17EA-5BE5-9A49-BA95-D5AA44F1FDE2}">
      <dgm:prSet custT="1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GB" sz="1800" b="1" dirty="0">
              <a:solidFill>
                <a:schemeClr val="tx1"/>
              </a:solidFill>
            </a:rPr>
            <a:t>Interpret</a:t>
          </a:r>
          <a:r>
            <a:rPr lang="en-GB" sz="1800" dirty="0">
              <a:solidFill>
                <a:schemeClr val="tx1"/>
              </a:solidFill>
            </a:rPr>
            <a:t> clusters</a:t>
          </a:r>
        </a:p>
      </dgm:t>
    </dgm:pt>
    <dgm:pt modelId="{7C1A4346-A56A-E04F-B3B9-0F8614E138F8}" type="parTrans" cxnId="{2629ADDC-2E82-6D42-8CF9-4FD3EECD6947}">
      <dgm:prSet/>
      <dgm:spPr/>
      <dgm:t>
        <a:bodyPr/>
        <a:lstStyle/>
        <a:p>
          <a:endParaRPr lang="en-GB" sz="1800"/>
        </a:p>
      </dgm:t>
    </dgm:pt>
    <dgm:pt modelId="{EB0E428A-F3AC-AF4D-919C-09B5AD44C508}" type="sibTrans" cxnId="{2629ADDC-2E82-6D42-8CF9-4FD3EECD6947}">
      <dgm:prSet/>
      <dgm:spPr/>
      <dgm:t>
        <a:bodyPr/>
        <a:lstStyle/>
        <a:p>
          <a:endParaRPr lang="en-GB" sz="1800"/>
        </a:p>
      </dgm:t>
    </dgm:pt>
    <dgm:pt modelId="{A2911C83-A631-0C49-8406-829C5BE269C4}">
      <dgm:prSet/>
      <dgm:spPr>
        <a:solidFill>
          <a:schemeClr val="accent2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GB" b="1" dirty="0">
              <a:solidFill>
                <a:schemeClr val="tx1"/>
              </a:solidFill>
            </a:rPr>
            <a:t>Summarise</a:t>
          </a:r>
          <a:r>
            <a:rPr lang="en-GB" dirty="0">
              <a:solidFill>
                <a:schemeClr val="tx1"/>
              </a:solidFill>
            </a:rPr>
            <a:t> each message  </a:t>
          </a:r>
        </a:p>
      </dgm:t>
    </dgm:pt>
    <dgm:pt modelId="{33F24FA8-CE8B-6B49-B5FF-F59372BA5B5D}" type="parTrans" cxnId="{A3CE2625-A807-BB44-988A-E93C633FDDBB}">
      <dgm:prSet/>
      <dgm:spPr/>
      <dgm:t>
        <a:bodyPr/>
        <a:lstStyle/>
        <a:p>
          <a:endParaRPr lang="en-GB"/>
        </a:p>
      </dgm:t>
    </dgm:pt>
    <dgm:pt modelId="{D6A14EAE-A27A-8946-8B4F-843DA54295EC}" type="sibTrans" cxnId="{A3CE2625-A807-BB44-988A-E93C633FDDBB}">
      <dgm:prSet/>
      <dgm:spPr/>
      <dgm:t>
        <a:bodyPr/>
        <a:lstStyle/>
        <a:p>
          <a:endParaRPr lang="en-GB"/>
        </a:p>
      </dgm:t>
    </dgm:pt>
    <dgm:pt modelId="{58F1CD0F-E3AE-5742-9B59-40025EC36DF2}" type="pres">
      <dgm:prSet presAssocID="{4F0D9224-288B-7E41-88BF-D3D368557DB6}" presName="Name0" presStyleCnt="0">
        <dgm:presLayoutVars>
          <dgm:dir/>
          <dgm:animLvl val="lvl"/>
          <dgm:resizeHandles val="exact"/>
        </dgm:presLayoutVars>
      </dgm:prSet>
      <dgm:spPr/>
    </dgm:pt>
    <dgm:pt modelId="{84308502-755C-B44C-8BD7-BE6FE9885919}" type="pres">
      <dgm:prSet presAssocID="{A2911C83-A631-0C49-8406-829C5BE269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3032F4A-BEF6-EC4F-B176-62F09B913EB8}" type="pres">
      <dgm:prSet presAssocID="{D6A14EAE-A27A-8946-8B4F-843DA54295EC}" presName="parTxOnlySpace" presStyleCnt="0"/>
      <dgm:spPr/>
    </dgm:pt>
    <dgm:pt modelId="{DAB9419F-452E-7D45-B27A-C41E30FC2934}" type="pres">
      <dgm:prSet presAssocID="{8F5A75A4-37E4-5548-A779-50031C8AC25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07E416F-93D1-2F46-9D71-B5C505F93784}" type="pres">
      <dgm:prSet presAssocID="{08A4F2E5-2755-3643-B1DE-645D1794CE66}" presName="parTxOnlySpace" presStyleCnt="0"/>
      <dgm:spPr/>
    </dgm:pt>
    <dgm:pt modelId="{6764814E-D890-A346-82BD-3DF577D063C6}" type="pres">
      <dgm:prSet presAssocID="{E5BC50B4-80BD-7045-A82F-CB2CD3F8F73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D7D32F5-1273-A446-8724-44BBC62F8801}" type="pres">
      <dgm:prSet presAssocID="{3C226F8C-6EF7-544F-8DB0-A12EAC05A37F}" presName="parTxOnlySpace" presStyleCnt="0"/>
      <dgm:spPr/>
    </dgm:pt>
    <dgm:pt modelId="{E10BD243-9DF9-3E4D-A1DE-AF89A9C21694}" type="pres">
      <dgm:prSet presAssocID="{CC4D17EA-5BE5-9A49-BA95-D5AA44F1FDE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3CE2625-A807-BB44-988A-E93C633FDDBB}" srcId="{4F0D9224-288B-7E41-88BF-D3D368557DB6}" destId="{A2911C83-A631-0C49-8406-829C5BE269C4}" srcOrd="0" destOrd="0" parTransId="{33F24FA8-CE8B-6B49-B5FF-F59372BA5B5D}" sibTransId="{D6A14EAE-A27A-8946-8B4F-843DA54295EC}"/>
    <dgm:cxn modelId="{5426FC47-65F8-4A4E-BC10-54D1D0BCE02B}" srcId="{4F0D9224-288B-7E41-88BF-D3D368557DB6}" destId="{8F5A75A4-37E4-5548-A779-50031C8AC25F}" srcOrd="1" destOrd="0" parTransId="{35DB21C7-1BDB-6246-8256-663F7E93A3B7}" sibTransId="{08A4F2E5-2755-3643-B1DE-645D1794CE66}"/>
    <dgm:cxn modelId="{DC00F85F-020B-F140-856E-1F6D118EE494}" type="presOf" srcId="{8F5A75A4-37E4-5548-A779-50031C8AC25F}" destId="{DAB9419F-452E-7D45-B27A-C41E30FC2934}" srcOrd="0" destOrd="0" presId="urn:microsoft.com/office/officeart/2005/8/layout/chevron1"/>
    <dgm:cxn modelId="{6755EC6B-BE97-394E-8B95-7279B775BB80}" type="presOf" srcId="{4F0D9224-288B-7E41-88BF-D3D368557DB6}" destId="{58F1CD0F-E3AE-5742-9B59-40025EC36DF2}" srcOrd="0" destOrd="0" presId="urn:microsoft.com/office/officeart/2005/8/layout/chevron1"/>
    <dgm:cxn modelId="{CA7F8EAA-8663-9240-BC78-8EA3DCC8D1F7}" type="presOf" srcId="{E5BC50B4-80BD-7045-A82F-CB2CD3F8F730}" destId="{6764814E-D890-A346-82BD-3DF577D063C6}" srcOrd="0" destOrd="0" presId="urn:microsoft.com/office/officeart/2005/8/layout/chevron1"/>
    <dgm:cxn modelId="{25976EBA-B15C-AF45-B6C4-BB6B30FB1386}" type="presOf" srcId="{A2911C83-A631-0C49-8406-829C5BE269C4}" destId="{84308502-755C-B44C-8BD7-BE6FE9885919}" srcOrd="0" destOrd="0" presId="urn:microsoft.com/office/officeart/2005/8/layout/chevron1"/>
    <dgm:cxn modelId="{229663BC-E770-D04F-85DD-B8336BA0D181}" type="presOf" srcId="{CC4D17EA-5BE5-9A49-BA95-D5AA44F1FDE2}" destId="{E10BD243-9DF9-3E4D-A1DE-AF89A9C21694}" srcOrd="0" destOrd="0" presId="urn:microsoft.com/office/officeart/2005/8/layout/chevron1"/>
    <dgm:cxn modelId="{B96ACCD9-621C-6248-8DEE-27B671DAA37C}" srcId="{4F0D9224-288B-7E41-88BF-D3D368557DB6}" destId="{E5BC50B4-80BD-7045-A82F-CB2CD3F8F730}" srcOrd="2" destOrd="0" parTransId="{7DF3D6A8-58F1-CA41-A63A-6FB9715C286F}" sibTransId="{3C226F8C-6EF7-544F-8DB0-A12EAC05A37F}"/>
    <dgm:cxn modelId="{2629ADDC-2E82-6D42-8CF9-4FD3EECD6947}" srcId="{4F0D9224-288B-7E41-88BF-D3D368557DB6}" destId="{CC4D17EA-5BE5-9A49-BA95-D5AA44F1FDE2}" srcOrd="3" destOrd="0" parTransId="{7C1A4346-A56A-E04F-B3B9-0F8614E138F8}" sibTransId="{EB0E428A-F3AC-AF4D-919C-09B5AD44C508}"/>
    <dgm:cxn modelId="{DE3C9A13-A59C-C147-B64C-0C15F0C29082}" type="presParOf" srcId="{58F1CD0F-E3AE-5742-9B59-40025EC36DF2}" destId="{84308502-755C-B44C-8BD7-BE6FE9885919}" srcOrd="0" destOrd="0" presId="urn:microsoft.com/office/officeart/2005/8/layout/chevron1"/>
    <dgm:cxn modelId="{1798DFE1-7CF0-4246-9C62-0D130C8FD7E6}" type="presParOf" srcId="{58F1CD0F-E3AE-5742-9B59-40025EC36DF2}" destId="{23032F4A-BEF6-EC4F-B176-62F09B913EB8}" srcOrd="1" destOrd="0" presId="urn:microsoft.com/office/officeart/2005/8/layout/chevron1"/>
    <dgm:cxn modelId="{D47B8E04-FC97-E84E-A4E6-FF8BE8758A9A}" type="presParOf" srcId="{58F1CD0F-E3AE-5742-9B59-40025EC36DF2}" destId="{DAB9419F-452E-7D45-B27A-C41E30FC2934}" srcOrd="2" destOrd="0" presId="urn:microsoft.com/office/officeart/2005/8/layout/chevron1"/>
    <dgm:cxn modelId="{18E72FC3-DECE-C940-B30A-B88B1643F2E0}" type="presParOf" srcId="{58F1CD0F-E3AE-5742-9B59-40025EC36DF2}" destId="{907E416F-93D1-2F46-9D71-B5C505F93784}" srcOrd="3" destOrd="0" presId="urn:microsoft.com/office/officeart/2005/8/layout/chevron1"/>
    <dgm:cxn modelId="{E59B73A2-6A44-3E4C-A98C-9AF7AA46A197}" type="presParOf" srcId="{58F1CD0F-E3AE-5742-9B59-40025EC36DF2}" destId="{6764814E-D890-A346-82BD-3DF577D063C6}" srcOrd="4" destOrd="0" presId="urn:microsoft.com/office/officeart/2005/8/layout/chevron1"/>
    <dgm:cxn modelId="{27E5318D-F0A4-A040-9347-99DC1DDE4004}" type="presParOf" srcId="{58F1CD0F-E3AE-5742-9B59-40025EC36DF2}" destId="{AD7D32F5-1273-A446-8724-44BBC62F8801}" srcOrd="5" destOrd="0" presId="urn:microsoft.com/office/officeart/2005/8/layout/chevron1"/>
    <dgm:cxn modelId="{000438C3-1BE0-DC4B-A812-029C736EA3D2}" type="presParOf" srcId="{58F1CD0F-E3AE-5742-9B59-40025EC36DF2}" destId="{E10BD243-9DF9-3E4D-A1DE-AF89A9C2169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181B9BF-F8FE-48FA-BA32-00196E060A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EFD6E-E6DA-4C67-975B-CAC709C59B7F}">
      <dgm:prSet/>
      <dgm:spPr/>
      <dgm:t>
        <a:bodyPr/>
        <a:lstStyle/>
        <a:p>
          <a:r>
            <a:rPr lang="en-SG" dirty="0"/>
            <a:t>Love is the quiet understanding and mature acceptance of imperfection.</a:t>
          </a:r>
          <a:endParaRPr lang="en-US" dirty="0"/>
        </a:p>
      </dgm:t>
    </dgm:pt>
    <dgm:pt modelId="{AF3FB665-EC69-44D6-AA49-D5F6661FA833}" type="parTrans" cxnId="{32D2D436-EF6A-4198-84D6-6F393BD5D759}">
      <dgm:prSet/>
      <dgm:spPr/>
      <dgm:t>
        <a:bodyPr/>
        <a:lstStyle/>
        <a:p>
          <a:endParaRPr lang="en-US"/>
        </a:p>
      </dgm:t>
    </dgm:pt>
    <dgm:pt modelId="{A24115B2-6C8F-4B62-8C2E-D7B54A6BA647}" type="sibTrans" cxnId="{32D2D436-EF6A-4198-84D6-6F393BD5D759}">
      <dgm:prSet/>
      <dgm:spPr/>
      <dgm:t>
        <a:bodyPr/>
        <a:lstStyle/>
        <a:p>
          <a:endParaRPr lang="en-US"/>
        </a:p>
      </dgm:t>
    </dgm:pt>
    <dgm:pt modelId="{F46B5DED-982B-4324-924A-A5842717AB91}">
      <dgm:prSet/>
      <dgm:spPr/>
      <dgm:t>
        <a:bodyPr/>
        <a:lstStyle/>
        <a:p>
          <a:r>
            <a:rPr lang="en-SG" dirty="0"/>
            <a:t>Two souls connect, drawn by an unseen force that defies logic and time.</a:t>
          </a:r>
          <a:endParaRPr lang="en-US" dirty="0"/>
        </a:p>
      </dgm:t>
    </dgm:pt>
    <dgm:pt modelId="{E43E7BE1-8BA1-48DD-B676-0850F71ECD7A}" type="parTrans" cxnId="{DD8E176B-2144-4B76-927C-6C21524FE4DC}">
      <dgm:prSet/>
      <dgm:spPr/>
      <dgm:t>
        <a:bodyPr/>
        <a:lstStyle/>
        <a:p>
          <a:endParaRPr lang="en-US"/>
        </a:p>
      </dgm:t>
    </dgm:pt>
    <dgm:pt modelId="{3B4A6D5B-3BA6-4182-8CC1-48A78C5636A4}" type="sibTrans" cxnId="{DD8E176B-2144-4B76-927C-6C21524FE4DC}">
      <dgm:prSet/>
      <dgm:spPr/>
      <dgm:t>
        <a:bodyPr/>
        <a:lstStyle/>
        <a:p>
          <a:endParaRPr lang="en-US"/>
        </a:p>
      </dgm:t>
    </dgm:pt>
    <dgm:pt modelId="{120982F9-507E-4F19-BDB2-B0601AA68ECE}">
      <dgm:prSet/>
      <dgm:spPr/>
      <dgm:t>
        <a:bodyPr/>
        <a:lstStyle/>
        <a:p>
          <a:r>
            <a:rPr lang="en-SG" i="0" dirty="0"/>
            <a:t>Success is the calm recognition and thoughtful acceptance of personal limitation.</a:t>
          </a:r>
          <a:endParaRPr lang="en-US" i="0" dirty="0"/>
        </a:p>
      </dgm:t>
    </dgm:pt>
    <dgm:pt modelId="{1AB68484-43C8-4494-8A58-E544BE5BAB86}" type="parTrans" cxnId="{BB40622E-29DF-4120-BBA9-0A851EB5C418}">
      <dgm:prSet/>
      <dgm:spPr/>
      <dgm:t>
        <a:bodyPr/>
        <a:lstStyle/>
        <a:p>
          <a:endParaRPr lang="en-US"/>
        </a:p>
      </dgm:t>
    </dgm:pt>
    <dgm:pt modelId="{A90CF7F4-11E5-4AF5-9F13-00306270503D}" type="sibTrans" cxnId="{BB40622E-29DF-4120-BBA9-0A851EB5C418}">
      <dgm:prSet/>
      <dgm:spPr/>
      <dgm:t>
        <a:bodyPr/>
        <a:lstStyle/>
        <a:p>
          <a:endParaRPr lang="en-US"/>
        </a:p>
      </dgm:t>
    </dgm:pt>
    <dgm:pt modelId="{DF7ADA4F-50F8-EE48-97D7-EAB470D794D0}" type="pres">
      <dgm:prSet presAssocID="{3181B9BF-F8FE-48FA-BA32-00196E060A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39B6FA-881E-744D-86E9-92C6364434FA}" type="pres">
      <dgm:prSet presAssocID="{C20EFD6E-E6DA-4C67-975B-CAC709C59B7F}" presName="hierRoot1" presStyleCnt="0"/>
      <dgm:spPr/>
    </dgm:pt>
    <dgm:pt modelId="{906264D1-F29E-EE48-82C9-A26D234325CF}" type="pres">
      <dgm:prSet presAssocID="{C20EFD6E-E6DA-4C67-975B-CAC709C59B7F}" presName="composite" presStyleCnt="0"/>
      <dgm:spPr/>
    </dgm:pt>
    <dgm:pt modelId="{F3BB4CA3-E6EF-1943-A1D7-187A7CCF1D39}" type="pres">
      <dgm:prSet presAssocID="{C20EFD6E-E6DA-4C67-975B-CAC709C59B7F}" presName="background" presStyleLbl="node0" presStyleIdx="0" presStyleCnt="3"/>
      <dgm:spPr/>
    </dgm:pt>
    <dgm:pt modelId="{BB71C81D-B15F-5741-A0B6-1961C0D35DFF}" type="pres">
      <dgm:prSet presAssocID="{C20EFD6E-E6DA-4C67-975B-CAC709C59B7F}" presName="text" presStyleLbl="fgAcc0" presStyleIdx="0" presStyleCnt="3">
        <dgm:presLayoutVars>
          <dgm:chPref val="3"/>
        </dgm:presLayoutVars>
      </dgm:prSet>
      <dgm:spPr/>
    </dgm:pt>
    <dgm:pt modelId="{5806578B-135C-0A47-AC8C-70C881D22C51}" type="pres">
      <dgm:prSet presAssocID="{C20EFD6E-E6DA-4C67-975B-CAC709C59B7F}" presName="hierChild2" presStyleCnt="0"/>
      <dgm:spPr/>
    </dgm:pt>
    <dgm:pt modelId="{89C88D52-C61C-D94D-B4C9-6DB5FEE0695D}" type="pres">
      <dgm:prSet presAssocID="{F46B5DED-982B-4324-924A-A5842717AB91}" presName="hierRoot1" presStyleCnt="0"/>
      <dgm:spPr/>
    </dgm:pt>
    <dgm:pt modelId="{BC7C6E3D-D759-DA42-A6B0-B8F9B9BD33BC}" type="pres">
      <dgm:prSet presAssocID="{F46B5DED-982B-4324-924A-A5842717AB91}" presName="composite" presStyleCnt="0"/>
      <dgm:spPr/>
    </dgm:pt>
    <dgm:pt modelId="{237D31DB-FE21-1D48-B3D2-91246994A525}" type="pres">
      <dgm:prSet presAssocID="{F46B5DED-982B-4324-924A-A5842717AB91}" presName="background" presStyleLbl="node0" presStyleIdx="1" presStyleCnt="3"/>
      <dgm:spPr/>
    </dgm:pt>
    <dgm:pt modelId="{27CDE28A-894A-E34E-843B-97535F71E5B5}" type="pres">
      <dgm:prSet presAssocID="{F46B5DED-982B-4324-924A-A5842717AB91}" presName="text" presStyleLbl="fgAcc0" presStyleIdx="1" presStyleCnt="3">
        <dgm:presLayoutVars>
          <dgm:chPref val="3"/>
        </dgm:presLayoutVars>
      </dgm:prSet>
      <dgm:spPr/>
    </dgm:pt>
    <dgm:pt modelId="{502B0122-2691-3845-8F20-8DF6EE74721F}" type="pres">
      <dgm:prSet presAssocID="{F46B5DED-982B-4324-924A-A5842717AB91}" presName="hierChild2" presStyleCnt="0"/>
      <dgm:spPr/>
    </dgm:pt>
    <dgm:pt modelId="{1ABCB362-1EF0-5D4A-A4B0-B971EE78E857}" type="pres">
      <dgm:prSet presAssocID="{120982F9-507E-4F19-BDB2-B0601AA68ECE}" presName="hierRoot1" presStyleCnt="0"/>
      <dgm:spPr/>
    </dgm:pt>
    <dgm:pt modelId="{EAEBBE3E-404C-7C41-9805-EAA79E5DE7E2}" type="pres">
      <dgm:prSet presAssocID="{120982F9-507E-4F19-BDB2-B0601AA68ECE}" presName="composite" presStyleCnt="0"/>
      <dgm:spPr/>
    </dgm:pt>
    <dgm:pt modelId="{AE8DAA55-565C-6B4D-8FA8-3E5031CBEED2}" type="pres">
      <dgm:prSet presAssocID="{120982F9-507E-4F19-BDB2-B0601AA68ECE}" presName="background" presStyleLbl="node0" presStyleIdx="2" presStyleCnt="3"/>
      <dgm:spPr/>
    </dgm:pt>
    <dgm:pt modelId="{272AFF03-DF35-794D-97C1-4DA36C4BD4D8}" type="pres">
      <dgm:prSet presAssocID="{120982F9-507E-4F19-BDB2-B0601AA68ECE}" presName="text" presStyleLbl="fgAcc0" presStyleIdx="2" presStyleCnt="3">
        <dgm:presLayoutVars>
          <dgm:chPref val="3"/>
        </dgm:presLayoutVars>
      </dgm:prSet>
      <dgm:spPr/>
    </dgm:pt>
    <dgm:pt modelId="{14C96597-AD36-A548-B674-18039421AF8D}" type="pres">
      <dgm:prSet presAssocID="{120982F9-507E-4F19-BDB2-B0601AA68ECE}" presName="hierChild2" presStyleCnt="0"/>
      <dgm:spPr/>
    </dgm:pt>
  </dgm:ptLst>
  <dgm:cxnLst>
    <dgm:cxn modelId="{3EA33C12-B2BA-A64C-9A3D-A74D137872CA}" type="presOf" srcId="{120982F9-507E-4F19-BDB2-B0601AA68ECE}" destId="{272AFF03-DF35-794D-97C1-4DA36C4BD4D8}" srcOrd="0" destOrd="0" presId="urn:microsoft.com/office/officeart/2005/8/layout/hierarchy1"/>
    <dgm:cxn modelId="{DAC3262A-84DD-CF4A-A43B-DB834F0E49C6}" type="presOf" srcId="{C20EFD6E-E6DA-4C67-975B-CAC709C59B7F}" destId="{BB71C81D-B15F-5741-A0B6-1961C0D35DFF}" srcOrd="0" destOrd="0" presId="urn:microsoft.com/office/officeart/2005/8/layout/hierarchy1"/>
    <dgm:cxn modelId="{BB40622E-29DF-4120-BBA9-0A851EB5C418}" srcId="{3181B9BF-F8FE-48FA-BA32-00196E060AB7}" destId="{120982F9-507E-4F19-BDB2-B0601AA68ECE}" srcOrd="2" destOrd="0" parTransId="{1AB68484-43C8-4494-8A58-E544BE5BAB86}" sibTransId="{A90CF7F4-11E5-4AF5-9F13-00306270503D}"/>
    <dgm:cxn modelId="{32D2D436-EF6A-4198-84D6-6F393BD5D759}" srcId="{3181B9BF-F8FE-48FA-BA32-00196E060AB7}" destId="{C20EFD6E-E6DA-4C67-975B-CAC709C59B7F}" srcOrd="0" destOrd="0" parTransId="{AF3FB665-EC69-44D6-AA49-D5F6661FA833}" sibTransId="{A24115B2-6C8F-4B62-8C2E-D7B54A6BA647}"/>
    <dgm:cxn modelId="{F60E985D-59EC-C342-A002-030ED91F9CFF}" type="presOf" srcId="{3181B9BF-F8FE-48FA-BA32-00196E060AB7}" destId="{DF7ADA4F-50F8-EE48-97D7-EAB470D794D0}" srcOrd="0" destOrd="0" presId="urn:microsoft.com/office/officeart/2005/8/layout/hierarchy1"/>
    <dgm:cxn modelId="{DD8E176B-2144-4B76-927C-6C21524FE4DC}" srcId="{3181B9BF-F8FE-48FA-BA32-00196E060AB7}" destId="{F46B5DED-982B-4324-924A-A5842717AB91}" srcOrd="1" destOrd="0" parTransId="{E43E7BE1-8BA1-48DD-B676-0850F71ECD7A}" sibTransId="{3B4A6D5B-3BA6-4182-8CC1-48A78C5636A4}"/>
    <dgm:cxn modelId="{1D3A27E5-2163-024E-95C3-6D2DD8C8FD15}" type="presOf" srcId="{F46B5DED-982B-4324-924A-A5842717AB91}" destId="{27CDE28A-894A-E34E-843B-97535F71E5B5}" srcOrd="0" destOrd="0" presId="urn:microsoft.com/office/officeart/2005/8/layout/hierarchy1"/>
    <dgm:cxn modelId="{0B3DBBCC-6864-134B-873B-7DC271061861}" type="presParOf" srcId="{DF7ADA4F-50F8-EE48-97D7-EAB470D794D0}" destId="{3639B6FA-881E-744D-86E9-92C6364434FA}" srcOrd="0" destOrd="0" presId="urn:microsoft.com/office/officeart/2005/8/layout/hierarchy1"/>
    <dgm:cxn modelId="{DA169AAA-6341-0B4F-8B85-49A647F2F5AC}" type="presParOf" srcId="{3639B6FA-881E-744D-86E9-92C6364434FA}" destId="{906264D1-F29E-EE48-82C9-A26D234325CF}" srcOrd="0" destOrd="0" presId="urn:microsoft.com/office/officeart/2005/8/layout/hierarchy1"/>
    <dgm:cxn modelId="{99FC6447-3A5B-394B-BF3A-EDA4777219F8}" type="presParOf" srcId="{906264D1-F29E-EE48-82C9-A26D234325CF}" destId="{F3BB4CA3-E6EF-1943-A1D7-187A7CCF1D39}" srcOrd="0" destOrd="0" presId="urn:microsoft.com/office/officeart/2005/8/layout/hierarchy1"/>
    <dgm:cxn modelId="{BBDAAC05-C7A3-5943-9C7C-B1B5F9B9BC1C}" type="presParOf" srcId="{906264D1-F29E-EE48-82C9-A26D234325CF}" destId="{BB71C81D-B15F-5741-A0B6-1961C0D35DFF}" srcOrd="1" destOrd="0" presId="urn:microsoft.com/office/officeart/2005/8/layout/hierarchy1"/>
    <dgm:cxn modelId="{3C228EEF-D14A-9C49-897B-2301C2E17140}" type="presParOf" srcId="{3639B6FA-881E-744D-86E9-92C6364434FA}" destId="{5806578B-135C-0A47-AC8C-70C881D22C51}" srcOrd="1" destOrd="0" presId="urn:microsoft.com/office/officeart/2005/8/layout/hierarchy1"/>
    <dgm:cxn modelId="{EEFECE42-86FA-004E-B6F8-E4691F623C8E}" type="presParOf" srcId="{DF7ADA4F-50F8-EE48-97D7-EAB470D794D0}" destId="{89C88D52-C61C-D94D-B4C9-6DB5FEE0695D}" srcOrd="1" destOrd="0" presId="urn:microsoft.com/office/officeart/2005/8/layout/hierarchy1"/>
    <dgm:cxn modelId="{D7B296BF-39A2-9E4E-8BDC-B0F78BE5F1A9}" type="presParOf" srcId="{89C88D52-C61C-D94D-B4C9-6DB5FEE0695D}" destId="{BC7C6E3D-D759-DA42-A6B0-B8F9B9BD33BC}" srcOrd="0" destOrd="0" presId="urn:microsoft.com/office/officeart/2005/8/layout/hierarchy1"/>
    <dgm:cxn modelId="{3AF05B9B-C431-2944-96A9-3DBB9DDFFE4A}" type="presParOf" srcId="{BC7C6E3D-D759-DA42-A6B0-B8F9B9BD33BC}" destId="{237D31DB-FE21-1D48-B3D2-91246994A525}" srcOrd="0" destOrd="0" presId="urn:microsoft.com/office/officeart/2005/8/layout/hierarchy1"/>
    <dgm:cxn modelId="{7BBA8FFF-88A3-E344-B966-C548C8DD0A29}" type="presParOf" srcId="{BC7C6E3D-D759-DA42-A6B0-B8F9B9BD33BC}" destId="{27CDE28A-894A-E34E-843B-97535F71E5B5}" srcOrd="1" destOrd="0" presId="urn:microsoft.com/office/officeart/2005/8/layout/hierarchy1"/>
    <dgm:cxn modelId="{39DB3774-D28D-C149-9D35-5B3E4B381BA6}" type="presParOf" srcId="{89C88D52-C61C-D94D-B4C9-6DB5FEE0695D}" destId="{502B0122-2691-3845-8F20-8DF6EE74721F}" srcOrd="1" destOrd="0" presId="urn:microsoft.com/office/officeart/2005/8/layout/hierarchy1"/>
    <dgm:cxn modelId="{D7A14EB1-7683-A742-93D7-0510EC9E002F}" type="presParOf" srcId="{DF7ADA4F-50F8-EE48-97D7-EAB470D794D0}" destId="{1ABCB362-1EF0-5D4A-A4B0-B971EE78E857}" srcOrd="2" destOrd="0" presId="urn:microsoft.com/office/officeart/2005/8/layout/hierarchy1"/>
    <dgm:cxn modelId="{BBA20B75-900D-024E-BF8D-4C0D6E67DAFD}" type="presParOf" srcId="{1ABCB362-1EF0-5D4A-A4B0-B971EE78E857}" destId="{EAEBBE3E-404C-7C41-9805-EAA79E5DE7E2}" srcOrd="0" destOrd="0" presId="urn:microsoft.com/office/officeart/2005/8/layout/hierarchy1"/>
    <dgm:cxn modelId="{609F1D28-F3BD-C04A-AEDE-1ADB2DF042BF}" type="presParOf" srcId="{EAEBBE3E-404C-7C41-9805-EAA79E5DE7E2}" destId="{AE8DAA55-565C-6B4D-8FA8-3E5031CBEED2}" srcOrd="0" destOrd="0" presId="urn:microsoft.com/office/officeart/2005/8/layout/hierarchy1"/>
    <dgm:cxn modelId="{B0C54FB8-CD4C-FE4C-A563-E1CAA1080B51}" type="presParOf" srcId="{EAEBBE3E-404C-7C41-9805-EAA79E5DE7E2}" destId="{272AFF03-DF35-794D-97C1-4DA36C4BD4D8}" srcOrd="1" destOrd="0" presId="urn:microsoft.com/office/officeart/2005/8/layout/hierarchy1"/>
    <dgm:cxn modelId="{AEE736F0-9507-D040-9573-84617AAD3884}" type="presParOf" srcId="{1ABCB362-1EF0-5D4A-A4B0-B971EE78E857}" destId="{14C96597-AD36-A548-B674-18039421AF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9419F-452E-7D45-B27A-C41E30FC2934}">
      <dsp:nvSpPr>
        <dsp:cNvPr id="0" name=""/>
        <dsp:cNvSpPr/>
      </dsp:nvSpPr>
      <dsp:spPr>
        <a:xfrm>
          <a:off x="2134" y="1386374"/>
          <a:ext cx="2600284" cy="1040113"/>
        </a:xfrm>
        <a:prstGeom prst="chevron">
          <a:avLst/>
        </a:prstGeom>
        <a:solidFill>
          <a:schemeClr val="tx1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“</a:t>
          </a:r>
          <a:r>
            <a:rPr lang="en-GB" sz="1800" b="1" kern="1200" dirty="0">
              <a:solidFill>
                <a:schemeClr val="tx1"/>
              </a:solidFill>
            </a:rPr>
            <a:t>Embed</a:t>
          </a:r>
          <a:r>
            <a:rPr lang="en-GB" sz="1800" kern="1200" dirty="0">
              <a:solidFill>
                <a:schemeClr val="tx1"/>
              </a:solidFill>
            </a:rPr>
            <a:t>” each message</a:t>
          </a:r>
        </a:p>
      </dsp:txBody>
      <dsp:txXfrm>
        <a:off x="522191" y="1386374"/>
        <a:ext cx="1560171" cy="1040113"/>
      </dsp:txXfrm>
    </dsp:sp>
    <dsp:sp modelId="{6764814E-D890-A346-82BD-3DF577D063C6}">
      <dsp:nvSpPr>
        <dsp:cNvPr id="0" name=""/>
        <dsp:cNvSpPr/>
      </dsp:nvSpPr>
      <dsp:spPr>
        <a:xfrm>
          <a:off x="2342390" y="1386374"/>
          <a:ext cx="2600284" cy="1040113"/>
        </a:xfrm>
        <a:prstGeom prst="chevron">
          <a:avLst/>
        </a:prstGeom>
        <a:solidFill>
          <a:schemeClr val="tx1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</a:rPr>
            <a:t>Cluster</a:t>
          </a:r>
          <a:r>
            <a:rPr lang="en-GB" sz="1800" kern="1200" dirty="0">
              <a:solidFill>
                <a:schemeClr val="tx1"/>
              </a:solidFill>
            </a:rPr>
            <a:t> message embeddings</a:t>
          </a:r>
        </a:p>
      </dsp:txBody>
      <dsp:txXfrm>
        <a:off x="2862447" y="1386374"/>
        <a:ext cx="1560171" cy="1040113"/>
      </dsp:txXfrm>
    </dsp:sp>
    <dsp:sp modelId="{E10BD243-9DF9-3E4D-A1DE-AF89A9C21694}">
      <dsp:nvSpPr>
        <dsp:cNvPr id="0" name=""/>
        <dsp:cNvSpPr/>
      </dsp:nvSpPr>
      <dsp:spPr>
        <a:xfrm>
          <a:off x="4682646" y="1386374"/>
          <a:ext cx="2600284" cy="1040113"/>
        </a:xfrm>
        <a:prstGeom prst="chevron">
          <a:avLst/>
        </a:prstGeom>
        <a:solidFill>
          <a:schemeClr val="tx1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</a:rPr>
            <a:t>Interpret</a:t>
          </a:r>
          <a:r>
            <a:rPr lang="en-GB" sz="1800" kern="1200" dirty="0">
              <a:solidFill>
                <a:schemeClr val="tx1"/>
              </a:solidFill>
            </a:rPr>
            <a:t> clusters</a:t>
          </a:r>
        </a:p>
      </dsp:txBody>
      <dsp:txXfrm>
        <a:off x="5202703" y="1386374"/>
        <a:ext cx="1560171" cy="10401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B4CA3-E6EF-1943-A1D7-187A7CCF1D39}">
      <dsp:nvSpPr>
        <dsp:cNvPr id="0" name=""/>
        <dsp:cNvSpPr/>
      </dsp:nvSpPr>
      <dsp:spPr>
        <a:xfrm>
          <a:off x="0" y="389500"/>
          <a:ext cx="2000011" cy="1270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1C81D-B15F-5741-A0B6-1961C0D35DFF}">
      <dsp:nvSpPr>
        <dsp:cNvPr id="0" name=""/>
        <dsp:cNvSpPr/>
      </dsp:nvSpPr>
      <dsp:spPr>
        <a:xfrm>
          <a:off x="222223" y="600612"/>
          <a:ext cx="2000011" cy="1270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Love is the quiet understanding and mature acceptance of imperfection.</a:t>
          </a:r>
          <a:endParaRPr lang="en-US" sz="1500" kern="1200" dirty="0"/>
        </a:p>
      </dsp:txBody>
      <dsp:txXfrm>
        <a:off x="259420" y="637809"/>
        <a:ext cx="1925617" cy="1195613"/>
      </dsp:txXfrm>
    </dsp:sp>
    <dsp:sp modelId="{237D31DB-FE21-1D48-B3D2-91246994A525}">
      <dsp:nvSpPr>
        <dsp:cNvPr id="0" name=""/>
        <dsp:cNvSpPr/>
      </dsp:nvSpPr>
      <dsp:spPr>
        <a:xfrm>
          <a:off x="2444458" y="389500"/>
          <a:ext cx="2000011" cy="1270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DE28A-894A-E34E-843B-97535F71E5B5}">
      <dsp:nvSpPr>
        <dsp:cNvPr id="0" name=""/>
        <dsp:cNvSpPr/>
      </dsp:nvSpPr>
      <dsp:spPr>
        <a:xfrm>
          <a:off x="2666682" y="600612"/>
          <a:ext cx="2000011" cy="1270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Two souls connect, drawn by an unseen force that defies logic and time.</a:t>
          </a:r>
          <a:endParaRPr lang="en-US" sz="1500" kern="1200" dirty="0"/>
        </a:p>
      </dsp:txBody>
      <dsp:txXfrm>
        <a:off x="2703879" y="637809"/>
        <a:ext cx="1925617" cy="1195613"/>
      </dsp:txXfrm>
    </dsp:sp>
    <dsp:sp modelId="{AE8DAA55-565C-6B4D-8FA8-3E5031CBEED2}">
      <dsp:nvSpPr>
        <dsp:cNvPr id="0" name=""/>
        <dsp:cNvSpPr/>
      </dsp:nvSpPr>
      <dsp:spPr>
        <a:xfrm>
          <a:off x="4888917" y="389500"/>
          <a:ext cx="2000011" cy="1270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AFF03-DF35-794D-97C1-4DA36C4BD4D8}">
      <dsp:nvSpPr>
        <dsp:cNvPr id="0" name=""/>
        <dsp:cNvSpPr/>
      </dsp:nvSpPr>
      <dsp:spPr>
        <a:xfrm>
          <a:off x="5111140" y="600612"/>
          <a:ext cx="2000011" cy="1270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i="0" kern="1200" dirty="0"/>
            <a:t>Success is the calm recognition and thoughtful acceptance of personal limitation.</a:t>
          </a:r>
          <a:endParaRPr lang="en-US" sz="1500" i="0" kern="1200" dirty="0"/>
        </a:p>
      </dsp:txBody>
      <dsp:txXfrm>
        <a:off x="5148337" y="637809"/>
        <a:ext cx="1925617" cy="119561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B4CA3-E6EF-1943-A1D7-187A7CCF1D39}">
      <dsp:nvSpPr>
        <dsp:cNvPr id="0" name=""/>
        <dsp:cNvSpPr/>
      </dsp:nvSpPr>
      <dsp:spPr>
        <a:xfrm>
          <a:off x="0" y="113742"/>
          <a:ext cx="1787638" cy="1135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1C81D-B15F-5741-A0B6-1961C0D35DFF}">
      <dsp:nvSpPr>
        <dsp:cNvPr id="0" name=""/>
        <dsp:cNvSpPr/>
      </dsp:nvSpPr>
      <dsp:spPr>
        <a:xfrm>
          <a:off x="198626" y="302437"/>
          <a:ext cx="1787638" cy="1135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love</a:t>
          </a:r>
          <a:endParaRPr lang="en-US" sz="1800" kern="1200" dirty="0"/>
        </a:p>
      </dsp:txBody>
      <dsp:txXfrm>
        <a:off x="231873" y="335684"/>
        <a:ext cx="1721144" cy="1068656"/>
      </dsp:txXfrm>
    </dsp:sp>
    <dsp:sp modelId="{237D31DB-FE21-1D48-B3D2-91246994A525}">
      <dsp:nvSpPr>
        <dsp:cNvPr id="0" name=""/>
        <dsp:cNvSpPr/>
      </dsp:nvSpPr>
      <dsp:spPr>
        <a:xfrm>
          <a:off x="2184891" y="113742"/>
          <a:ext cx="1787638" cy="1135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DE28A-894A-E34E-843B-97535F71E5B5}">
      <dsp:nvSpPr>
        <dsp:cNvPr id="0" name=""/>
        <dsp:cNvSpPr/>
      </dsp:nvSpPr>
      <dsp:spPr>
        <a:xfrm>
          <a:off x="2383517" y="302437"/>
          <a:ext cx="1787638" cy="1135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love and connection</a:t>
          </a:r>
          <a:endParaRPr lang="en-US" sz="1800" kern="1200" dirty="0"/>
        </a:p>
      </dsp:txBody>
      <dsp:txXfrm>
        <a:off x="2416764" y="335684"/>
        <a:ext cx="1721144" cy="1068656"/>
      </dsp:txXfrm>
    </dsp:sp>
    <dsp:sp modelId="{AE8DAA55-565C-6B4D-8FA8-3E5031CBEED2}">
      <dsp:nvSpPr>
        <dsp:cNvPr id="0" name=""/>
        <dsp:cNvSpPr/>
      </dsp:nvSpPr>
      <dsp:spPr>
        <a:xfrm>
          <a:off x="4369782" y="113742"/>
          <a:ext cx="1787638" cy="1135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AFF03-DF35-794D-97C1-4DA36C4BD4D8}">
      <dsp:nvSpPr>
        <dsp:cNvPr id="0" name=""/>
        <dsp:cNvSpPr/>
      </dsp:nvSpPr>
      <dsp:spPr>
        <a:xfrm>
          <a:off x="4568408" y="302437"/>
          <a:ext cx="1787638" cy="1135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i="0" kern="1200" dirty="0"/>
            <a:t>success</a:t>
          </a:r>
          <a:endParaRPr lang="en-US" sz="1800" i="0" kern="1200" dirty="0"/>
        </a:p>
      </dsp:txBody>
      <dsp:txXfrm>
        <a:off x="4601655" y="335684"/>
        <a:ext cx="1721144" cy="1068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9419F-452E-7D45-B27A-C41E30FC2934}">
      <dsp:nvSpPr>
        <dsp:cNvPr id="0" name=""/>
        <dsp:cNvSpPr/>
      </dsp:nvSpPr>
      <dsp:spPr>
        <a:xfrm>
          <a:off x="2134" y="1386374"/>
          <a:ext cx="2600284" cy="1040113"/>
        </a:xfrm>
        <a:prstGeom prst="chevron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“</a:t>
          </a:r>
          <a:r>
            <a:rPr lang="en-GB" sz="1800" b="1" kern="1200" dirty="0">
              <a:solidFill>
                <a:schemeClr val="tx1"/>
              </a:solidFill>
            </a:rPr>
            <a:t>Embed</a:t>
          </a:r>
          <a:r>
            <a:rPr lang="en-GB" sz="1800" kern="1200" dirty="0">
              <a:solidFill>
                <a:schemeClr val="tx1"/>
              </a:solidFill>
            </a:rPr>
            <a:t>” each message</a:t>
          </a:r>
        </a:p>
      </dsp:txBody>
      <dsp:txXfrm>
        <a:off x="522191" y="1386374"/>
        <a:ext cx="1560171" cy="1040113"/>
      </dsp:txXfrm>
    </dsp:sp>
    <dsp:sp modelId="{6764814E-D890-A346-82BD-3DF577D063C6}">
      <dsp:nvSpPr>
        <dsp:cNvPr id="0" name=""/>
        <dsp:cNvSpPr/>
      </dsp:nvSpPr>
      <dsp:spPr>
        <a:xfrm>
          <a:off x="2342390" y="1386374"/>
          <a:ext cx="2600284" cy="1040113"/>
        </a:xfrm>
        <a:prstGeom prst="chevron">
          <a:avLst/>
        </a:prstGeom>
        <a:solidFill>
          <a:schemeClr val="tx1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</a:rPr>
            <a:t>Cluster</a:t>
          </a:r>
          <a:r>
            <a:rPr lang="en-GB" sz="1800" kern="1200" dirty="0">
              <a:solidFill>
                <a:schemeClr val="tx1"/>
              </a:solidFill>
            </a:rPr>
            <a:t> message embeddings</a:t>
          </a:r>
        </a:p>
      </dsp:txBody>
      <dsp:txXfrm>
        <a:off x="2862447" y="1386374"/>
        <a:ext cx="1560171" cy="1040113"/>
      </dsp:txXfrm>
    </dsp:sp>
    <dsp:sp modelId="{E10BD243-9DF9-3E4D-A1DE-AF89A9C21694}">
      <dsp:nvSpPr>
        <dsp:cNvPr id="0" name=""/>
        <dsp:cNvSpPr/>
      </dsp:nvSpPr>
      <dsp:spPr>
        <a:xfrm>
          <a:off x="4682646" y="1386374"/>
          <a:ext cx="2600284" cy="1040113"/>
        </a:xfrm>
        <a:prstGeom prst="chevron">
          <a:avLst/>
        </a:prstGeom>
        <a:solidFill>
          <a:schemeClr val="tx1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</a:rPr>
            <a:t>Interpret</a:t>
          </a:r>
          <a:r>
            <a:rPr lang="en-GB" sz="1800" kern="1200" dirty="0">
              <a:solidFill>
                <a:schemeClr val="tx1"/>
              </a:solidFill>
            </a:rPr>
            <a:t> clusters</a:t>
          </a:r>
        </a:p>
      </dsp:txBody>
      <dsp:txXfrm>
        <a:off x="5202703" y="1386374"/>
        <a:ext cx="1560171" cy="1040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9419F-452E-7D45-B27A-C41E30FC2934}">
      <dsp:nvSpPr>
        <dsp:cNvPr id="0" name=""/>
        <dsp:cNvSpPr/>
      </dsp:nvSpPr>
      <dsp:spPr>
        <a:xfrm>
          <a:off x="2134" y="1386374"/>
          <a:ext cx="2600284" cy="1040113"/>
        </a:xfrm>
        <a:prstGeom prst="chevron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“</a:t>
          </a:r>
          <a:r>
            <a:rPr lang="en-GB" sz="1800" b="1" kern="1200" dirty="0">
              <a:solidFill>
                <a:schemeClr val="tx1"/>
              </a:solidFill>
            </a:rPr>
            <a:t>Embed</a:t>
          </a:r>
          <a:r>
            <a:rPr lang="en-GB" sz="1800" kern="1200" dirty="0">
              <a:solidFill>
                <a:schemeClr val="tx1"/>
              </a:solidFill>
            </a:rPr>
            <a:t>” each message</a:t>
          </a:r>
        </a:p>
      </dsp:txBody>
      <dsp:txXfrm>
        <a:off x="522191" y="1386374"/>
        <a:ext cx="1560171" cy="1040113"/>
      </dsp:txXfrm>
    </dsp:sp>
    <dsp:sp modelId="{6764814E-D890-A346-82BD-3DF577D063C6}">
      <dsp:nvSpPr>
        <dsp:cNvPr id="0" name=""/>
        <dsp:cNvSpPr/>
      </dsp:nvSpPr>
      <dsp:spPr>
        <a:xfrm>
          <a:off x="2342390" y="1386374"/>
          <a:ext cx="2600284" cy="1040113"/>
        </a:xfrm>
        <a:prstGeom prst="chevron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</a:rPr>
            <a:t>Cluster</a:t>
          </a:r>
          <a:r>
            <a:rPr lang="en-GB" sz="1800" kern="1200" dirty="0">
              <a:solidFill>
                <a:schemeClr val="tx1"/>
              </a:solidFill>
            </a:rPr>
            <a:t> message embeddings</a:t>
          </a:r>
        </a:p>
      </dsp:txBody>
      <dsp:txXfrm>
        <a:off x="2862447" y="1386374"/>
        <a:ext cx="1560171" cy="1040113"/>
      </dsp:txXfrm>
    </dsp:sp>
    <dsp:sp modelId="{E10BD243-9DF9-3E4D-A1DE-AF89A9C21694}">
      <dsp:nvSpPr>
        <dsp:cNvPr id="0" name=""/>
        <dsp:cNvSpPr/>
      </dsp:nvSpPr>
      <dsp:spPr>
        <a:xfrm>
          <a:off x="4682646" y="1386374"/>
          <a:ext cx="2600284" cy="1040113"/>
        </a:xfrm>
        <a:prstGeom prst="chevron">
          <a:avLst/>
        </a:prstGeom>
        <a:solidFill>
          <a:schemeClr val="tx1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</a:rPr>
            <a:t>Interpret</a:t>
          </a:r>
          <a:r>
            <a:rPr lang="en-GB" sz="1800" kern="1200" dirty="0">
              <a:solidFill>
                <a:schemeClr val="tx1"/>
              </a:solidFill>
            </a:rPr>
            <a:t> clusters</a:t>
          </a:r>
        </a:p>
      </dsp:txBody>
      <dsp:txXfrm>
        <a:off x="5202703" y="1386374"/>
        <a:ext cx="1560171" cy="10401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9419F-452E-7D45-B27A-C41E30FC2934}">
      <dsp:nvSpPr>
        <dsp:cNvPr id="0" name=""/>
        <dsp:cNvSpPr/>
      </dsp:nvSpPr>
      <dsp:spPr>
        <a:xfrm>
          <a:off x="2134" y="1386374"/>
          <a:ext cx="2600284" cy="1040113"/>
        </a:xfrm>
        <a:prstGeom prst="chevron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“</a:t>
          </a:r>
          <a:r>
            <a:rPr lang="en-GB" sz="1800" b="1" kern="1200" dirty="0">
              <a:solidFill>
                <a:schemeClr val="tx1"/>
              </a:solidFill>
            </a:rPr>
            <a:t>Embed</a:t>
          </a:r>
          <a:r>
            <a:rPr lang="en-GB" sz="1800" kern="1200" dirty="0">
              <a:solidFill>
                <a:schemeClr val="tx1"/>
              </a:solidFill>
            </a:rPr>
            <a:t>” each message</a:t>
          </a:r>
        </a:p>
      </dsp:txBody>
      <dsp:txXfrm>
        <a:off x="522191" y="1386374"/>
        <a:ext cx="1560171" cy="1040113"/>
      </dsp:txXfrm>
    </dsp:sp>
    <dsp:sp modelId="{6764814E-D890-A346-82BD-3DF577D063C6}">
      <dsp:nvSpPr>
        <dsp:cNvPr id="0" name=""/>
        <dsp:cNvSpPr/>
      </dsp:nvSpPr>
      <dsp:spPr>
        <a:xfrm>
          <a:off x="2342390" y="1386374"/>
          <a:ext cx="2600284" cy="1040113"/>
        </a:xfrm>
        <a:prstGeom prst="chevron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</a:rPr>
            <a:t>Cluster</a:t>
          </a:r>
          <a:r>
            <a:rPr lang="en-GB" sz="1800" kern="1200" dirty="0">
              <a:solidFill>
                <a:schemeClr val="tx1"/>
              </a:solidFill>
            </a:rPr>
            <a:t> message embeddings</a:t>
          </a:r>
        </a:p>
      </dsp:txBody>
      <dsp:txXfrm>
        <a:off x="2862447" y="1386374"/>
        <a:ext cx="1560171" cy="1040113"/>
      </dsp:txXfrm>
    </dsp:sp>
    <dsp:sp modelId="{E10BD243-9DF9-3E4D-A1DE-AF89A9C21694}">
      <dsp:nvSpPr>
        <dsp:cNvPr id="0" name=""/>
        <dsp:cNvSpPr/>
      </dsp:nvSpPr>
      <dsp:spPr>
        <a:xfrm>
          <a:off x="4682646" y="1386374"/>
          <a:ext cx="2600284" cy="1040113"/>
        </a:xfrm>
        <a:prstGeom prst="chevron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</a:rPr>
            <a:t>Interpret</a:t>
          </a:r>
          <a:r>
            <a:rPr lang="en-GB" sz="1800" kern="1200" dirty="0">
              <a:solidFill>
                <a:schemeClr val="tx1"/>
              </a:solidFill>
            </a:rPr>
            <a:t> clusters</a:t>
          </a:r>
        </a:p>
      </dsp:txBody>
      <dsp:txXfrm>
        <a:off x="5202703" y="1386374"/>
        <a:ext cx="1560171" cy="10401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B4CA3-E6EF-1943-A1D7-187A7CCF1D39}">
      <dsp:nvSpPr>
        <dsp:cNvPr id="0" name=""/>
        <dsp:cNvSpPr/>
      </dsp:nvSpPr>
      <dsp:spPr>
        <a:xfrm>
          <a:off x="0" y="795932"/>
          <a:ext cx="2547732" cy="1617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1C81D-B15F-5741-A0B6-1961C0D35DFF}">
      <dsp:nvSpPr>
        <dsp:cNvPr id="0" name=""/>
        <dsp:cNvSpPr/>
      </dsp:nvSpPr>
      <dsp:spPr>
        <a:xfrm>
          <a:off x="283081" y="1064860"/>
          <a:ext cx="2547732" cy="1617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Love is the quiet understanding and mature acceptance of imperfection.</a:t>
          </a:r>
          <a:endParaRPr lang="en-US" sz="1900" kern="1200" dirty="0"/>
        </a:p>
      </dsp:txBody>
      <dsp:txXfrm>
        <a:off x="330465" y="1112244"/>
        <a:ext cx="2452964" cy="1523041"/>
      </dsp:txXfrm>
    </dsp:sp>
    <dsp:sp modelId="{237D31DB-FE21-1D48-B3D2-91246994A525}">
      <dsp:nvSpPr>
        <dsp:cNvPr id="0" name=""/>
        <dsp:cNvSpPr/>
      </dsp:nvSpPr>
      <dsp:spPr>
        <a:xfrm>
          <a:off x="3113894" y="795932"/>
          <a:ext cx="2547732" cy="1617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DE28A-894A-E34E-843B-97535F71E5B5}">
      <dsp:nvSpPr>
        <dsp:cNvPr id="0" name=""/>
        <dsp:cNvSpPr/>
      </dsp:nvSpPr>
      <dsp:spPr>
        <a:xfrm>
          <a:off x="3396976" y="1064860"/>
          <a:ext cx="2547732" cy="1617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Two souls connect, drawn by an unseen force that defies logic and time.</a:t>
          </a:r>
          <a:endParaRPr lang="en-US" sz="1900" kern="1200" dirty="0"/>
        </a:p>
      </dsp:txBody>
      <dsp:txXfrm>
        <a:off x="3444360" y="1112244"/>
        <a:ext cx="2452964" cy="1523041"/>
      </dsp:txXfrm>
    </dsp:sp>
    <dsp:sp modelId="{AE8DAA55-565C-6B4D-8FA8-3E5031CBEED2}">
      <dsp:nvSpPr>
        <dsp:cNvPr id="0" name=""/>
        <dsp:cNvSpPr/>
      </dsp:nvSpPr>
      <dsp:spPr>
        <a:xfrm>
          <a:off x="6227789" y="795932"/>
          <a:ext cx="2547732" cy="1617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AFF03-DF35-794D-97C1-4DA36C4BD4D8}">
      <dsp:nvSpPr>
        <dsp:cNvPr id="0" name=""/>
        <dsp:cNvSpPr/>
      </dsp:nvSpPr>
      <dsp:spPr>
        <a:xfrm>
          <a:off x="6510870" y="1064860"/>
          <a:ext cx="2547732" cy="1617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i="0" kern="1200" dirty="0"/>
            <a:t>Success is the calm recognition and thoughtful acceptance of personal limitation.</a:t>
          </a:r>
          <a:endParaRPr lang="en-US" sz="1900" i="0" kern="1200" dirty="0"/>
        </a:p>
      </dsp:txBody>
      <dsp:txXfrm>
        <a:off x="6558254" y="1112244"/>
        <a:ext cx="2452964" cy="15230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B4CA3-E6EF-1943-A1D7-187A7CCF1D39}">
      <dsp:nvSpPr>
        <dsp:cNvPr id="0" name=""/>
        <dsp:cNvSpPr/>
      </dsp:nvSpPr>
      <dsp:spPr>
        <a:xfrm>
          <a:off x="0" y="795932"/>
          <a:ext cx="2547732" cy="1617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1C81D-B15F-5741-A0B6-1961C0D35DFF}">
      <dsp:nvSpPr>
        <dsp:cNvPr id="0" name=""/>
        <dsp:cNvSpPr/>
      </dsp:nvSpPr>
      <dsp:spPr>
        <a:xfrm>
          <a:off x="283081" y="1064860"/>
          <a:ext cx="2547732" cy="1617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Love is the quiet understanding and mature acceptance of imperfection.</a:t>
          </a:r>
          <a:endParaRPr lang="en-US" sz="1900" kern="1200" dirty="0"/>
        </a:p>
      </dsp:txBody>
      <dsp:txXfrm>
        <a:off x="330465" y="1112244"/>
        <a:ext cx="2452964" cy="1523041"/>
      </dsp:txXfrm>
    </dsp:sp>
    <dsp:sp modelId="{237D31DB-FE21-1D48-B3D2-91246994A525}">
      <dsp:nvSpPr>
        <dsp:cNvPr id="0" name=""/>
        <dsp:cNvSpPr/>
      </dsp:nvSpPr>
      <dsp:spPr>
        <a:xfrm>
          <a:off x="3113894" y="795932"/>
          <a:ext cx="2547732" cy="1617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DE28A-894A-E34E-843B-97535F71E5B5}">
      <dsp:nvSpPr>
        <dsp:cNvPr id="0" name=""/>
        <dsp:cNvSpPr/>
      </dsp:nvSpPr>
      <dsp:spPr>
        <a:xfrm>
          <a:off x="3396976" y="1064860"/>
          <a:ext cx="2547732" cy="1617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 dirty="0"/>
            <a:t>Two souls connect, drawn by an unseen force that defies logic and time.</a:t>
          </a:r>
          <a:endParaRPr lang="en-US" sz="1900" kern="1200" dirty="0"/>
        </a:p>
      </dsp:txBody>
      <dsp:txXfrm>
        <a:off x="3444360" y="1112244"/>
        <a:ext cx="2452964" cy="1523041"/>
      </dsp:txXfrm>
    </dsp:sp>
    <dsp:sp modelId="{AE8DAA55-565C-6B4D-8FA8-3E5031CBEED2}">
      <dsp:nvSpPr>
        <dsp:cNvPr id="0" name=""/>
        <dsp:cNvSpPr/>
      </dsp:nvSpPr>
      <dsp:spPr>
        <a:xfrm>
          <a:off x="6227789" y="795932"/>
          <a:ext cx="2547732" cy="16178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AFF03-DF35-794D-97C1-4DA36C4BD4D8}">
      <dsp:nvSpPr>
        <dsp:cNvPr id="0" name=""/>
        <dsp:cNvSpPr/>
      </dsp:nvSpPr>
      <dsp:spPr>
        <a:xfrm>
          <a:off x="6510870" y="1064860"/>
          <a:ext cx="2547732" cy="1617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i="0" kern="1200" dirty="0"/>
            <a:t>Success is the calm recognition and thoughtful acceptance of personal limitation.</a:t>
          </a:r>
          <a:endParaRPr lang="en-US" sz="1900" i="0" kern="1200" dirty="0"/>
        </a:p>
      </dsp:txBody>
      <dsp:txXfrm>
        <a:off x="6558254" y="1112244"/>
        <a:ext cx="2452964" cy="15230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B58EE5-3597-4FF3-88A2-98B2E868F542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7446B-6861-48C4-8750-9CAB907FE840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4E6D7-CD42-40F0-A943-A25317946BE8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Messages are similar if they share </a:t>
          </a:r>
          <a:r>
            <a:rPr lang="en-US" sz="2600" b="1" kern="1200" dirty="0"/>
            <a:t>similar words</a:t>
          </a:r>
        </a:p>
      </dsp:txBody>
      <dsp:txXfrm>
        <a:off x="1834517" y="1507711"/>
        <a:ext cx="3148942" cy="1335915"/>
      </dsp:txXfrm>
    </dsp:sp>
    <dsp:sp modelId="{ACB4560A-A8F6-4474-86F0-D21396EDC998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7E1B91-6548-4744-A464-8CB7F49A1FD8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5B887-31A4-4848-B1A9-B02B1F12DE2B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Messages are similar if they </a:t>
          </a:r>
          <a:r>
            <a:rPr lang="en-US" sz="2600" b="1" kern="1200" dirty="0"/>
            <a:t>share meaning</a:t>
          </a:r>
        </a:p>
      </dsp:txBody>
      <dsp:txXfrm>
        <a:off x="7154322" y="1507711"/>
        <a:ext cx="3148942" cy="13359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08502-755C-B44C-8BD7-BE6FE9885919}">
      <dsp:nvSpPr>
        <dsp:cNvPr id="0" name=""/>
        <dsp:cNvSpPr/>
      </dsp:nvSpPr>
      <dsp:spPr>
        <a:xfrm>
          <a:off x="3818" y="2028265"/>
          <a:ext cx="2222946" cy="889178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</a:rPr>
            <a:t>Summarise</a:t>
          </a:r>
          <a:r>
            <a:rPr lang="en-GB" sz="1800" kern="1200" dirty="0">
              <a:solidFill>
                <a:schemeClr val="tx1"/>
              </a:solidFill>
            </a:rPr>
            <a:t> each message  </a:t>
          </a:r>
        </a:p>
      </dsp:txBody>
      <dsp:txXfrm>
        <a:off x="448407" y="2028265"/>
        <a:ext cx="1333768" cy="889178"/>
      </dsp:txXfrm>
    </dsp:sp>
    <dsp:sp modelId="{DAB9419F-452E-7D45-B27A-C41E30FC2934}">
      <dsp:nvSpPr>
        <dsp:cNvPr id="0" name=""/>
        <dsp:cNvSpPr/>
      </dsp:nvSpPr>
      <dsp:spPr>
        <a:xfrm>
          <a:off x="2004470" y="2028265"/>
          <a:ext cx="2222946" cy="889178"/>
        </a:xfrm>
        <a:prstGeom prst="chevron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</a:rPr>
            <a:t>“</a:t>
          </a:r>
          <a:r>
            <a:rPr lang="en-GB" sz="1800" b="1" kern="1200" dirty="0">
              <a:solidFill>
                <a:schemeClr val="tx1"/>
              </a:solidFill>
            </a:rPr>
            <a:t>Embed</a:t>
          </a:r>
          <a:r>
            <a:rPr lang="en-GB" sz="1800" kern="1200" dirty="0">
              <a:solidFill>
                <a:schemeClr val="tx1"/>
              </a:solidFill>
            </a:rPr>
            <a:t>” each message</a:t>
          </a:r>
        </a:p>
      </dsp:txBody>
      <dsp:txXfrm>
        <a:off x="2449059" y="2028265"/>
        <a:ext cx="1333768" cy="889178"/>
      </dsp:txXfrm>
    </dsp:sp>
    <dsp:sp modelId="{6764814E-D890-A346-82BD-3DF577D063C6}">
      <dsp:nvSpPr>
        <dsp:cNvPr id="0" name=""/>
        <dsp:cNvSpPr/>
      </dsp:nvSpPr>
      <dsp:spPr>
        <a:xfrm>
          <a:off x="4005121" y="2028265"/>
          <a:ext cx="2222946" cy="889178"/>
        </a:xfrm>
        <a:prstGeom prst="chevron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</a:rPr>
            <a:t>Cluster</a:t>
          </a:r>
          <a:r>
            <a:rPr lang="en-GB" sz="1800" kern="1200" dirty="0">
              <a:solidFill>
                <a:schemeClr val="tx1"/>
              </a:solidFill>
            </a:rPr>
            <a:t> message embeddings</a:t>
          </a:r>
        </a:p>
      </dsp:txBody>
      <dsp:txXfrm>
        <a:off x="4449710" y="2028265"/>
        <a:ext cx="1333768" cy="889178"/>
      </dsp:txXfrm>
    </dsp:sp>
    <dsp:sp modelId="{E10BD243-9DF9-3E4D-A1DE-AF89A9C21694}">
      <dsp:nvSpPr>
        <dsp:cNvPr id="0" name=""/>
        <dsp:cNvSpPr/>
      </dsp:nvSpPr>
      <dsp:spPr>
        <a:xfrm>
          <a:off x="6005773" y="2028265"/>
          <a:ext cx="2222946" cy="889178"/>
        </a:xfrm>
        <a:prstGeom prst="chevron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tx1"/>
              </a:solidFill>
            </a:rPr>
            <a:t>Interpret</a:t>
          </a:r>
          <a:r>
            <a:rPr lang="en-GB" sz="1800" kern="1200" dirty="0">
              <a:solidFill>
                <a:schemeClr val="tx1"/>
              </a:solidFill>
            </a:rPr>
            <a:t> clusters</a:t>
          </a:r>
        </a:p>
      </dsp:txBody>
      <dsp:txXfrm>
        <a:off x="6450362" y="2028265"/>
        <a:ext cx="1333768" cy="8891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B4CA3-E6EF-1943-A1D7-187A7CCF1D39}">
      <dsp:nvSpPr>
        <dsp:cNvPr id="0" name=""/>
        <dsp:cNvSpPr/>
      </dsp:nvSpPr>
      <dsp:spPr>
        <a:xfrm>
          <a:off x="0" y="389500"/>
          <a:ext cx="2000011" cy="1270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1C81D-B15F-5741-A0B6-1961C0D35DFF}">
      <dsp:nvSpPr>
        <dsp:cNvPr id="0" name=""/>
        <dsp:cNvSpPr/>
      </dsp:nvSpPr>
      <dsp:spPr>
        <a:xfrm>
          <a:off x="222223" y="600612"/>
          <a:ext cx="2000011" cy="1270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Love is the quiet understanding and mature acceptance of imperfection.</a:t>
          </a:r>
          <a:endParaRPr lang="en-US" sz="1500" kern="1200" dirty="0"/>
        </a:p>
      </dsp:txBody>
      <dsp:txXfrm>
        <a:off x="259420" y="637809"/>
        <a:ext cx="1925617" cy="1195613"/>
      </dsp:txXfrm>
    </dsp:sp>
    <dsp:sp modelId="{237D31DB-FE21-1D48-B3D2-91246994A525}">
      <dsp:nvSpPr>
        <dsp:cNvPr id="0" name=""/>
        <dsp:cNvSpPr/>
      </dsp:nvSpPr>
      <dsp:spPr>
        <a:xfrm>
          <a:off x="2444458" y="389500"/>
          <a:ext cx="2000011" cy="1270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DE28A-894A-E34E-843B-97535F71E5B5}">
      <dsp:nvSpPr>
        <dsp:cNvPr id="0" name=""/>
        <dsp:cNvSpPr/>
      </dsp:nvSpPr>
      <dsp:spPr>
        <a:xfrm>
          <a:off x="2666682" y="600612"/>
          <a:ext cx="2000011" cy="1270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 dirty="0"/>
            <a:t>Two souls connect, drawn by an unseen force that defies logic and time.</a:t>
          </a:r>
          <a:endParaRPr lang="en-US" sz="1500" kern="1200" dirty="0"/>
        </a:p>
      </dsp:txBody>
      <dsp:txXfrm>
        <a:off x="2703879" y="637809"/>
        <a:ext cx="1925617" cy="1195613"/>
      </dsp:txXfrm>
    </dsp:sp>
    <dsp:sp modelId="{AE8DAA55-565C-6B4D-8FA8-3E5031CBEED2}">
      <dsp:nvSpPr>
        <dsp:cNvPr id="0" name=""/>
        <dsp:cNvSpPr/>
      </dsp:nvSpPr>
      <dsp:spPr>
        <a:xfrm>
          <a:off x="4888917" y="389500"/>
          <a:ext cx="2000011" cy="1270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AFF03-DF35-794D-97C1-4DA36C4BD4D8}">
      <dsp:nvSpPr>
        <dsp:cNvPr id="0" name=""/>
        <dsp:cNvSpPr/>
      </dsp:nvSpPr>
      <dsp:spPr>
        <a:xfrm>
          <a:off x="5111140" y="600612"/>
          <a:ext cx="2000011" cy="12700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i="0" kern="1200" dirty="0"/>
            <a:t>Success is the calm recognition and thoughtful acceptance of personal limitation.</a:t>
          </a:r>
          <a:endParaRPr lang="en-US" sz="1500" i="0" kern="1200" dirty="0"/>
        </a:p>
      </dsp:txBody>
      <dsp:txXfrm>
        <a:off x="5148337" y="637809"/>
        <a:ext cx="1925617" cy="1195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5C03D-217F-0E44-B2CB-9DA434F953BF}" type="datetimeFigureOut">
              <a:rPr lang="en-US" smtClean="0"/>
              <a:t>7/4/25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5D125-B893-5744-9780-77307EE32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2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88C72-B2AE-8F64-310B-C2D53E3A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12CFA6-8467-A1D7-DF66-6DEF35F9B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000027-07C8-5B9A-4180-FD1D13B5F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Noisy Text embedding :</a:t>
            </a:r>
          </a:p>
          <a:p>
            <a:r>
              <a:rPr lang="en-US" dirty="0"/>
              <a:t>People describe similar phenomena in vastly different ways. </a:t>
            </a:r>
          </a:p>
          <a:p>
            <a:r>
              <a:rPr lang="en-US" dirty="0"/>
              <a:t>People use similar words to describe different things (nouns, conjunctions)</a:t>
            </a:r>
          </a:p>
          <a:p>
            <a:endParaRPr lang="en-US" dirty="0"/>
          </a:p>
          <a:p>
            <a:r>
              <a:rPr lang="en-US" dirty="0"/>
              <a:t>Statistical regularities in text embeddings to not reflect the statistical regularity that the researcher cares about</a:t>
            </a:r>
          </a:p>
          <a:p>
            <a:r>
              <a:rPr lang="en-US" dirty="0"/>
              <a:t>Since clustering / dimension reduction algorithms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FEEFA-F209-4BE4-B3E1-7339EB03F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D125-B893-5744-9780-77307EE32F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50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F5ECB-4FDF-002C-D1D2-BE1BC21F3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10C921-5C8C-251F-6DEB-D48FDE899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0E1443-5CD0-6D0E-11B8-6F3F480BF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 label bigger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18C0-42FC-60A9-A7C8-7E50C3C08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D125-B893-5744-9780-77307EE32F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03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0B051-2529-7CD2-873C-1DF33397D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0839C3-B9A2-0636-4460-E3949659B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B487F9-16E8-9889-BCD4-705551E64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Sell problem </a:t>
            </a:r>
          </a:p>
          <a:p>
            <a:r>
              <a:rPr lang="en-US" dirty="0"/>
              <a:t>High noise is common problem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68D97-BC01-1C15-BD05-F49D0E307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D125-B893-5744-9780-77307EE32F8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86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A03A3-5548-7232-4C45-031CA3050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BFA4F8-F2AE-4652-BF6C-AFED97B02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BA9E6D-874A-D76E-F2C9-632C271B7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Noisy Text embedding :</a:t>
            </a:r>
          </a:p>
          <a:p>
            <a:r>
              <a:rPr lang="en-US" dirty="0"/>
              <a:t>People describe similar phenomena in vastly different ways. </a:t>
            </a:r>
          </a:p>
          <a:p>
            <a:r>
              <a:rPr lang="en-US" dirty="0"/>
              <a:t>People use similar words to describe different things (nouns, conjunctions)</a:t>
            </a:r>
          </a:p>
          <a:p>
            <a:endParaRPr lang="en-US" dirty="0"/>
          </a:p>
          <a:p>
            <a:r>
              <a:rPr lang="en-US" dirty="0"/>
              <a:t>Statistical regularities in text embeddings to not reflect the statistical regularity that the researcher cares about</a:t>
            </a:r>
          </a:p>
          <a:p>
            <a:r>
              <a:rPr lang="en-US" dirty="0"/>
              <a:t>Since clustering / dimension reduction algorithms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70073-22ED-8467-3929-F5B93B30F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D125-B893-5744-9780-77307EE32F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6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23F01-633B-F40C-218A-7D778FCFF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0CE51-8DFB-2DB6-B78B-CB3650D94D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AE9057-4E28-2774-738C-79EB7298C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Noisy Text embedding :</a:t>
            </a:r>
          </a:p>
          <a:p>
            <a:r>
              <a:rPr lang="en-US" dirty="0"/>
              <a:t>People describe similar phenomena in vastly different ways. </a:t>
            </a:r>
          </a:p>
          <a:p>
            <a:r>
              <a:rPr lang="en-US" dirty="0"/>
              <a:t>People use similar words to describe different things (nouns, conjunctions)</a:t>
            </a:r>
          </a:p>
          <a:p>
            <a:endParaRPr lang="en-US" dirty="0"/>
          </a:p>
          <a:p>
            <a:r>
              <a:rPr lang="en-US" dirty="0"/>
              <a:t>Statistical regularities in text embeddings to not reflect the statistical regularity that the researcher cares about</a:t>
            </a:r>
          </a:p>
          <a:p>
            <a:r>
              <a:rPr lang="en-US" dirty="0"/>
              <a:t>Since clustering / dimension reduction algorithms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9450E-2036-F692-F8EB-9E79955AF8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D125-B893-5744-9780-77307EE32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18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14144-E051-864C-010C-515B188E3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16293F-6C9E-E626-0B6C-1542EE85AE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6B4621-1FB1-E390-6115-ADEA33785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Noisy Text embedding :</a:t>
            </a:r>
          </a:p>
          <a:p>
            <a:r>
              <a:rPr lang="en-US" dirty="0"/>
              <a:t>People describe similar phenomena in vastly different ways. </a:t>
            </a:r>
          </a:p>
          <a:p>
            <a:r>
              <a:rPr lang="en-US" dirty="0"/>
              <a:t>People use similar words to describe different things (nouns, conjunctions)</a:t>
            </a:r>
          </a:p>
          <a:p>
            <a:endParaRPr lang="en-US" dirty="0"/>
          </a:p>
          <a:p>
            <a:r>
              <a:rPr lang="en-US" dirty="0"/>
              <a:t>Statistical regularities in text embeddings to not reflect the statistical regularity that the researcher cares about</a:t>
            </a:r>
          </a:p>
          <a:p>
            <a:r>
              <a:rPr lang="en-US" dirty="0"/>
              <a:t>Since clustering / dimension reduction algorithms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58F21-AFFB-7993-3E42-CCD7AE674F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D125-B893-5744-9780-77307EE32F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5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01736-CE6B-DC9A-7D2C-06F11109C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246F71-A543-F25A-82B8-6A065A708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9DC509-A0F6-12B8-71D0-359897FB4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302A-A9A0-23B4-C09D-C8A731F5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D125-B893-5744-9780-77307EE32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4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D125-B893-5744-9780-77307EE32F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43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1DACD-A546-E074-175A-9ED868635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1BC596-727B-41D4-1431-27CC5C3E52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365171-A47E-787C-C7F5-92EAC73FD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91344-0A52-BEC5-E535-318B77F5D6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D125-B893-5744-9780-77307EE32F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71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D29D7-B3E5-60CC-BC43-9D15B4F94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ADEF6C-B657-F1EB-B101-DCDC7DF9A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CD5F85-6570-476F-F595-C3831444E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Noisy Text embedding :</a:t>
            </a:r>
          </a:p>
          <a:p>
            <a:r>
              <a:rPr lang="en-US" dirty="0"/>
              <a:t>People describe similar phenomena in vastly different ways. </a:t>
            </a:r>
          </a:p>
          <a:p>
            <a:r>
              <a:rPr lang="en-US" dirty="0"/>
              <a:t>People use similar words to describe different things (nouns, conjunctions)</a:t>
            </a:r>
          </a:p>
          <a:p>
            <a:endParaRPr lang="en-US" dirty="0"/>
          </a:p>
          <a:p>
            <a:r>
              <a:rPr lang="en-US" dirty="0"/>
              <a:t>Statistical regularities in text embeddings to not reflect the statistical regularity that the researcher cares about</a:t>
            </a:r>
          </a:p>
          <a:p>
            <a:r>
              <a:rPr lang="en-US" dirty="0"/>
              <a:t>Since clustering / dimension reduction algorithms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A1444-1E66-027A-5895-42115AC42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D125-B893-5744-9780-77307EE32F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 label bigger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5D125-B893-5744-9780-77307EE32F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2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912F-580A-3D1C-481E-2FF4AFC2E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DE1AB-65C0-3CDF-D087-E39DB60A0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2FD3-354E-678F-DC85-2FC2282E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86F-D2AA-534B-A821-5027F842016B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87FFF-7F31-4243-06D2-788AD5A6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D07F6-4258-485C-9097-C00B55C4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3946-DE33-E944-9B63-C1D1C56C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853F-62B7-BCC7-63F5-07D489A3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660D5-DE87-4D82-7873-443434E5D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3E03-6052-4EA4-EDD0-9337BB67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86F-D2AA-534B-A821-5027F842016B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D1DFF-165F-9BFB-3885-A2123955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BA14C-4B89-EEA9-C1DD-8E325E72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3946-DE33-E944-9B63-C1D1C56C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7A4A1-4802-F629-BDDC-FD9B6D12D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F2131-D634-27B2-F1DA-6E9EEADB2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BE7DD-4067-3950-8197-C8C643F8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86F-D2AA-534B-A821-5027F842016B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0197-D9D3-34EB-8912-F28061B23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02CFA-94AC-1AEE-0C1F-D0A75E90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3946-DE33-E944-9B63-C1D1C56C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9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6E0A-29D5-1A14-E16A-ACC64B34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98A6-3F10-35FC-08DD-8BC4A4A97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40EEB-F7F2-C93C-7097-F58BB0B0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86F-D2AA-534B-A821-5027F842016B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C2E3F-55CB-A4B8-7B32-47EAEF10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8B11-A450-265C-8801-D9ABFA83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3946-DE33-E944-9B63-C1D1C56C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7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F171-DDB6-A356-45E1-7DCDDC7BB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BA24-7766-B16C-FD08-086787D4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8DCAC-3A62-E8FC-2438-F7723DB0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86F-D2AA-534B-A821-5027F842016B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3BA23-B3D0-89E9-511F-F5D65A2E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5FF7-92D6-86EA-B3ED-ED6AA24D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3946-DE33-E944-9B63-C1D1C56C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59AF-50A0-8A8F-E8DA-67720E90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31730-6416-3D57-0C5E-04662AFBC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92A97-C4A2-123F-9A7E-132106B0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372FA-EAA6-A540-E7BB-48931A9F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86F-D2AA-534B-A821-5027F842016B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D6D5E-DE10-49F6-1CFC-067F7BA4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22D2-A6C0-112A-4AB6-E7C88113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3946-DE33-E944-9B63-C1D1C56C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7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AF8A-E058-9462-EF1D-AFF373CB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FBEF0-9482-EA6B-6DEC-3DACA8A91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779FD-1293-727F-C274-2EDF3DDFC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F6D16-56E4-94F0-5316-A1D643913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3A342-901E-A86C-1379-EBF163770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B40A5-BB35-26DB-5696-1660BA9E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86F-D2AA-534B-A821-5027F842016B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3E07E-4D80-49B4-C98F-1A9A9D91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B32E8-AAB2-19FB-896B-7D29409D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3946-DE33-E944-9B63-C1D1C56C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4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410D-F08B-BD52-0DFE-810FE08A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A3BDE-552A-4B1C-0BD2-5226D0A8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86F-D2AA-534B-A821-5027F842016B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04E73-643D-AD93-3FCD-4C1E6DA68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870FF-4376-7367-CC6B-A7EF27D1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3946-DE33-E944-9B63-C1D1C56C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5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6DB36-52D9-975F-BEE6-40AD770D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86F-D2AA-534B-A821-5027F842016B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6D311-135E-F4A7-A3EB-AE51D1EC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850CB-B940-3B47-B817-EE07EF33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3946-DE33-E944-9B63-C1D1C56C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4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1DBF-A32B-8F76-7330-5068A369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4414-E244-4D9B-881B-424EE80A0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3A976-F7E6-124C-F68D-2EF8445A7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9DAC0-C0FC-8894-335E-A06EF4D6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86F-D2AA-534B-A821-5027F842016B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CFF21-DF52-A555-37EE-0AA9CF93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B8CDB-2884-3E29-71BB-AF3FD142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3946-DE33-E944-9B63-C1D1C56C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8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B406-9EDB-0223-BBA5-848C7FBB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56DDA-4CAE-8586-A9B8-CC0486D73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870AF-5A7F-2DF9-DE1C-7175285A5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0C544-6ADC-4E0C-6D11-A7174242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386F-D2AA-534B-A821-5027F842016B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88AFC-6EF1-5C62-322E-C8CF3687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6099B-ED2D-DC51-C0B5-D1738C41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3946-DE33-E944-9B63-C1D1C56C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47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F0A3E-D314-1AE8-74AC-89CCD3EF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F4102-D857-665C-035C-988DE7164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6A9A-FDFB-A37B-3C73-0CDB2EEAA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5386F-D2AA-534B-A821-5027F842016B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BB0B-6360-DC01-2467-D4ED9F621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A09AD-237B-EA5F-3314-DAD173266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5F3946-DE33-E944-9B63-C1D1C56C8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9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12" Type="http://schemas.microsoft.com/office/2007/relationships/diagramDrawing" Target="../diagrams/drawing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diagramColors" Target="../diagrams/colors11.xml"/><Relationship Id="rId5" Type="http://schemas.openxmlformats.org/officeDocument/2006/relationships/diagramQuickStyle" Target="../diagrams/quickStyle10.xml"/><Relationship Id="rId10" Type="http://schemas.openxmlformats.org/officeDocument/2006/relationships/diagramQuickStyle" Target="../diagrams/quickStyle11.xml"/><Relationship Id="rId4" Type="http://schemas.openxmlformats.org/officeDocument/2006/relationships/diagramLayout" Target="../diagrams/layout10.xml"/><Relationship Id="rId9" Type="http://schemas.openxmlformats.org/officeDocument/2006/relationships/diagramLayout" Target="../diagrams/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E773A-804A-8AFF-BE29-F21FFEBCD8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 LLM-enhanced Topic Modelling Pipeline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34426F8-3058-D09C-DB96-F0B785F8A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Loh, A-STAR</a:t>
            </a:r>
          </a:p>
        </p:txBody>
      </p:sp>
    </p:spTree>
    <p:extLst>
      <p:ext uri="{BB962C8B-B14F-4D97-AF65-F5344CB8AC3E}">
        <p14:creationId xmlns:p14="http://schemas.microsoft.com/office/powerpoint/2010/main" val="93193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6C65EA0-C5A3-622F-4358-32944CB50418}"/>
              </a:ext>
            </a:extLst>
          </p:cNvPr>
          <p:cNvGrpSpPr/>
          <p:nvPr/>
        </p:nvGrpSpPr>
        <p:grpSpPr>
          <a:xfrm>
            <a:off x="361375" y="784518"/>
            <a:ext cx="7111152" cy="2260120"/>
            <a:chOff x="2532187" y="745563"/>
            <a:chExt cx="7111152" cy="22601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48F600-83CC-4629-CD74-EF46F3556467}"/>
                </a:ext>
              </a:extLst>
            </p:cNvPr>
            <p:cNvSpPr txBox="1"/>
            <p:nvPr/>
          </p:nvSpPr>
          <p:spPr>
            <a:xfrm>
              <a:off x="3623094" y="8626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graphicFrame>
          <p:nvGraphicFramePr>
            <p:cNvPr id="6" name="Content Placeholder 2">
              <a:extLst>
                <a:ext uri="{FF2B5EF4-FFF2-40B4-BE49-F238E27FC236}">
                  <a16:creationId xmlns:a16="http://schemas.microsoft.com/office/drawing/2014/main" id="{548A0F36-4931-A80D-3A63-8B615791731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27390801"/>
                </p:ext>
              </p:extLst>
            </p:nvPr>
          </p:nvGraphicFramePr>
          <p:xfrm>
            <a:off x="2532187" y="745563"/>
            <a:ext cx="7111152" cy="22601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9A671AA-67EE-0B02-E261-D42BE282711E}"/>
              </a:ext>
            </a:extLst>
          </p:cNvPr>
          <p:cNvSpPr txBox="1"/>
          <p:nvPr/>
        </p:nvSpPr>
        <p:spPr>
          <a:xfrm>
            <a:off x="1261589" y="63998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40CBFA-EE2D-7549-6698-17D0E82860C5}"/>
              </a:ext>
            </a:extLst>
          </p:cNvPr>
          <p:cNvSpPr txBox="1"/>
          <p:nvPr/>
        </p:nvSpPr>
        <p:spPr>
          <a:xfrm>
            <a:off x="3857959" y="681282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78F0E1-7619-4166-82EF-CD41E5061F03}"/>
              </a:ext>
            </a:extLst>
          </p:cNvPr>
          <p:cNvSpPr txBox="1"/>
          <p:nvPr/>
        </p:nvSpPr>
        <p:spPr>
          <a:xfrm>
            <a:off x="6366683" y="71077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8EA3E87D-D408-0DDD-1953-4F21E78D2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065648"/>
              </p:ext>
            </p:extLst>
          </p:nvPr>
        </p:nvGraphicFramePr>
        <p:xfrm>
          <a:off x="7928578" y="1219741"/>
          <a:ext cx="382887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290">
                  <a:extLst>
                    <a:ext uri="{9D8B030D-6E8A-4147-A177-3AD203B41FA5}">
                      <a16:colId xmlns:a16="http://schemas.microsoft.com/office/drawing/2014/main" val="3585291235"/>
                    </a:ext>
                  </a:extLst>
                </a:gridCol>
                <a:gridCol w="1276290">
                  <a:extLst>
                    <a:ext uri="{9D8B030D-6E8A-4147-A177-3AD203B41FA5}">
                      <a16:colId xmlns:a16="http://schemas.microsoft.com/office/drawing/2014/main" val="656733127"/>
                    </a:ext>
                  </a:extLst>
                </a:gridCol>
                <a:gridCol w="1276290">
                  <a:extLst>
                    <a:ext uri="{9D8B030D-6E8A-4147-A177-3AD203B41FA5}">
                      <a16:colId xmlns:a16="http://schemas.microsoft.com/office/drawing/2014/main" val="2211290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Tfidf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S-</a:t>
                      </a:r>
                      <a:r>
                        <a:rPr lang="en-US" sz="2000" dirty="0" err="1"/>
                        <a:t>bert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1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 vs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0.036</a:t>
                      </a:r>
                      <a:r>
                        <a:rPr lang="en-SG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kern="1200" dirty="0">
                          <a:solidFill>
                            <a:schemeClr val="dk1"/>
                          </a:solidFill>
                          <a:effectLst/>
                        </a:rPr>
                        <a:t>0.209</a:t>
                      </a:r>
                      <a:endParaRPr lang="en-S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78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 vs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0.327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kern="1200" dirty="0">
                          <a:solidFill>
                            <a:schemeClr val="dk1"/>
                          </a:solidFill>
                          <a:effectLst/>
                        </a:rPr>
                        <a:t>0.447</a:t>
                      </a:r>
                      <a:endParaRPr lang="en-S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3610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A62F0E6-3FE7-608D-F14C-99F15EA15324}"/>
              </a:ext>
            </a:extLst>
          </p:cNvPr>
          <p:cNvSpPr txBox="1"/>
          <p:nvPr/>
        </p:nvSpPr>
        <p:spPr>
          <a:xfrm>
            <a:off x="7709985" y="784518"/>
            <a:ext cx="4298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Cosine Similarity Between Sentences</a:t>
            </a:r>
          </a:p>
        </p:txBody>
      </p:sp>
    </p:spTree>
    <p:extLst>
      <p:ext uri="{BB962C8B-B14F-4D97-AF65-F5344CB8AC3E}">
        <p14:creationId xmlns:p14="http://schemas.microsoft.com/office/powerpoint/2010/main" val="131833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780B8-ABB2-E947-E7B9-A41FAB9BE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9D38D73-01D9-0E0C-6CE8-F1741B4E287B}"/>
              </a:ext>
            </a:extLst>
          </p:cNvPr>
          <p:cNvGrpSpPr/>
          <p:nvPr/>
        </p:nvGrpSpPr>
        <p:grpSpPr>
          <a:xfrm>
            <a:off x="361375" y="784518"/>
            <a:ext cx="7111152" cy="2260120"/>
            <a:chOff x="2532187" y="745563"/>
            <a:chExt cx="7111152" cy="22601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0536CE-133E-418A-D402-0DD99A278C0F}"/>
                </a:ext>
              </a:extLst>
            </p:cNvPr>
            <p:cNvSpPr txBox="1"/>
            <p:nvPr/>
          </p:nvSpPr>
          <p:spPr>
            <a:xfrm>
              <a:off x="3623094" y="8626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graphicFrame>
          <p:nvGraphicFramePr>
            <p:cNvPr id="6" name="Content Placeholder 2">
              <a:extLst>
                <a:ext uri="{FF2B5EF4-FFF2-40B4-BE49-F238E27FC236}">
                  <a16:creationId xmlns:a16="http://schemas.microsoft.com/office/drawing/2014/main" id="{7034EB11-21A8-433B-5635-CF60AADC7B8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32187" y="745563"/>
            <a:ext cx="7111152" cy="22601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</p:grpSp>
      <p:sp>
        <p:nvSpPr>
          <p:cNvPr id="13" name="Down Arrow 12">
            <a:extLst>
              <a:ext uri="{FF2B5EF4-FFF2-40B4-BE49-F238E27FC236}">
                <a16:creationId xmlns:a16="http://schemas.microsoft.com/office/drawing/2014/main" id="{C054EABC-E96C-D375-96DB-6EAE50DDA766}"/>
              </a:ext>
            </a:extLst>
          </p:cNvPr>
          <p:cNvSpPr/>
          <p:nvPr/>
        </p:nvSpPr>
        <p:spPr>
          <a:xfrm>
            <a:off x="3521379" y="2819729"/>
            <a:ext cx="791143" cy="8934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3EA354-9320-0463-7F3D-AA504F183E5B}"/>
              </a:ext>
            </a:extLst>
          </p:cNvPr>
          <p:cNvSpPr txBox="1"/>
          <p:nvPr/>
        </p:nvSpPr>
        <p:spPr>
          <a:xfrm>
            <a:off x="4312522" y="2922893"/>
            <a:ext cx="151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summarise</a:t>
            </a:r>
            <a:r>
              <a:rPr lang="en-US" dirty="0"/>
              <a:t>”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437A2D-397D-F2FE-4903-E56A25537CC8}"/>
              </a:ext>
            </a:extLst>
          </p:cNvPr>
          <p:cNvGrpSpPr/>
          <p:nvPr/>
        </p:nvGrpSpPr>
        <p:grpSpPr>
          <a:xfrm>
            <a:off x="738926" y="4119070"/>
            <a:ext cx="6356047" cy="1551330"/>
            <a:chOff x="2532187" y="745563"/>
            <a:chExt cx="7111152" cy="22601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5DA24F-6D30-95D9-A807-9C3C9C1C019E}"/>
                </a:ext>
              </a:extLst>
            </p:cNvPr>
            <p:cNvSpPr txBox="1"/>
            <p:nvPr/>
          </p:nvSpPr>
          <p:spPr>
            <a:xfrm>
              <a:off x="3623094" y="86264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graphicFrame>
          <p:nvGraphicFramePr>
            <p:cNvPr id="17" name="Content Placeholder 2">
              <a:extLst>
                <a:ext uri="{FF2B5EF4-FFF2-40B4-BE49-F238E27FC236}">
                  <a16:creationId xmlns:a16="http://schemas.microsoft.com/office/drawing/2014/main" id="{8B57DF91-5ECC-E4D0-AFEC-2EED47D3E7E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32187" y="745563"/>
            <a:ext cx="7111152" cy="226012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E1C5317-E12E-5052-DCCA-96204062087E}"/>
              </a:ext>
            </a:extLst>
          </p:cNvPr>
          <p:cNvSpPr txBox="1"/>
          <p:nvPr/>
        </p:nvSpPr>
        <p:spPr>
          <a:xfrm>
            <a:off x="1261589" y="63998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FF2228-D244-FCEB-1C71-50B5FED2F4A9}"/>
              </a:ext>
            </a:extLst>
          </p:cNvPr>
          <p:cNvSpPr txBox="1"/>
          <p:nvPr/>
        </p:nvSpPr>
        <p:spPr>
          <a:xfrm>
            <a:off x="3857959" y="681282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467EE0-735A-C982-CBDA-AB6DCDBD1AB4}"/>
              </a:ext>
            </a:extLst>
          </p:cNvPr>
          <p:cNvSpPr txBox="1"/>
          <p:nvPr/>
        </p:nvSpPr>
        <p:spPr>
          <a:xfrm>
            <a:off x="6366683" y="71077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3AC263-5254-B6F2-2B85-9AAC0A93EB21}"/>
              </a:ext>
            </a:extLst>
          </p:cNvPr>
          <p:cNvSpPr txBox="1"/>
          <p:nvPr/>
        </p:nvSpPr>
        <p:spPr>
          <a:xfrm>
            <a:off x="1323784" y="3719827"/>
            <a:ext cx="64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a’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9689DB-CE60-6158-D11F-2CEC52608749}"/>
              </a:ext>
            </a:extLst>
          </p:cNvPr>
          <p:cNvSpPr txBox="1"/>
          <p:nvPr/>
        </p:nvSpPr>
        <p:spPr>
          <a:xfrm>
            <a:off x="3725673" y="3751971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DFD84E-F299-6999-26C0-E4DAB13DE1A6}"/>
              </a:ext>
            </a:extLst>
          </p:cNvPr>
          <p:cNvSpPr txBox="1"/>
          <p:nvPr/>
        </p:nvSpPr>
        <p:spPr>
          <a:xfrm>
            <a:off x="5983227" y="3734575"/>
            <a:ext cx="467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c’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2E36CA3-53B5-3C08-7B4C-C2EC45B22B86}"/>
              </a:ext>
            </a:extLst>
          </p:cNvPr>
          <p:cNvGraphicFramePr>
            <a:graphicFrameLocks noGrp="1"/>
          </p:cNvGraphicFramePr>
          <p:nvPr/>
        </p:nvGraphicFramePr>
        <p:xfrm>
          <a:off x="7863130" y="4356113"/>
          <a:ext cx="382887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290">
                  <a:extLst>
                    <a:ext uri="{9D8B030D-6E8A-4147-A177-3AD203B41FA5}">
                      <a16:colId xmlns:a16="http://schemas.microsoft.com/office/drawing/2014/main" val="3585291235"/>
                    </a:ext>
                  </a:extLst>
                </a:gridCol>
                <a:gridCol w="1276290">
                  <a:extLst>
                    <a:ext uri="{9D8B030D-6E8A-4147-A177-3AD203B41FA5}">
                      <a16:colId xmlns:a16="http://schemas.microsoft.com/office/drawing/2014/main" val="656733127"/>
                    </a:ext>
                  </a:extLst>
                </a:gridCol>
                <a:gridCol w="1276290">
                  <a:extLst>
                    <a:ext uri="{9D8B030D-6E8A-4147-A177-3AD203B41FA5}">
                      <a16:colId xmlns:a16="http://schemas.microsoft.com/office/drawing/2014/main" val="2211290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Tfidf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S-</a:t>
                      </a:r>
                      <a:r>
                        <a:rPr lang="en-US" sz="2000" dirty="0" err="1"/>
                        <a:t>bert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1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a' vs 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0.473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kern="1200" dirty="0">
                          <a:solidFill>
                            <a:schemeClr val="dk1"/>
                          </a:solidFill>
                          <a:effectLst/>
                        </a:rPr>
                        <a:t>0.631</a:t>
                      </a:r>
                      <a:endParaRPr lang="en-S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78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a’ vs c’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0.0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kern="1200" dirty="0">
                          <a:solidFill>
                            <a:schemeClr val="dk1"/>
                          </a:solidFill>
                          <a:effectLst/>
                        </a:rPr>
                        <a:t>0.393</a:t>
                      </a:r>
                      <a:endParaRPr lang="en-S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36102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D1035B7-2142-481A-F0E5-56B963DDC5C7}"/>
              </a:ext>
            </a:extLst>
          </p:cNvPr>
          <p:cNvSpPr txBox="1"/>
          <p:nvPr/>
        </p:nvSpPr>
        <p:spPr>
          <a:xfrm>
            <a:off x="7472527" y="3919015"/>
            <a:ext cx="4393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Cosine Similarity Between Summaries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0E224637-63FB-08BE-F12D-7FCD2DBE6CDC}"/>
              </a:ext>
            </a:extLst>
          </p:cNvPr>
          <p:cNvGraphicFramePr>
            <a:graphicFrameLocks noGrp="1"/>
          </p:cNvGraphicFramePr>
          <p:nvPr/>
        </p:nvGraphicFramePr>
        <p:xfrm>
          <a:off x="7928578" y="1219741"/>
          <a:ext cx="382887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290">
                  <a:extLst>
                    <a:ext uri="{9D8B030D-6E8A-4147-A177-3AD203B41FA5}">
                      <a16:colId xmlns:a16="http://schemas.microsoft.com/office/drawing/2014/main" val="3585291235"/>
                    </a:ext>
                  </a:extLst>
                </a:gridCol>
                <a:gridCol w="1276290">
                  <a:extLst>
                    <a:ext uri="{9D8B030D-6E8A-4147-A177-3AD203B41FA5}">
                      <a16:colId xmlns:a16="http://schemas.microsoft.com/office/drawing/2014/main" val="656733127"/>
                    </a:ext>
                  </a:extLst>
                </a:gridCol>
                <a:gridCol w="1276290">
                  <a:extLst>
                    <a:ext uri="{9D8B030D-6E8A-4147-A177-3AD203B41FA5}">
                      <a16:colId xmlns:a16="http://schemas.microsoft.com/office/drawing/2014/main" val="2211290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Tfidf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S-</a:t>
                      </a:r>
                      <a:r>
                        <a:rPr lang="en-US" sz="2000" dirty="0" err="1"/>
                        <a:t>bert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1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 vs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0.036</a:t>
                      </a:r>
                      <a:r>
                        <a:rPr lang="en-SG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kern="1200" dirty="0">
                          <a:solidFill>
                            <a:schemeClr val="dk1"/>
                          </a:solidFill>
                          <a:effectLst/>
                        </a:rPr>
                        <a:t>0.209</a:t>
                      </a:r>
                      <a:endParaRPr lang="en-S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78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 vs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0.327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kern="1200" dirty="0">
                          <a:solidFill>
                            <a:schemeClr val="dk1"/>
                          </a:solidFill>
                          <a:effectLst/>
                        </a:rPr>
                        <a:t>0.447</a:t>
                      </a:r>
                      <a:endParaRPr lang="en-S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3610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A45AC3C-838C-E85F-3D7E-7F9E6FC3F44D}"/>
              </a:ext>
            </a:extLst>
          </p:cNvPr>
          <p:cNvSpPr txBox="1"/>
          <p:nvPr/>
        </p:nvSpPr>
        <p:spPr>
          <a:xfrm>
            <a:off x="7709985" y="784518"/>
            <a:ext cx="4298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Cosine Similarity Between Sentences</a:t>
            </a:r>
          </a:p>
        </p:txBody>
      </p:sp>
    </p:spTree>
    <p:extLst>
      <p:ext uri="{BB962C8B-B14F-4D97-AF65-F5344CB8AC3E}">
        <p14:creationId xmlns:p14="http://schemas.microsoft.com/office/powerpoint/2010/main" val="439768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at is Hugging Face? | IBM">
            <a:extLst>
              <a:ext uri="{FF2B5EF4-FFF2-40B4-BE49-F238E27FC236}">
                <a16:creationId xmlns:a16="http://schemas.microsoft.com/office/drawing/2014/main" id="{6374989D-E81A-2410-66EC-2756E0C90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02" y="2586199"/>
            <a:ext cx="4663858" cy="233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llama 로컬에서 LLM 돌려보기 - 스마일서브 IDCHOWTO닷컴">
            <a:extLst>
              <a:ext uri="{FF2B5EF4-FFF2-40B4-BE49-F238E27FC236}">
                <a16:creationId xmlns:a16="http://schemas.microsoft.com/office/drawing/2014/main" id="{3BCC3D8F-27BF-BADD-2362-C838A355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31" y="4546688"/>
            <a:ext cx="38100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's Gemini AI sees rapid surge in adoption | Digital Watch Observatory">
            <a:extLst>
              <a:ext uri="{FF2B5EF4-FFF2-40B4-BE49-F238E27FC236}">
                <a16:creationId xmlns:a16="http://schemas.microsoft.com/office/drawing/2014/main" id="{9A1BECF6-9B77-E2F0-B063-C051D18C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0" y="3061588"/>
            <a:ext cx="3908120" cy="233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361988-25F5-F8FD-68AB-DFB960CB3167}"/>
              </a:ext>
            </a:extLst>
          </p:cNvPr>
          <p:cNvSpPr txBox="1"/>
          <p:nvPr/>
        </p:nvSpPr>
        <p:spPr>
          <a:xfrm>
            <a:off x="7546931" y="704474"/>
            <a:ext cx="3968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Model management </a:t>
            </a:r>
          </a:p>
          <a:p>
            <a:r>
              <a:rPr lang="en-US" sz="3200" b="1" i="1" dirty="0"/>
              <a:t>frameworks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208EB-FF36-5F9D-604D-A4D757BB11D9}"/>
              </a:ext>
            </a:extLst>
          </p:cNvPr>
          <p:cNvSpPr txBox="1"/>
          <p:nvPr/>
        </p:nvSpPr>
        <p:spPr>
          <a:xfrm>
            <a:off x="1445343" y="950695"/>
            <a:ext cx="3199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Individual LLMs</a:t>
            </a:r>
          </a:p>
        </p:txBody>
      </p:sp>
    </p:spTree>
    <p:extLst>
      <p:ext uri="{BB962C8B-B14F-4D97-AF65-F5344CB8AC3E}">
        <p14:creationId xmlns:p14="http://schemas.microsoft.com/office/powerpoint/2010/main" val="156852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2EE71-918E-E2E2-CD96-FCA3DD7EE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at is Hugging Face? | IBM">
            <a:extLst>
              <a:ext uri="{FF2B5EF4-FFF2-40B4-BE49-F238E27FC236}">
                <a16:creationId xmlns:a16="http://schemas.microsoft.com/office/drawing/2014/main" id="{8B2D903D-5F9A-C47E-B58E-9493A1C9C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02" y="2586199"/>
            <a:ext cx="4663858" cy="233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llama 로컬에서 LLM 돌려보기 - 스마일서브 IDCHOWTO닷컴">
            <a:extLst>
              <a:ext uri="{FF2B5EF4-FFF2-40B4-BE49-F238E27FC236}">
                <a16:creationId xmlns:a16="http://schemas.microsoft.com/office/drawing/2014/main" id="{0EB44F94-6AB5-FCAB-2528-68553CFCB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31" y="4546688"/>
            <a:ext cx="38100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's Gemini AI sees rapid surge in adoption | Digital Watch Observatory">
            <a:extLst>
              <a:ext uri="{FF2B5EF4-FFF2-40B4-BE49-F238E27FC236}">
                <a16:creationId xmlns:a16="http://schemas.microsoft.com/office/drawing/2014/main" id="{C7FACFE3-6AC9-C463-0026-5589F9710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0" y="3061588"/>
            <a:ext cx="3908120" cy="233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E03100-5F45-CDD2-00E4-A9A844B0EF0B}"/>
              </a:ext>
            </a:extLst>
          </p:cNvPr>
          <p:cNvSpPr txBox="1"/>
          <p:nvPr/>
        </p:nvSpPr>
        <p:spPr>
          <a:xfrm>
            <a:off x="7546931" y="704474"/>
            <a:ext cx="3968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Model management </a:t>
            </a:r>
          </a:p>
          <a:p>
            <a:r>
              <a:rPr lang="en-US" sz="3200" b="1" i="1" dirty="0"/>
              <a:t>frameworks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EC765-3427-A549-30DE-B2EA2CCAEDD2}"/>
              </a:ext>
            </a:extLst>
          </p:cNvPr>
          <p:cNvSpPr txBox="1"/>
          <p:nvPr/>
        </p:nvSpPr>
        <p:spPr>
          <a:xfrm>
            <a:off x="1445343" y="950695"/>
            <a:ext cx="3199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Individual LLMs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BD589B1-1914-F971-2D94-E55C0D5BBE53}"/>
              </a:ext>
            </a:extLst>
          </p:cNvPr>
          <p:cNvSpPr/>
          <p:nvPr/>
        </p:nvSpPr>
        <p:spPr>
          <a:xfrm>
            <a:off x="7333466" y="4227553"/>
            <a:ext cx="4450394" cy="233193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7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1A4D9-3F3D-E377-8AAE-D4DC96EB2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at is Hugging Face? | IBM">
            <a:extLst>
              <a:ext uri="{FF2B5EF4-FFF2-40B4-BE49-F238E27FC236}">
                <a16:creationId xmlns:a16="http://schemas.microsoft.com/office/drawing/2014/main" id="{290BB437-7028-3377-4B77-585C59329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002" y="996862"/>
            <a:ext cx="4663858" cy="233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llama 로컬에서 LLM 돌려보기 - 스마일서브 IDCHOWTO닷컴">
            <a:extLst>
              <a:ext uri="{FF2B5EF4-FFF2-40B4-BE49-F238E27FC236}">
                <a16:creationId xmlns:a16="http://schemas.microsoft.com/office/drawing/2014/main" id="{29B8B8AC-08A5-9A1D-3B8B-5EB0FDB6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31" y="3529209"/>
            <a:ext cx="38100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D6DE0B-35EB-A82A-4BDE-5633A89FB1F7}"/>
              </a:ext>
            </a:extLst>
          </p:cNvPr>
          <p:cNvSpPr txBox="1"/>
          <p:nvPr/>
        </p:nvSpPr>
        <p:spPr>
          <a:xfrm>
            <a:off x="5678835" y="3105833"/>
            <a:ext cx="803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OR</a:t>
            </a:r>
          </a:p>
        </p:txBody>
      </p:sp>
      <p:pic>
        <p:nvPicPr>
          <p:cNvPr id="1034" name="Picture 10" descr="Google's Gemini AI sees rapid surge in adoption | Digital Watch Observatory">
            <a:extLst>
              <a:ext uri="{FF2B5EF4-FFF2-40B4-BE49-F238E27FC236}">
                <a16:creationId xmlns:a16="http://schemas.microsoft.com/office/drawing/2014/main" id="{1DB6C12C-6F4A-7D0F-319C-3814169AE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50" y="2263034"/>
            <a:ext cx="3908120" cy="233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902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FEA9FEC-097D-22FB-67C6-1B3B4BFE6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46F6736-7717-14D7-AB8F-243EE3C50E96}"/>
              </a:ext>
            </a:extLst>
          </p:cNvPr>
          <p:cNvGrpSpPr/>
          <p:nvPr/>
        </p:nvGrpSpPr>
        <p:grpSpPr>
          <a:xfrm>
            <a:off x="4077964" y="752354"/>
            <a:ext cx="6679431" cy="5337651"/>
            <a:chOff x="1186381" y="310412"/>
            <a:chExt cx="9705354" cy="57897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AFE7EA-4B16-F7F8-5238-49F5A2A8C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6381" y="1019002"/>
              <a:ext cx="9705354" cy="4819999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42700AB-37ED-506D-E675-2894FC4F50E9}"/>
                </a:ext>
              </a:extLst>
            </p:cNvPr>
            <p:cNvSpPr/>
            <p:nvPr/>
          </p:nvSpPr>
          <p:spPr>
            <a:xfrm>
              <a:off x="9819138" y="613775"/>
              <a:ext cx="873109" cy="5486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897EFAE-0732-E027-7242-64A1C6978F1C}"/>
                </a:ext>
              </a:extLst>
            </p:cNvPr>
            <p:cNvSpPr/>
            <p:nvPr/>
          </p:nvSpPr>
          <p:spPr>
            <a:xfrm rot="16200000">
              <a:off x="3532330" y="3362763"/>
              <a:ext cx="818638" cy="413383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17B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CCD54A-B3DC-889B-D2BA-C396FC4CC0AC}"/>
                </a:ext>
              </a:extLst>
            </p:cNvPr>
            <p:cNvSpPr txBox="1"/>
            <p:nvPr/>
          </p:nvSpPr>
          <p:spPr>
            <a:xfrm>
              <a:off x="1874731" y="310412"/>
              <a:ext cx="6109612" cy="708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Word frequency of 100 posts sampled from r/cmv (number of words = 2207)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CD3233-FDF2-78E4-0E89-C9F887C82D4C}"/>
                </a:ext>
              </a:extLst>
            </p:cNvPr>
            <p:cNvSpPr txBox="1"/>
            <p:nvPr/>
          </p:nvSpPr>
          <p:spPr>
            <a:xfrm>
              <a:off x="7064337" y="1424229"/>
              <a:ext cx="2555313" cy="64633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People, like, feel, think, …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72CBCA-B6E0-153A-543F-2B235A0B0892}"/>
                </a:ext>
              </a:extLst>
            </p:cNvPr>
            <p:cNvSpPr txBox="1"/>
            <p:nvPr/>
          </p:nvSpPr>
          <p:spPr>
            <a:xfrm>
              <a:off x="2051712" y="3326094"/>
              <a:ext cx="4133836" cy="1001538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Islam, religion, Nazi, Palestine, </a:t>
              </a:r>
              <a:r>
                <a:rPr lang="en-US" dirty="0" err="1">
                  <a:solidFill>
                    <a:srgbClr val="00B050"/>
                  </a:solidFill>
                </a:rPr>
                <a:t>lgbt</a:t>
              </a:r>
              <a:r>
                <a:rPr lang="en-US" dirty="0">
                  <a:solidFill>
                    <a:srgbClr val="00B050"/>
                  </a:solidFill>
                </a:rPr>
                <a:t>,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 heterosexual, feminist,…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77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76105-4499-1CED-6E51-8A5BC918F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369271-D5F6-AA48-672A-27CEC2CE0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288762"/>
              </p:ext>
            </p:extLst>
          </p:nvPr>
        </p:nvGraphicFramePr>
        <p:xfrm>
          <a:off x="379612" y="1612052"/>
          <a:ext cx="3420093" cy="169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0093">
                  <a:extLst>
                    <a:ext uri="{9D8B030D-6E8A-4147-A177-3AD203B41FA5}">
                      <a16:colId xmlns:a16="http://schemas.microsoft.com/office/drawing/2014/main" val="212511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Insightful talk by Prof X at SICSS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what is Brandon talking about?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91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Looking forward to meeting new people at SICSS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725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855250-88D7-1A05-A226-C9BEAC37F054}"/>
              </a:ext>
            </a:extLst>
          </p:cNvPr>
          <p:cNvSpPr txBox="1"/>
          <p:nvPr/>
        </p:nvSpPr>
        <p:spPr>
          <a:xfrm>
            <a:off x="325858" y="1171770"/>
            <a:ext cx="354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SOCIAL MEDIA POSTS ON SICSS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68C31B-54C8-F7F3-BB00-40ED1FBF8D5C}"/>
              </a:ext>
            </a:extLst>
          </p:cNvPr>
          <p:cNvSpPr txBox="1"/>
          <p:nvPr/>
        </p:nvSpPr>
        <p:spPr>
          <a:xfrm>
            <a:off x="8852303" y="1693231"/>
            <a:ext cx="23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SUMMARY OF POSTS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D875F47-B7A2-3625-A3C3-905C84350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954781"/>
              </p:ext>
            </p:extLst>
          </p:nvPr>
        </p:nvGraphicFramePr>
        <p:xfrm>
          <a:off x="9016828" y="2198274"/>
          <a:ext cx="2040382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0382">
                  <a:extLst>
                    <a:ext uri="{9D8B030D-6E8A-4147-A177-3AD203B41FA5}">
                      <a16:colId xmlns:a16="http://schemas.microsoft.com/office/drawing/2014/main" val="3084662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 on talk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8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networking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9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604581"/>
                  </a:ext>
                </a:extLst>
              </a:tr>
            </a:tbl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E6EB7557-A4F2-331B-88AB-35DF918C45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690985"/>
              </p:ext>
            </p:extLst>
          </p:nvPr>
        </p:nvGraphicFramePr>
        <p:xfrm>
          <a:off x="2032896" y="2513073"/>
          <a:ext cx="7285065" cy="3812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095838B-5AD1-E419-5D6C-062A0731E195}"/>
              </a:ext>
            </a:extLst>
          </p:cNvPr>
          <p:cNvCxnSpPr>
            <a:cxnSpLocks/>
          </p:cNvCxnSpPr>
          <p:nvPr/>
        </p:nvCxnSpPr>
        <p:spPr>
          <a:xfrm>
            <a:off x="1356478" y="3832121"/>
            <a:ext cx="676418" cy="587383"/>
          </a:xfrm>
          <a:prstGeom prst="bentConnector3">
            <a:avLst>
              <a:gd name="adj1" fmla="val 3652"/>
            </a:avLst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E28C0DB8-8C04-D67A-EF52-F2203EC6576B}"/>
              </a:ext>
            </a:extLst>
          </p:cNvPr>
          <p:cNvCxnSpPr>
            <a:cxnSpLocks/>
          </p:cNvCxnSpPr>
          <p:nvPr/>
        </p:nvCxnSpPr>
        <p:spPr>
          <a:xfrm flipV="1">
            <a:off x="9456239" y="3832121"/>
            <a:ext cx="580780" cy="538928"/>
          </a:xfrm>
          <a:prstGeom prst="bentConnector3">
            <a:avLst>
              <a:gd name="adj1" fmla="val 99482"/>
            </a:avLst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EB3E1C-BEE6-1E80-27AC-4DBE6507F126}"/>
              </a:ext>
            </a:extLst>
          </p:cNvPr>
          <p:cNvSpPr txBox="1"/>
          <p:nvPr/>
        </p:nvSpPr>
        <p:spPr>
          <a:xfrm>
            <a:off x="2511525" y="327277"/>
            <a:ext cx="715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 Typical Topic Modelling Pipeline</a:t>
            </a:r>
          </a:p>
        </p:txBody>
      </p:sp>
    </p:spTree>
    <p:extLst>
      <p:ext uri="{BB962C8B-B14F-4D97-AF65-F5344CB8AC3E}">
        <p14:creationId xmlns:p14="http://schemas.microsoft.com/office/powerpoint/2010/main" val="8987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1AC0C-653C-BDC9-D6FA-40CA08423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40E13A-1312-52C2-5A72-E0AF614BA806}"/>
              </a:ext>
            </a:extLst>
          </p:cNvPr>
          <p:cNvGraphicFramePr>
            <a:graphicFrameLocks noGrp="1"/>
          </p:cNvGraphicFramePr>
          <p:nvPr/>
        </p:nvGraphicFramePr>
        <p:xfrm>
          <a:off x="379612" y="1612052"/>
          <a:ext cx="3420093" cy="169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0093">
                  <a:extLst>
                    <a:ext uri="{9D8B030D-6E8A-4147-A177-3AD203B41FA5}">
                      <a16:colId xmlns:a16="http://schemas.microsoft.com/office/drawing/2014/main" val="212511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Insightful talk by Prof X at SICSS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what is Brandon talking about?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91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Looking forward to meeting new people at SICSS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725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4426D9D-2EDD-0B2D-224E-ED32E83E63E4}"/>
              </a:ext>
            </a:extLst>
          </p:cNvPr>
          <p:cNvSpPr txBox="1"/>
          <p:nvPr/>
        </p:nvSpPr>
        <p:spPr>
          <a:xfrm>
            <a:off x="325858" y="1171770"/>
            <a:ext cx="354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SOCIAL MEDIA POSTS ON SICSS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19D5BB-8184-30F5-11A8-09B175185F84}"/>
              </a:ext>
            </a:extLst>
          </p:cNvPr>
          <p:cNvSpPr txBox="1"/>
          <p:nvPr/>
        </p:nvSpPr>
        <p:spPr>
          <a:xfrm>
            <a:off x="8852303" y="1693231"/>
            <a:ext cx="23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SUMMARY OF POSTS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F780E8-A760-3D2F-0072-486A5728A020}"/>
              </a:ext>
            </a:extLst>
          </p:cNvPr>
          <p:cNvGraphicFramePr>
            <a:graphicFrameLocks noGrp="1"/>
          </p:cNvGraphicFramePr>
          <p:nvPr/>
        </p:nvGraphicFramePr>
        <p:xfrm>
          <a:off x="9016828" y="2198274"/>
          <a:ext cx="2040382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0382">
                  <a:extLst>
                    <a:ext uri="{9D8B030D-6E8A-4147-A177-3AD203B41FA5}">
                      <a16:colId xmlns:a16="http://schemas.microsoft.com/office/drawing/2014/main" val="3084662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 on talk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8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networking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9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604581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8A8D6A35-12A5-CE16-EEBD-43C82D038371}"/>
              </a:ext>
            </a:extLst>
          </p:cNvPr>
          <p:cNvGrpSpPr/>
          <p:nvPr/>
        </p:nvGrpSpPr>
        <p:grpSpPr>
          <a:xfrm>
            <a:off x="2032896" y="2513073"/>
            <a:ext cx="7285065" cy="3812862"/>
            <a:chOff x="2453407" y="3095449"/>
            <a:chExt cx="7285065" cy="3812862"/>
          </a:xfrm>
        </p:grpSpPr>
        <p:graphicFrame>
          <p:nvGraphicFramePr>
            <p:cNvPr id="24" name="Diagram 23">
              <a:extLst>
                <a:ext uri="{FF2B5EF4-FFF2-40B4-BE49-F238E27FC236}">
                  <a16:creationId xmlns:a16="http://schemas.microsoft.com/office/drawing/2014/main" id="{020E4EF6-49D7-6D6B-B951-CB35BAAD8B4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22804691"/>
                </p:ext>
              </p:extLst>
            </p:nvPr>
          </p:nvGraphicFramePr>
          <p:xfrm>
            <a:off x="2453407" y="3095449"/>
            <a:ext cx="7285065" cy="38128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A1FA3A8-35E9-8B2B-CFE4-6521A54B88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5910" y="402796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9358D334-E559-883A-F6C2-B535BA4C0594}"/>
              </a:ext>
            </a:extLst>
          </p:cNvPr>
          <p:cNvCxnSpPr>
            <a:cxnSpLocks/>
          </p:cNvCxnSpPr>
          <p:nvPr/>
        </p:nvCxnSpPr>
        <p:spPr>
          <a:xfrm>
            <a:off x="1356478" y="3832121"/>
            <a:ext cx="676418" cy="587383"/>
          </a:xfrm>
          <a:prstGeom prst="bentConnector3">
            <a:avLst>
              <a:gd name="adj1" fmla="val 3652"/>
            </a:avLst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6686659-C85D-DC6D-91FA-67E453B40A92}"/>
              </a:ext>
            </a:extLst>
          </p:cNvPr>
          <p:cNvCxnSpPr>
            <a:cxnSpLocks/>
          </p:cNvCxnSpPr>
          <p:nvPr/>
        </p:nvCxnSpPr>
        <p:spPr>
          <a:xfrm flipV="1">
            <a:off x="9456239" y="3832121"/>
            <a:ext cx="580780" cy="538928"/>
          </a:xfrm>
          <a:prstGeom prst="bentConnector3">
            <a:avLst>
              <a:gd name="adj1" fmla="val 99482"/>
            </a:avLst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947C30-F90E-5776-5405-86FBAB4A0B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24154"/>
              </p:ext>
            </p:extLst>
          </p:nvPr>
        </p:nvGraphicFramePr>
        <p:xfrm>
          <a:off x="219147" y="4993150"/>
          <a:ext cx="265489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756">
                  <a:extLst>
                    <a:ext uri="{9D8B030D-6E8A-4147-A177-3AD203B41FA5}">
                      <a16:colId xmlns:a16="http://schemas.microsoft.com/office/drawing/2014/main" val="2596607114"/>
                    </a:ext>
                  </a:extLst>
                </a:gridCol>
                <a:gridCol w="723494">
                  <a:extLst>
                    <a:ext uri="{9D8B030D-6E8A-4147-A177-3AD203B41FA5}">
                      <a16:colId xmlns:a16="http://schemas.microsoft.com/office/drawing/2014/main" val="1721966718"/>
                    </a:ext>
                  </a:extLst>
                </a:gridCol>
                <a:gridCol w="262534">
                  <a:extLst>
                    <a:ext uri="{9D8B030D-6E8A-4147-A177-3AD203B41FA5}">
                      <a16:colId xmlns:a16="http://schemas.microsoft.com/office/drawing/2014/main" val="335505011"/>
                    </a:ext>
                  </a:extLst>
                </a:gridCol>
                <a:gridCol w="688108">
                  <a:extLst>
                    <a:ext uri="{9D8B030D-6E8A-4147-A177-3AD203B41FA5}">
                      <a16:colId xmlns:a16="http://schemas.microsoft.com/office/drawing/2014/main" val="1406888224"/>
                    </a:ext>
                  </a:extLst>
                </a:gridCol>
              </a:tblGrid>
              <a:tr h="2403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insightful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talk*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238347"/>
                  </a:ext>
                </a:extLst>
              </a:tr>
              <a:tr h="158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491538"/>
                  </a:ext>
                </a:extLst>
              </a:tr>
              <a:tr h="29178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54320"/>
                  </a:ext>
                </a:extLst>
              </a:tr>
              <a:tr h="15895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38077"/>
                  </a:ext>
                </a:extLst>
              </a:tr>
              <a:tr h="1589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9622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FCA0F7-D08C-65ED-C4E0-4F107FA32B6D}"/>
              </a:ext>
            </a:extLst>
          </p:cNvPr>
          <p:cNvSpPr txBox="1"/>
          <p:nvPr/>
        </p:nvSpPr>
        <p:spPr>
          <a:xfrm>
            <a:off x="2511525" y="327277"/>
            <a:ext cx="715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 Typical Topic Modelling Pipeline</a:t>
            </a:r>
          </a:p>
        </p:txBody>
      </p:sp>
    </p:spTree>
    <p:extLst>
      <p:ext uri="{BB962C8B-B14F-4D97-AF65-F5344CB8AC3E}">
        <p14:creationId xmlns:p14="http://schemas.microsoft.com/office/powerpoint/2010/main" val="53696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8FF70-9DA1-5005-4723-226691D43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EF9E5B-BF52-C8AE-F52B-90793E2298DB}"/>
              </a:ext>
            </a:extLst>
          </p:cNvPr>
          <p:cNvGraphicFramePr>
            <a:graphicFrameLocks noGrp="1"/>
          </p:cNvGraphicFramePr>
          <p:nvPr/>
        </p:nvGraphicFramePr>
        <p:xfrm>
          <a:off x="379612" y="1612052"/>
          <a:ext cx="3420093" cy="169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0093">
                  <a:extLst>
                    <a:ext uri="{9D8B030D-6E8A-4147-A177-3AD203B41FA5}">
                      <a16:colId xmlns:a16="http://schemas.microsoft.com/office/drawing/2014/main" val="212511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Insightful talk by Prof X at SICSS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what is Brandon talking about?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91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Looking forward to meeting new people at SICSS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725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569775-3742-1A58-7CB6-6EDD056D511B}"/>
              </a:ext>
            </a:extLst>
          </p:cNvPr>
          <p:cNvSpPr txBox="1"/>
          <p:nvPr/>
        </p:nvSpPr>
        <p:spPr>
          <a:xfrm>
            <a:off x="325858" y="1171770"/>
            <a:ext cx="354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SOCIAL MEDIA POSTS ON SICSS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4481F-4653-6007-8677-DF805AA198CC}"/>
              </a:ext>
            </a:extLst>
          </p:cNvPr>
          <p:cNvSpPr txBox="1"/>
          <p:nvPr/>
        </p:nvSpPr>
        <p:spPr>
          <a:xfrm>
            <a:off x="8852303" y="1693231"/>
            <a:ext cx="23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SUMMARY OF POSTS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41FDD76-04B0-675E-76FF-3AA85F8DC611}"/>
              </a:ext>
            </a:extLst>
          </p:cNvPr>
          <p:cNvGraphicFramePr>
            <a:graphicFrameLocks noGrp="1"/>
          </p:cNvGraphicFramePr>
          <p:nvPr/>
        </p:nvGraphicFramePr>
        <p:xfrm>
          <a:off x="9016828" y="2198274"/>
          <a:ext cx="2040382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0382">
                  <a:extLst>
                    <a:ext uri="{9D8B030D-6E8A-4147-A177-3AD203B41FA5}">
                      <a16:colId xmlns:a16="http://schemas.microsoft.com/office/drawing/2014/main" val="3084662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 on talk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8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networking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9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604581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3EBF8-F9A1-7FB0-35C9-1529497F27B0}"/>
              </a:ext>
            </a:extLst>
          </p:cNvPr>
          <p:cNvGrpSpPr/>
          <p:nvPr/>
        </p:nvGrpSpPr>
        <p:grpSpPr>
          <a:xfrm>
            <a:off x="2032896" y="2513073"/>
            <a:ext cx="7285065" cy="3812862"/>
            <a:chOff x="2453407" y="3095449"/>
            <a:chExt cx="7285065" cy="3812862"/>
          </a:xfrm>
        </p:grpSpPr>
        <p:graphicFrame>
          <p:nvGraphicFramePr>
            <p:cNvPr id="24" name="Diagram 23">
              <a:extLst>
                <a:ext uri="{FF2B5EF4-FFF2-40B4-BE49-F238E27FC236}">
                  <a16:creationId xmlns:a16="http://schemas.microsoft.com/office/drawing/2014/main" id="{B04C38E1-F520-E6D1-6A31-8B26E05305C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73812817"/>
                </p:ext>
              </p:extLst>
            </p:nvPr>
          </p:nvGraphicFramePr>
          <p:xfrm>
            <a:off x="2453407" y="3095449"/>
            <a:ext cx="7285065" cy="38128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92A9E48-48E3-46DF-813C-73BBABA1B3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5910" y="402796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1E3B4B8-9404-58BD-BDB2-5BD9C7902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5939" y="402796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018159A-62F0-BBC9-EE86-F258300EB155}"/>
              </a:ext>
            </a:extLst>
          </p:cNvPr>
          <p:cNvCxnSpPr>
            <a:cxnSpLocks/>
          </p:cNvCxnSpPr>
          <p:nvPr/>
        </p:nvCxnSpPr>
        <p:spPr>
          <a:xfrm>
            <a:off x="1356478" y="3832121"/>
            <a:ext cx="676418" cy="587383"/>
          </a:xfrm>
          <a:prstGeom prst="bentConnector3">
            <a:avLst>
              <a:gd name="adj1" fmla="val 3652"/>
            </a:avLst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B4210C2-67D7-6378-8293-2FC487F88352}"/>
              </a:ext>
            </a:extLst>
          </p:cNvPr>
          <p:cNvCxnSpPr>
            <a:cxnSpLocks/>
          </p:cNvCxnSpPr>
          <p:nvPr/>
        </p:nvCxnSpPr>
        <p:spPr>
          <a:xfrm flipV="1">
            <a:off x="9456239" y="3832121"/>
            <a:ext cx="580780" cy="538928"/>
          </a:xfrm>
          <a:prstGeom prst="bentConnector3">
            <a:avLst>
              <a:gd name="adj1" fmla="val 99482"/>
            </a:avLst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ACDCD9B-51EC-4C57-F08A-B72E3B55F4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6565" y="1871206"/>
            <a:ext cx="2977725" cy="14169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60EDB0-7FBF-AA07-5004-5182B549A6FA}"/>
              </a:ext>
            </a:extLst>
          </p:cNvPr>
          <p:cNvSpPr txBox="1"/>
          <p:nvPr/>
        </p:nvSpPr>
        <p:spPr>
          <a:xfrm>
            <a:off x="2511525" y="327277"/>
            <a:ext cx="715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 Typical Topic Modelling Pipeline</a:t>
            </a:r>
          </a:p>
        </p:txBody>
      </p:sp>
    </p:spTree>
    <p:extLst>
      <p:ext uri="{BB962C8B-B14F-4D97-AF65-F5344CB8AC3E}">
        <p14:creationId xmlns:p14="http://schemas.microsoft.com/office/powerpoint/2010/main" val="227888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4E320-F52B-BD31-9737-56AC655D4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F235C7D-382D-DD03-2014-2DEFBD13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174" y="4738113"/>
            <a:ext cx="1609129" cy="159779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270B4D-2E9F-9959-F7F0-BB1F7C8CCDC2}"/>
              </a:ext>
            </a:extLst>
          </p:cNvPr>
          <p:cNvGraphicFramePr>
            <a:graphicFrameLocks noGrp="1"/>
          </p:cNvGraphicFramePr>
          <p:nvPr/>
        </p:nvGraphicFramePr>
        <p:xfrm>
          <a:off x="379612" y="1612052"/>
          <a:ext cx="3420093" cy="169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0093">
                  <a:extLst>
                    <a:ext uri="{9D8B030D-6E8A-4147-A177-3AD203B41FA5}">
                      <a16:colId xmlns:a16="http://schemas.microsoft.com/office/drawing/2014/main" val="212511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Insightful talk by Prof X at SICSS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what is Brandon talking about?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91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Looking forward to meeting new people at SICSS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725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456B4C-4655-0DF1-10B0-4318E51A472A}"/>
              </a:ext>
            </a:extLst>
          </p:cNvPr>
          <p:cNvSpPr txBox="1"/>
          <p:nvPr/>
        </p:nvSpPr>
        <p:spPr>
          <a:xfrm>
            <a:off x="325858" y="1171770"/>
            <a:ext cx="354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SOCIAL MEDIA POSTS ON SICSS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59E08-AE80-BDB2-89AF-57D03AA062E9}"/>
              </a:ext>
            </a:extLst>
          </p:cNvPr>
          <p:cNvSpPr txBox="1"/>
          <p:nvPr/>
        </p:nvSpPr>
        <p:spPr>
          <a:xfrm>
            <a:off x="8852303" y="1693231"/>
            <a:ext cx="23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SUMMARY OF POSTS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492E07-045F-58B4-EE1E-49B2ABE03A43}"/>
              </a:ext>
            </a:extLst>
          </p:cNvPr>
          <p:cNvGraphicFramePr>
            <a:graphicFrameLocks noGrp="1"/>
          </p:cNvGraphicFramePr>
          <p:nvPr/>
        </p:nvGraphicFramePr>
        <p:xfrm>
          <a:off x="9016828" y="2198274"/>
          <a:ext cx="2040382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0382">
                  <a:extLst>
                    <a:ext uri="{9D8B030D-6E8A-4147-A177-3AD203B41FA5}">
                      <a16:colId xmlns:a16="http://schemas.microsoft.com/office/drawing/2014/main" val="3084662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 on talk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8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networking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9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604581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EA4D6E69-F1A3-9DCE-E1CD-A7A238275601}"/>
              </a:ext>
            </a:extLst>
          </p:cNvPr>
          <p:cNvGrpSpPr/>
          <p:nvPr/>
        </p:nvGrpSpPr>
        <p:grpSpPr>
          <a:xfrm>
            <a:off x="2032896" y="2513073"/>
            <a:ext cx="7285065" cy="3812862"/>
            <a:chOff x="2453407" y="3095449"/>
            <a:chExt cx="7285065" cy="3812862"/>
          </a:xfrm>
        </p:grpSpPr>
        <p:graphicFrame>
          <p:nvGraphicFramePr>
            <p:cNvPr id="24" name="Diagram 23">
              <a:extLst>
                <a:ext uri="{FF2B5EF4-FFF2-40B4-BE49-F238E27FC236}">
                  <a16:creationId xmlns:a16="http://schemas.microsoft.com/office/drawing/2014/main" id="{70A589B6-54FF-F51A-E70C-F703A477218D}"/>
                </a:ext>
              </a:extLst>
            </p:cNvPr>
            <p:cNvGraphicFramePr/>
            <p:nvPr/>
          </p:nvGraphicFramePr>
          <p:xfrm>
            <a:off x="2453407" y="3095449"/>
            <a:ext cx="7285065" cy="38128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5949A07-84D4-BEB6-3AF0-D50CBA815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5910" y="402796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B51A85C-68F2-3F99-A153-669D7226CF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5939" y="402796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64861A-5917-648D-2E47-2C1A6820F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7222" y="402796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477C862-21B9-BE74-1C7E-F47DA774CED3}"/>
              </a:ext>
            </a:extLst>
          </p:cNvPr>
          <p:cNvCxnSpPr>
            <a:cxnSpLocks/>
          </p:cNvCxnSpPr>
          <p:nvPr/>
        </p:nvCxnSpPr>
        <p:spPr>
          <a:xfrm>
            <a:off x="1356478" y="3832121"/>
            <a:ext cx="676418" cy="587383"/>
          </a:xfrm>
          <a:prstGeom prst="bentConnector3">
            <a:avLst>
              <a:gd name="adj1" fmla="val 3652"/>
            </a:avLst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A0B089A-FF13-EA36-D455-E18EA12F3DF6}"/>
              </a:ext>
            </a:extLst>
          </p:cNvPr>
          <p:cNvCxnSpPr>
            <a:cxnSpLocks/>
          </p:cNvCxnSpPr>
          <p:nvPr/>
        </p:nvCxnSpPr>
        <p:spPr>
          <a:xfrm flipV="1">
            <a:off x="9456239" y="3832121"/>
            <a:ext cx="580780" cy="538928"/>
          </a:xfrm>
          <a:prstGeom prst="bentConnector3">
            <a:avLst>
              <a:gd name="adj1" fmla="val 99482"/>
            </a:avLst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D0A56D-B02C-0A62-CC68-C5F930F91CCB}"/>
              </a:ext>
            </a:extLst>
          </p:cNvPr>
          <p:cNvSpPr txBox="1"/>
          <p:nvPr/>
        </p:nvSpPr>
        <p:spPr>
          <a:xfrm>
            <a:off x="2511525" y="327277"/>
            <a:ext cx="715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 Typical Topic Modelling Pipeline</a:t>
            </a:r>
          </a:p>
        </p:txBody>
      </p:sp>
    </p:spTree>
    <p:extLst>
      <p:ext uri="{BB962C8B-B14F-4D97-AF65-F5344CB8AC3E}">
        <p14:creationId xmlns:p14="http://schemas.microsoft.com/office/powerpoint/2010/main" val="44597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F0E8B-45E2-AC90-EBE6-EC4188C68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6ED2-799A-7B0D-3323-B58A37958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7" y="389202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/>
              <a:t>Topic modelling is challenging due to the differences in language processing between humans and machines.</a:t>
            </a:r>
            <a:endParaRPr lang="en-US" sz="28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55DF667-C942-535E-7DAC-C81C222BE5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66698" y="1504529"/>
          <a:ext cx="9058603" cy="3478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4641C465-928D-D91E-439B-72519EE3FECE}"/>
              </a:ext>
            </a:extLst>
          </p:cNvPr>
          <p:cNvSpPr>
            <a:spLocks noChangeAspect="1"/>
          </p:cNvSpPr>
          <p:nvPr/>
        </p:nvSpPr>
        <p:spPr>
          <a:xfrm>
            <a:off x="2766012" y="189009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372D04-0C30-DA4A-E373-645316A58304}"/>
              </a:ext>
            </a:extLst>
          </p:cNvPr>
          <p:cNvSpPr>
            <a:spLocks noChangeAspect="1"/>
          </p:cNvSpPr>
          <p:nvPr/>
        </p:nvSpPr>
        <p:spPr>
          <a:xfrm>
            <a:off x="5907763" y="189009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CC23473-B892-1821-27B8-1F37B0400457}"/>
              </a:ext>
            </a:extLst>
          </p:cNvPr>
          <p:cNvSpPr>
            <a:spLocks noChangeAspect="1"/>
          </p:cNvSpPr>
          <p:nvPr/>
        </p:nvSpPr>
        <p:spPr>
          <a:xfrm>
            <a:off x="9229514" y="189009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5730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B3CA3-4065-4C57-A587-2093E85F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7" y="389202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/>
              <a:t>Topic modelling is challenging due to the differences in language processing between humans and machines.</a:t>
            </a:r>
            <a:endParaRPr lang="en-US" sz="28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EECD2FB-7E45-F899-EA2C-632CC422A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580563"/>
              </p:ext>
            </p:extLst>
          </p:nvPr>
        </p:nvGraphicFramePr>
        <p:xfrm>
          <a:off x="1566698" y="1504529"/>
          <a:ext cx="9058603" cy="3478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5C2E5C-9CE1-470E-EF76-3B4811EC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682152"/>
              </p:ext>
            </p:extLst>
          </p:nvPr>
        </p:nvGraphicFramePr>
        <p:xfrm>
          <a:off x="4173328" y="5138731"/>
          <a:ext cx="3828870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6290">
                  <a:extLst>
                    <a:ext uri="{9D8B030D-6E8A-4147-A177-3AD203B41FA5}">
                      <a16:colId xmlns:a16="http://schemas.microsoft.com/office/drawing/2014/main" val="3585291235"/>
                    </a:ext>
                  </a:extLst>
                </a:gridCol>
                <a:gridCol w="1276290">
                  <a:extLst>
                    <a:ext uri="{9D8B030D-6E8A-4147-A177-3AD203B41FA5}">
                      <a16:colId xmlns:a16="http://schemas.microsoft.com/office/drawing/2014/main" val="656733127"/>
                    </a:ext>
                  </a:extLst>
                </a:gridCol>
                <a:gridCol w="1276290">
                  <a:extLst>
                    <a:ext uri="{9D8B030D-6E8A-4147-A177-3AD203B41FA5}">
                      <a16:colId xmlns:a16="http://schemas.microsoft.com/office/drawing/2014/main" val="2211290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Tfidf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S-</a:t>
                      </a:r>
                      <a:r>
                        <a:rPr lang="en-US" sz="2000" dirty="0" err="1"/>
                        <a:t>bert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41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 vs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0.036</a:t>
                      </a:r>
                      <a:r>
                        <a:rPr lang="en-SG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kern="1200" dirty="0">
                          <a:solidFill>
                            <a:schemeClr val="dk1"/>
                          </a:solidFill>
                          <a:effectLst/>
                        </a:rPr>
                        <a:t>0.209</a:t>
                      </a:r>
                      <a:endParaRPr lang="en-S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78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 vs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0.327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kern="1200" dirty="0">
                          <a:solidFill>
                            <a:schemeClr val="dk1"/>
                          </a:solidFill>
                          <a:effectLst/>
                        </a:rPr>
                        <a:t>0.447</a:t>
                      </a:r>
                      <a:endParaRPr lang="en-SG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36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5450CFC-68C0-E533-5519-B4D44B0F3CD0}"/>
              </a:ext>
            </a:extLst>
          </p:cNvPr>
          <p:cNvSpPr txBox="1"/>
          <p:nvPr/>
        </p:nvSpPr>
        <p:spPr>
          <a:xfrm>
            <a:off x="3954735" y="4703508"/>
            <a:ext cx="4298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Cosine Similarity Between Sentences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B3ED4A-48D9-4C33-400E-64C3AF9A444C}"/>
              </a:ext>
            </a:extLst>
          </p:cNvPr>
          <p:cNvSpPr>
            <a:spLocks noChangeAspect="1"/>
          </p:cNvSpPr>
          <p:nvPr/>
        </p:nvSpPr>
        <p:spPr>
          <a:xfrm>
            <a:off x="2766012" y="189009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A592B2-B8C4-BD31-07CE-388BBD2B16C4}"/>
              </a:ext>
            </a:extLst>
          </p:cNvPr>
          <p:cNvSpPr>
            <a:spLocks noChangeAspect="1"/>
          </p:cNvSpPr>
          <p:nvPr/>
        </p:nvSpPr>
        <p:spPr>
          <a:xfrm>
            <a:off x="5907763" y="189009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1AD4D7-43BB-5BAD-E5CC-2582047DF9EC}"/>
              </a:ext>
            </a:extLst>
          </p:cNvPr>
          <p:cNvSpPr>
            <a:spLocks noChangeAspect="1"/>
          </p:cNvSpPr>
          <p:nvPr/>
        </p:nvSpPr>
        <p:spPr>
          <a:xfrm>
            <a:off x="9229514" y="189009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0951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E7EAD5-7B75-C5E3-5E4C-B5B978E30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F924771-7A17-68F5-3B3F-23B603952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19BBC-8368-D867-6027-7515EC19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7" y="596238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/>
              <a:t>Topic modelling is challenging due to the differences in language processing between humans and machines.</a:t>
            </a:r>
            <a:endParaRPr lang="en-US" sz="2800" dirty="0"/>
          </a:p>
        </p:txBody>
      </p:sp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804F2E0C-B518-4A09-09E6-938B78A9B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754454"/>
              </p:ext>
            </p:extLst>
          </p:nvPr>
        </p:nvGraphicFramePr>
        <p:xfrm>
          <a:off x="838200" y="173936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680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6FF03-66E8-0BD6-E220-7300C1403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BEAED9-4945-F0C7-B2B0-7351651063AA}"/>
              </a:ext>
            </a:extLst>
          </p:cNvPr>
          <p:cNvGraphicFramePr>
            <a:graphicFrameLocks noGrp="1"/>
          </p:cNvGraphicFramePr>
          <p:nvPr/>
        </p:nvGraphicFramePr>
        <p:xfrm>
          <a:off x="379612" y="1612052"/>
          <a:ext cx="3420093" cy="1691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0093">
                  <a:extLst>
                    <a:ext uri="{9D8B030D-6E8A-4147-A177-3AD203B41FA5}">
                      <a16:colId xmlns:a16="http://schemas.microsoft.com/office/drawing/2014/main" val="212511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Insightful talk by Prof X at SICSS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41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what is Brandon talking about?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91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Looking forward to meeting new people at SICSS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4725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3E2B07-2CC2-D22E-659A-E9BDD43F10E6}"/>
              </a:ext>
            </a:extLst>
          </p:cNvPr>
          <p:cNvSpPr txBox="1"/>
          <p:nvPr/>
        </p:nvSpPr>
        <p:spPr>
          <a:xfrm>
            <a:off x="325858" y="1171770"/>
            <a:ext cx="354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SOCIAL MEDIA POSTS ON SICSS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86823-3987-B590-544C-AE1FC5A409CC}"/>
              </a:ext>
            </a:extLst>
          </p:cNvPr>
          <p:cNvSpPr txBox="1"/>
          <p:nvPr/>
        </p:nvSpPr>
        <p:spPr>
          <a:xfrm>
            <a:off x="9359921" y="1784060"/>
            <a:ext cx="23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SUMMARY OF POSTS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3C88DF8-756D-7D02-56F6-F1B1EF2CE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496623"/>
              </p:ext>
            </p:extLst>
          </p:nvPr>
        </p:nvGraphicFramePr>
        <p:xfrm>
          <a:off x="9524446" y="2191172"/>
          <a:ext cx="2040382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0382">
                  <a:extLst>
                    <a:ext uri="{9D8B030D-6E8A-4147-A177-3AD203B41FA5}">
                      <a16:colId xmlns:a16="http://schemas.microsoft.com/office/drawing/2014/main" val="3084662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 on talk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8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networking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89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604581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4048D84C-BCED-F9E9-9FB3-0B990523A84C}"/>
              </a:ext>
            </a:extLst>
          </p:cNvPr>
          <p:cNvGrpSpPr/>
          <p:nvPr/>
        </p:nvGrpSpPr>
        <p:grpSpPr>
          <a:xfrm>
            <a:off x="1979731" y="2157856"/>
            <a:ext cx="8232538" cy="4945709"/>
            <a:chOff x="2453407" y="1962602"/>
            <a:chExt cx="8232538" cy="4945709"/>
          </a:xfrm>
        </p:grpSpPr>
        <p:graphicFrame>
          <p:nvGraphicFramePr>
            <p:cNvPr id="24" name="Diagram 23">
              <a:extLst>
                <a:ext uri="{FF2B5EF4-FFF2-40B4-BE49-F238E27FC236}">
                  <a16:creationId xmlns:a16="http://schemas.microsoft.com/office/drawing/2014/main" id="{2B8BC785-55D0-DBA3-01B0-F4A6A90164C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10510665"/>
                </p:ext>
              </p:extLst>
            </p:nvPr>
          </p:nvGraphicFramePr>
          <p:xfrm>
            <a:off x="2453407" y="1962602"/>
            <a:ext cx="8232538" cy="49457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78AC38F-3E94-09D5-7563-F7DDB9CC0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3540" y="3497077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B56C167-64C9-843B-2CF5-4265330F84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4823" y="351455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CA1E07A-89EC-801A-D69A-7D09424D27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16106" y="3545906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B9FB916-FFCF-2086-7D3A-F24760823A1B}"/>
              </a:ext>
            </a:extLst>
          </p:cNvPr>
          <p:cNvCxnSpPr>
            <a:cxnSpLocks/>
          </p:cNvCxnSpPr>
          <p:nvPr/>
        </p:nvCxnSpPr>
        <p:spPr>
          <a:xfrm>
            <a:off x="970945" y="4043327"/>
            <a:ext cx="676418" cy="587383"/>
          </a:xfrm>
          <a:prstGeom prst="bentConnector3">
            <a:avLst>
              <a:gd name="adj1" fmla="val 3652"/>
            </a:avLst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437DD1A-4BD1-2BB2-31F0-AE7A675EDB5E}"/>
              </a:ext>
            </a:extLst>
          </p:cNvPr>
          <p:cNvCxnSpPr>
            <a:cxnSpLocks/>
          </p:cNvCxnSpPr>
          <p:nvPr/>
        </p:nvCxnSpPr>
        <p:spPr>
          <a:xfrm flipV="1">
            <a:off x="10515959" y="4043327"/>
            <a:ext cx="580780" cy="538928"/>
          </a:xfrm>
          <a:prstGeom prst="bentConnector3">
            <a:avLst>
              <a:gd name="adj1" fmla="val 99482"/>
            </a:avLst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98A0E1-20DE-3CD6-CE4B-3855A15ED025}"/>
              </a:ext>
            </a:extLst>
          </p:cNvPr>
          <p:cNvSpPr txBox="1"/>
          <p:nvPr/>
        </p:nvSpPr>
        <p:spPr>
          <a:xfrm>
            <a:off x="1694687" y="398094"/>
            <a:ext cx="9111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An LLM-enhanced Topic Modelling Pipeline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C4225E-23D6-5874-1FD4-31D409401FE3}"/>
              </a:ext>
            </a:extLst>
          </p:cNvPr>
          <p:cNvSpPr>
            <a:spLocks noChangeAspect="1"/>
          </p:cNvSpPr>
          <p:nvPr/>
        </p:nvSpPr>
        <p:spPr>
          <a:xfrm>
            <a:off x="2869798" y="3740446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pic>
        <p:nvPicPr>
          <p:cNvPr id="9" name="Picture 10" descr="Google's Gemini AI sees rapid surge in adoption | Digital Watch Observatory">
            <a:extLst>
              <a:ext uri="{FF2B5EF4-FFF2-40B4-BE49-F238E27FC236}">
                <a16:creationId xmlns:a16="http://schemas.microsoft.com/office/drawing/2014/main" id="{799C0204-AED8-6E9B-B0A2-EF99BB89B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72" y="5370344"/>
            <a:ext cx="1516307" cy="90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What is Hugging Face? | IBM">
            <a:extLst>
              <a:ext uri="{FF2B5EF4-FFF2-40B4-BE49-F238E27FC236}">
                <a16:creationId xmlns:a16="http://schemas.microsoft.com/office/drawing/2014/main" id="{172D7532-B7ED-198B-7CCA-3AEE6F9F7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034" y="5650643"/>
            <a:ext cx="1809527" cy="90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Ollama 로컬에서 LLM 돌려보기 - 스마일서브 IDCHOWTO닷컴">
            <a:extLst>
              <a:ext uri="{FF2B5EF4-FFF2-40B4-BE49-F238E27FC236}">
                <a16:creationId xmlns:a16="http://schemas.microsoft.com/office/drawing/2014/main" id="{EE8D7C42-A7A7-61FE-C96D-A94BDD9F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436" y="5261032"/>
            <a:ext cx="1259928" cy="43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23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5433</TotalTime>
  <Words>917</Words>
  <Application>Microsoft Macintosh PowerPoint</Application>
  <PresentationFormat>Widescreen</PresentationFormat>
  <Paragraphs>228</Paragraphs>
  <Slides>15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An LLM-enhanced Topic Modelling Pipeline</vt:lpstr>
      <vt:lpstr>PowerPoint Presentation</vt:lpstr>
      <vt:lpstr>PowerPoint Presentation</vt:lpstr>
      <vt:lpstr>PowerPoint Presentation</vt:lpstr>
      <vt:lpstr>PowerPoint Presentation</vt:lpstr>
      <vt:lpstr>Topic modelling is challenging due to the differences in language processing between humans and machines.</vt:lpstr>
      <vt:lpstr>Topic modelling is challenging due to the differences in language processing between humans and machines.</vt:lpstr>
      <vt:lpstr>Topic modelling is challenging due to the differences in language processing between humans and machines.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Loh Siyuan</dc:creator>
  <cp:lastModifiedBy>Loh Siyuan</cp:lastModifiedBy>
  <cp:revision>1</cp:revision>
  <dcterms:created xsi:type="dcterms:W3CDTF">2025-07-03T10:35:51Z</dcterms:created>
  <dcterms:modified xsi:type="dcterms:W3CDTF">2025-07-07T05:08:57Z</dcterms:modified>
</cp:coreProperties>
</file>