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8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0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1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2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3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4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70" r:id="rId3"/>
    <p:sldId id="266" r:id="rId4"/>
    <p:sldId id="311" r:id="rId5"/>
    <p:sldId id="312" r:id="rId6"/>
    <p:sldId id="271" r:id="rId7"/>
    <p:sldId id="279" r:id="rId8"/>
    <p:sldId id="274" r:id="rId9"/>
    <p:sldId id="294" r:id="rId10"/>
    <p:sldId id="329" r:id="rId11"/>
    <p:sldId id="331" r:id="rId12"/>
    <p:sldId id="330" r:id="rId13"/>
    <p:sldId id="334" r:id="rId14"/>
    <p:sldId id="332" r:id="rId15"/>
    <p:sldId id="335" r:id="rId16"/>
    <p:sldId id="333" r:id="rId17"/>
    <p:sldId id="291" r:id="rId18"/>
    <p:sldId id="283" r:id="rId19"/>
    <p:sldId id="300" r:id="rId20"/>
    <p:sldId id="301" r:id="rId21"/>
    <p:sldId id="356" r:id="rId22"/>
    <p:sldId id="337" r:id="rId23"/>
    <p:sldId id="352" r:id="rId24"/>
    <p:sldId id="371" r:id="rId25"/>
    <p:sldId id="365" r:id="rId26"/>
    <p:sldId id="368" r:id="rId27"/>
    <p:sldId id="370" r:id="rId28"/>
    <p:sldId id="369" r:id="rId29"/>
    <p:sldId id="268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  <a:srgbClr val="CCFF66"/>
    <a:srgbClr val="99FF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33" autoAdjust="0"/>
    <p:restoredTop sz="65217" autoAdjust="0"/>
  </p:normalViewPr>
  <p:slideViewPr>
    <p:cSldViewPr snapToGrid="0" snapToObjects="1">
      <p:cViewPr varScale="1">
        <p:scale>
          <a:sx n="74" d="100"/>
          <a:sy n="74" d="100"/>
        </p:scale>
        <p:origin x="1190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boonstra" userId="65c6f317143b51f2" providerId="LiveId" clId="{B570BADD-F638-4EF3-917F-909B6AF04162}"/>
    <pc:docChg chg="undo custSel delSld modSld">
      <pc:chgData name="boris boonstra" userId="65c6f317143b51f2" providerId="LiveId" clId="{B570BADD-F638-4EF3-917F-909B6AF04162}" dt="2020-10-06T07:40:54.035" v="1646" actId="20577"/>
      <pc:docMkLst>
        <pc:docMk/>
      </pc:docMkLst>
      <pc:sldChg chg="modSp modNotesTx">
        <pc:chgData name="boris boonstra" userId="65c6f317143b51f2" providerId="LiveId" clId="{B570BADD-F638-4EF3-917F-909B6AF04162}" dt="2020-10-04T10:23:54.072" v="1409" actId="1076"/>
        <pc:sldMkLst>
          <pc:docMk/>
          <pc:sldMk cId="1512823589" sldId="266"/>
        </pc:sldMkLst>
        <pc:spChg chg="mod">
          <ac:chgData name="boris boonstra" userId="65c6f317143b51f2" providerId="LiveId" clId="{B570BADD-F638-4EF3-917F-909B6AF04162}" dt="2020-10-04T10:23:54.072" v="1409" actId="1076"/>
          <ac:spMkLst>
            <pc:docMk/>
            <pc:sldMk cId="1512823589" sldId="266"/>
            <ac:spMk id="3" creationId="{00000000-0000-0000-0000-000000000000}"/>
          </ac:spMkLst>
        </pc:spChg>
      </pc:sldChg>
      <pc:sldChg chg="addSp delSp modSp modNotesTx">
        <pc:chgData name="boris boonstra" userId="65c6f317143b51f2" providerId="LiveId" clId="{B570BADD-F638-4EF3-917F-909B6AF04162}" dt="2020-10-06T07:35:02.285" v="1415" actId="20577"/>
        <pc:sldMkLst>
          <pc:docMk/>
          <pc:sldMk cId="248826968" sldId="270"/>
        </pc:sldMkLst>
        <pc:spChg chg="mod">
          <ac:chgData name="boris boonstra" userId="65c6f317143b51f2" providerId="LiveId" clId="{B570BADD-F638-4EF3-917F-909B6AF04162}" dt="2020-10-01T11:27:24.068" v="357" actId="20577"/>
          <ac:spMkLst>
            <pc:docMk/>
            <pc:sldMk cId="248826968" sldId="270"/>
            <ac:spMk id="2" creationId="{00000000-0000-0000-0000-000000000000}"/>
          </ac:spMkLst>
        </pc:spChg>
        <pc:spChg chg="mod">
          <ac:chgData name="boris boonstra" userId="65c6f317143b51f2" providerId="LiveId" clId="{B570BADD-F638-4EF3-917F-909B6AF04162}" dt="2020-10-04T10:12:54.003" v="1234" actId="27636"/>
          <ac:spMkLst>
            <pc:docMk/>
            <pc:sldMk cId="248826968" sldId="270"/>
            <ac:spMk id="3" creationId="{00000000-0000-0000-0000-000000000000}"/>
          </ac:spMkLst>
        </pc:spChg>
        <pc:spChg chg="mod">
          <ac:chgData name="boris boonstra" userId="65c6f317143b51f2" providerId="LiveId" clId="{B570BADD-F638-4EF3-917F-909B6AF04162}" dt="2020-10-01T11:31:39.484" v="831" actId="1076"/>
          <ac:spMkLst>
            <pc:docMk/>
            <pc:sldMk cId="248826968" sldId="270"/>
            <ac:spMk id="4" creationId="{14054FB4-CBEB-406F-A138-CCBD48CADEDD}"/>
          </ac:spMkLst>
        </pc:spChg>
        <pc:spChg chg="del mod">
          <ac:chgData name="boris boonstra" userId="65c6f317143b51f2" providerId="LiveId" clId="{B570BADD-F638-4EF3-917F-909B6AF04162}" dt="2020-10-01T11:52:31.158" v="833" actId="478"/>
          <ac:spMkLst>
            <pc:docMk/>
            <pc:sldMk cId="248826968" sldId="270"/>
            <ac:spMk id="5" creationId="{244AB5AC-0EC7-446F-8236-339EC750DCD3}"/>
          </ac:spMkLst>
        </pc:spChg>
        <pc:spChg chg="mod">
          <ac:chgData name="boris boonstra" userId="65c6f317143b51f2" providerId="LiveId" clId="{B570BADD-F638-4EF3-917F-909B6AF04162}" dt="2020-10-01T11:31:39.484" v="831" actId="1076"/>
          <ac:spMkLst>
            <pc:docMk/>
            <pc:sldMk cId="248826968" sldId="270"/>
            <ac:spMk id="7" creationId="{B373F085-A139-4887-A077-57E1555C3D77}"/>
          </ac:spMkLst>
        </pc:spChg>
        <pc:picChg chg="add mod">
          <ac:chgData name="boris boonstra" userId="65c6f317143b51f2" providerId="LiveId" clId="{B570BADD-F638-4EF3-917F-909B6AF04162}" dt="2020-10-01T11:52:43.182" v="837" actId="1076"/>
          <ac:picMkLst>
            <pc:docMk/>
            <pc:sldMk cId="248826968" sldId="270"/>
            <ac:picMk id="1026" creationId="{369551F3-B372-410C-8618-93117DCB91D6}"/>
          </ac:picMkLst>
        </pc:picChg>
      </pc:sldChg>
      <pc:sldChg chg="modNotesTx">
        <pc:chgData name="boris boonstra" userId="65c6f317143b51f2" providerId="LiveId" clId="{B570BADD-F638-4EF3-917F-909B6AF04162}" dt="2020-10-06T07:38:20.173" v="1458" actId="20577"/>
        <pc:sldMkLst>
          <pc:docMk/>
          <pc:sldMk cId="516647031" sldId="271"/>
        </pc:sldMkLst>
      </pc:sldChg>
      <pc:sldChg chg="modSp modAnim modNotesTx">
        <pc:chgData name="boris boonstra" userId="65c6f317143b51f2" providerId="LiveId" clId="{B570BADD-F638-4EF3-917F-909B6AF04162}" dt="2020-10-06T07:40:54.035" v="1646" actId="20577"/>
        <pc:sldMkLst>
          <pc:docMk/>
          <pc:sldMk cId="177755775" sldId="274"/>
        </pc:sldMkLst>
        <pc:spChg chg="mod">
          <ac:chgData name="boris boonstra" userId="65c6f317143b51f2" providerId="LiveId" clId="{B570BADD-F638-4EF3-917F-909B6AF04162}" dt="2020-10-04T10:06:15.774" v="948" actId="27636"/>
          <ac:spMkLst>
            <pc:docMk/>
            <pc:sldMk cId="177755775" sldId="274"/>
            <ac:spMk id="3" creationId="{D161B18D-4CD5-45D1-AA2B-2B75439AF102}"/>
          </ac:spMkLst>
        </pc:spChg>
      </pc:sldChg>
      <pc:sldChg chg="del">
        <pc:chgData name="boris boonstra" userId="65c6f317143b51f2" providerId="LiveId" clId="{B570BADD-F638-4EF3-917F-909B6AF04162}" dt="2020-10-04T10:05:31.175" v="884" actId="2696"/>
        <pc:sldMkLst>
          <pc:docMk/>
          <pc:sldMk cId="3815894813" sldId="286"/>
        </pc:sldMkLst>
      </pc:sldChg>
      <pc:sldChg chg="del">
        <pc:chgData name="boris boonstra" userId="65c6f317143b51f2" providerId="LiveId" clId="{B570BADD-F638-4EF3-917F-909B6AF04162}" dt="2020-10-04T10:11:13.337" v="1148" actId="2696"/>
        <pc:sldMkLst>
          <pc:docMk/>
          <pc:sldMk cId="1682885576" sldId="295"/>
        </pc:sldMkLst>
      </pc:sldChg>
      <pc:sldChg chg="del">
        <pc:chgData name="boris boonstra" userId="65c6f317143b51f2" providerId="LiveId" clId="{B570BADD-F638-4EF3-917F-909B6AF04162}" dt="2020-10-04T10:11:22.376" v="1151" actId="2696"/>
        <pc:sldMkLst>
          <pc:docMk/>
          <pc:sldMk cId="2582824676" sldId="297"/>
        </pc:sldMkLst>
      </pc:sldChg>
      <pc:sldChg chg="del">
        <pc:chgData name="boris boonstra" userId="65c6f317143b51f2" providerId="LiveId" clId="{B570BADD-F638-4EF3-917F-909B6AF04162}" dt="2020-10-04T10:11:20.231" v="1150" actId="2696"/>
        <pc:sldMkLst>
          <pc:docMk/>
          <pc:sldMk cId="405032285" sldId="298"/>
        </pc:sldMkLst>
      </pc:sldChg>
      <pc:sldChg chg="del">
        <pc:chgData name="boris boonstra" userId="65c6f317143b51f2" providerId="LiveId" clId="{B570BADD-F638-4EF3-917F-909B6AF04162}" dt="2020-10-04T10:11:17.121" v="1149" actId="2696"/>
        <pc:sldMkLst>
          <pc:docMk/>
          <pc:sldMk cId="1400057256" sldId="299"/>
        </pc:sldMkLst>
      </pc:sldChg>
      <pc:sldChg chg="del">
        <pc:chgData name="boris boonstra" userId="65c6f317143b51f2" providerId="LiveId" clId="{B570BADD-F638-4EF3-917F-909B6AF04162}" dt="2020-10-04T10:10:55.444" v="1146" actId="2696"/>
        <pc:sldMkLst>
          <pc:docMk/>
          <pc:sldMk cId="1944228549" sldId="320"/>
        </pc:sldMkLst>
      </pc:sldChg>
      <pc:sldChg chg="del">
        <pc:chgData name="boris boonstra" userId="65c6f317143b51f2" providerId="LiveId" clId="{B570BADD-F638-4EF3-917F-909B6AF04162}" dt="2020-10-04T10:10:57.649" v="1147" actId="2696"/>
        <pc:sldMkLst>
          <pc:docMk/>
          <pc:sldMk cId="3552463013" sldId="322"/>
        </pc:sldMkLst>
      </pc:sldChg>
      <pc:sldChg chg="modNotesTx">
        <pc:chgData name="boris boonstra" userId="65c6f317143b51f2" providerId="LiveId" clId="{B570BADD-F638-4EF3-917F-909B6AF04162}" dt="2020-10-04T10:08:01.190" v="1144" actId="20577"/>
        <pc:sldMkLst>
          <pc:docMk/>
          <pc:sldMk cId="3520755736" sldId="329"/>
        </pc:sldMkLst>
      </pc:sldChg>
      <pc:sldChg chg="del">
        <pc:chgData name="boris boonstra" userId="65c6f317143b51f2" providerId="LiveId" clId="{B570BADD-F638-4EF3-917F-909B6AF04162}" dt="2020-10-04T10:05:28.685" v="882" actId="2696"/>
        <pc:sldMkLst>
          <pc:docMk/>
          <pc:sldMk cId="278683229" sldId="353"/>
        </pc:sldMkLst>
      </pc:sldChg>
      <pc:sldChg chg="del">
        <pc:chgData name="boris boonstra" userId="65c6f317143b51f2" providerId="LiveId" clId="{B570BADD-F638-4EF3-917F-909B6AF04162}" dt="2020-10-04T10:05:29.866" v="883" actId="2696"/>
        <pc:sldMkLst>
          <pc:docMk/>
          <pc:sldMk cId="3967539302" sldId="355"/>
        </pc:sldMkLst>
      </pc:sldChg>
      <pc:sldChg chg="del">
        <pc:chgData name="boris boonstra" userId="65c6f317143b51f2" providerId="LiveId" clId="{B570BADD-F638-4EF3-917F-909B6AF04162}" dt="2020-10-04T10:10:45.987" v="1145" actId="2696"/>
        <pc:sldMkLst>
          <pc:docMk/>
          <pc:sldMk cId="1908692870" sldId="357"/>
        </pc:sldMkLst>
      </pc:sldChg>
    </pc:docChg>
  </pc:docChgLst>
  <pc:docChgLst>
    <pc:chgData name="boris boonstra" userId="65c6f317143b51f2" providerId="LiveId" clId="{491A296E-CD31-4467-9982-40183DDCE400}"/>
    <pc:docChg chg="custSel modSld">
      <pc:chgData name="boris boonstra" userId="65c6f317143b51f2" providerId="LiveId" clId="{491A296E-CD31-4467-9982-40183DDCE400}" dt="2020-10-16T11:26:12.389" v="55" actId="368"/>
      <pc:docMkLst>
        <pc:docMk/>
      </pc:docMkLst>
      <pc:sldChg chg="modNotes">
        <pc:chgData name="boris boonstra" userId="65c6f317143b51f2" providerId="LiveId" clId="{491A296E-CD31-4467-9982-40183DDCE400}" dt="2020-10-16T11:26:12.262" v="3" actId="368"/>
        <pc:sldMkLst>
          <pc:docMk/>
          <pc:sldMk cId="1512823589" sldId="266"/>
        </pc:sldMkLst>
      </pc:sldChg>
      <pc:sldChg chg="modNotes">
        <pc:chgData name="boris boonstra" userId="65c6f317143b51f2" providerId="LiveId" clId="{491A296E-CD31-4467-9982-40183DDCE400}" dt="2020-10-16T11:26:12.389" v="55" actId="368"/>
        <pc:sldMkLst>
          <pc:docMk/>
          <pc:sldMk cId="371639283" sldId="268"/>
        </pc:sldMkLst>
      </pc:sldChg>
      <pc:sldChg chg="modNotes">
        <pc:chgData name="boris boonstra" userId="65c6f317143b51f2" providerId="LiveId" clId="{491A296E-CD31-4467-9982-40183DDCE400}" dt="2020-10-16T11:26:12.257" v="1" actId="368"/>
        <pc:sldMkLst>
          <pc:docMk/>
          <pc:sldMk cId="248826968" sldId="270"/>
        </pc:sldMkLst>
      </pc:sldChg>
      <pc:sldChg chg="modNotes">
        <pc:chgData name="boris boonstra" userId="65c6f317143b51f2" providerId="LiveId" clId="{491A296E-CD31-4467-9982-40183DDCE400}" dt="2020-10-16T11:26:12.281" v="9" actId="368"/>
        <pc:sldMkLst>
          <pc:docMk/>
          <pc:sldMk cId="516647031" sldId="271"/>
        </pc:sldMkLst>
      </pc:sldChg>
      <pc:sldChg chg="modNotes">
        <pc:chgData name="boris boonstra" userId="65c6f317143b51f2" providerId="LiveId" clId="{491A296E-CD31-4467-9982-40183DDCE400}" dt="2020-10-16T11:26:12.292" v="13" actId="368"/>
        <pc:sldMkLst>
          <pc:docMk/>
          <pc:sldMk cId="177755775" sldId="274"/>
        </pc:sldMkLst>
      </pc:sldChg>
      <pc:sldChg chg="modNotes">
        <pc:chgData name="boris boonstra" userId="65c6f317143b51f2" providerId="LiveId" clId="{491A296E-CD31-4467-9982-40183DDCE400}" dt="2020-10-16T11:26:12.287" v="11" actId="368"/>
        <pc:sldMkLst>
          <pc:docMk/>
          <pc:sldMk cId="304372606" sldId="279"/>
        </pc:sldMkLst>
      </pc:sldChg>
      <pc:sldChg chg="modNotes">
        <pc:chgData name="boris boonstra" userId="65c6f317143b51f2" providerId="LiveId" clId="{491A296E-CD31-4467-9982-40183DDCE400}" dt="2020-10-16T11:26:12.337" v="33" actId="368"/>
        <pc:sldMkLst>
          <pc:docMk/>
          <pc:sldMk cId="2456659947" sldId="283"/>
        </pc:sldMkLst>
      </pc:sldChg>
      <pc:sldChg chg="modNotes">
        <pc:chgData name="boris boonstra" userId="65c6f317143b51f2" providerId="LiveId" clId="{491A296E-CD31-4467-9982-40183DDCE400}" dt="2020-10-16T11:26:12.332" v="31" actId="368"/>
        <pc:sldMkLst>
          <pc:docMk/>
          <pc:sldMk cId="967700722" sldId="291"/>
        </pc:sldMkLst>
      </pc:sldChg>
      <pc:sldChg chg="modNotes">
        <pc:chgData name="boris boonstra" userId="65c6f317143b51f2" providerId="LiveId" clId="{491A296E-CD31-4467-9982-40183DDCE400}" dt="2020-10-16T11:26:12.296" v="15" actId="368"/>
        <pc:sldMkLst>
          <pc:docMk/>
          <pc:sldMk cId="1690545023" sldId="294"/>
        </pc:sldMkLst>
      </pc:sldChg>
      <pc:sldChg chg="modNotes">
        <pc:chgData name="boris boonstra" userId="65c6f317143b51f2" providerId="LiveId" clId="{491A296E-CD31-4467-9982-40183DDCE400}" dt="2020-10-16T11:26:12.342" v="35" actId="368"/>
        <pc:sldMkLst>
          <pc:docMk/>
          <pc:sldMk cId="2503624261" sldId="300"/>
        </pc:sldMkLst>
      </pc:sldChg>
      <pc:sldChg chg="modNotes">
        <pc:chgData name="boris boonstra" userId="65c6f317143b51f2" providerId="LiveId" clId="{491A296E-CD31-4467-9982-40183DDCE400}" dt="2020-10-16T11:26:12.348" v="37" actId="368"/>
        <pc:sldMkLst>
          <pc:docMk/>
          <pc:sldMk cId="391026004" sldId="301"/>
        </pc:sldMkLst>
      </pc:sldChg>
      <pc:sldChg chg="modNotes">
        <pc:chgData name="boris boonstra" userId="65c6f317143b51f2" providerId="LiveId" clId="{491A296E-CD31-4467-9982-40183DDCE400}" dt="2020-10-16T11:26:12.268" v="5" actId="368"/>
        <pc:sldMkLst>
          <pc:docMk/>
          <pc:sldMk cId="1396051446" sldId="311"/>
        </pc:sldMkLst>
      </pc:sldChg>
      <pc:sldChg chg="modNotes">
        <pc:chgData name="boris boonstra" userId="65c6f317143b51f2" providerId="LiveId" clId="{491A296E-CD31-4467-9982-40183DDCE400}" dt="2020-10-16T11:26:12.275" v="7" actId="368"/>
        <pc:sldMkLst>
          <pc:docMk/>
          <pc:sldMk cId="2810911489" sldId="312"/>
        </pc:sldMkLst>
      </pc:sldChg>
      <pc:sldChg chg="modNotes">
        <pc:chgData name="boris boonstra" userId="65c6f317143b51f2" providerId="LiveId" clId="{491A296E-CD31-4467-9982-40183DDCE400}" dt="2020-10-16T11:26:12.301" v="17" actId="368"/>
        <pc:sldMkLst>
          <pc:docMk/>
          <pc:sldMk cId="3520755736" sldId="329"/>
        </pc:sldMkLst>
      </pc:sldChg>
      <pc:sldChg chg="modNotes">
        <pc:chgData name="boris boonstra" userId="65c6f317143b51f2" providerId="LiveId" clId="{491A296E-CD31-4467-9982-40183DDCE400}" dt="2020-10-16T11:26:12.310" v="21" actId="368"/>
        <pc:sldMkLst>
          <pc:docMk/>
          <pc:sldMk cId="3503742287" sldId="330"/>
        </pc:sldMkLst>
      </pc:sldChg>
      <pc:sldChg chg="modNotes">
        <pc:chgData name="boris boonstra" userId="65c6f317143b51f2" providerId="LiveId" clId="{491A296E-CD31-4467-9982-40183DDCE400}" dt="2020-10-16T11:26:12.305" v="19" actId="368"/>
        <pc:sldMkLst>
          <pc:docMk/>
          <pc:sldMk cId="3640074003" sldId="331"/>
        </pc:sldMkLst>
      </pc:sldChg>
      <pc:sldChg chg="modNotes">
        <pc:chgData name="boris boonstra" userId="65c6f317143b51f2" providerId="LiveId" clId="{491A296E-CD31-4467-9982-40183DDCE400}" dt="2020-10-16T11:26:12.318" v="25" actId="368"/>
        <pc:sldMkLst>
          <pc:docMk/>
          <pc:sldMk cId="1656482806" sldId="332"/>
        </pc:sldMkLst>
      </pc:sldChg>
      <pc:sldChg chg="modNotes">
        <pc:chgData name="boris boonstra" userId="65c6f317143b51f2" providerId="LiveId" clId="{491A296E-CD31-4467-9982-40183DDCE400}" dt="2020-10-16T11:26:12.328" v="29" actId="368"/>
        <pc:sldMkLst>
          <pc:docMk/>
          <pc:sldMk cId="2629032270" sldId="333"/>
        </pc:sldMkLst>
      </pc:sldChg>
      <pc:sldChg chg="modNotes">
        <pc:chgData name="boris boonstra" userId="65c6f317143b51f2" providerId="LiveId" clId="{491A296E-CD31-4467-9982-40183DDCE400}" dt="2020-10-16T11:26:12.314" v="23" actId="368"/>
        <pc:sldMkLst>
          <pc:docMk/>
          <pc:sldMk cId="2760876570" sldId="334"/>
        </pc:sldMkLst>
      </pc:sldChg>
      <pc:sldChg chg="modNotes">
        <pc:chgData name="boris boonstra" userId="65c6f317143b51f2" providerId="LiveId" clId="{491A296E-CD31-4467-9982-40183DDCE400}" dt="2020-10-16T11:26:12.323" v="27" actId="368"/>
        <pc:sldMkLst>
          <pc:docMk/>
          <pc:sldMk cId="1072430309" sldId="335"/>
        </pc:sldMkLst>
      </pc:sldChg>
      <pc:sldChg chg="modNotes">
        <pc:chgData name="boris boonstra" userId="65c6f317143b51f2" providerId="LiveId" clId="{491A296E-CD31-4467-9982-40183DDCE400}" dt="2020-10-16T11:26:12.359" v="41" actId="368"/>
        <pc:sldMkLst>
          <pc:docMk/>
          <pc:sldMk cId="3974327519" sldId="337"/>
        </pc:sldMkLst>
      </pc:sldChg>
      <pc:sldChg chg="modNotes">
        <pc:chgData name="boris boonstra" userId="65c6f317143b51f2" providerId="LiveId" clId="{491A296E-CD31-4467-9982-40183DDCE400}" dt="2020-10-16T11:26:12.364" v="43" actId="368"/>
        <pc:sldMkLst>
          <pc:docMk/>
          <pc:sldMk cId="4002552762" sldId="352"/>
        </pc:sldMkLst>
      </pc:sldChg>
      <pc:sldChg chg="modNotes">
        <pc:chgData name="boris boonstra" userId="65c6f317143b51f2" providerId="LiveId" clId="{491A296E-CD31-4467-9982-40183DDCE400}" dt="2020-10-16T11:26:12.354" v="39" actId="368"/>
        <pc:sldMkLst>
          <pc:docMk/>
          <pc:sldMk cId="1955719443" sldId="356"/>
        </pc:sldMkLst>
      </pc:sldChg>
      <pc:sldChg chg="modNotes">
        <pc:chgData name="boris boonstra" userId="65c6f317143b51f2" providerId="LiveId" clId="{491A296E-CD31-4467-9982-40183DDCE400}" dt="2020-10-16T11:26:12.372" v="47" actId="368"/>
        <pc:sldMkLst>
          <pc:docMk/>
          <pc:sldMk cId="2036764586" sldId="365"/>
        </pc:sldMkLst>
      </pc:sldChg>
      <pc:sldChg chg="modNotes">
        <pc:chgData name="boris boonstra" userId="65c6f317143b51f2" providerId="LiveId" clId="{491A296E-CD31-4467-9982-40183DDCE400}" dt="2020-10-16T11:26:12.377" v="49" actId="368"/>
        <pc:sldMkLst>
          <pc:docMk/>
          <pc:sldMk cId="2218459884" sldId="368"/>
        </pc:sldMkLst>
      </pc:sldChg>
      <pc:sldChg chg="modNotes">
        <pc:chgData name="boris boonstra" userId="65c6f317143b51f2" providerId="LiveId" clId="{491A296E-CD31-4467-9982-40183DDCE400}" dt="2020-10-16T11:26:12.385" v="53" actId="368"/>
        <pc:sldMkLst>
          <pc:docMk/>
          <pc:sldMk cId="3041994874" sldId="369"/>
        </pc:sldMkLst>
      </pc:sldChg>
      <pc:sldChg chg="modNotes">
        <pc:chgData name="boris boonstra" userId="65c6f317143b51f2" providerId="LiveId" clId="{491A296E-CD31-4467-9982-40183DDCE400}" dt="2020-10-16T11:26:12.381" v="51" actId="368"/>
        <pc:sldMkLst>
          <pc:docMk/>
          <pc:sldMk cId="2583572690" sldId="370"/>
        </pc:sldMkLst>
      </pc:sldChg>
      <pc:sldChg chg="modNotes">
        <pc:chgData name="boris boonstra" userId="65c6f317143b51f2" providerId="LiveId" clId="{491A296E-CD31-4467-9982-40183DDCE400}" dt="2020-10-16T11:26:12.368" v="45" actId="368"/>
        <pc:sldMkLst>
          <pc:docMk/>
          <pc:sldMk cId="1659490434" sldId="371"/>
        </pc:sldMkLst>
      </pc:sldChg>
    </pc:docChg>
  </pc:docChgLst>
  <pc:docChgLst>
    <pc:chgData name="boris boonstra" userId="65c6f317143b51f2" providerId="LiveId" clId="{80CF9051-EF87-4DC0-B579-FD1C59BBC103}"/>
    <pc:docChg chg="undo redo custSel addSld delSld modSld">
      <pc:chgData name="boris boonstra" userId="65c6f317143b51f2" providerId="LiveId" clId="{80CF9051-EF87-4DC0-B579-FD1C59BBC103}" dt="2020-10-14T15:03:00.391" v="5538" actId="20577"/>
      <pc:docMkLst>
        <pc:docMk/>
      </pc:docMkLst>
      <pc:sldChg chg="del">
        <pc:chgData name="boris boonstra" userId="65c6f317143b51f2" providerId="LiveId" clId="{80CF9051-EF87-4DC0-B579-FD1C59BBC103}" dt="2020-10-07T07:08:03.840" v="73" actId="2696"/>
        <pc:sldMkLst>
          <pc:docMk/>
          <pc:sldMk cId="2739464900" sldId="265"/>
        </pc:sldMkLst>
      </pc:sldChg>
      <pc:sldChg chg="modSp">
        <pc:chgData name="boris boonstra" userId="65c6f317143b51f2" providerId="LiveId" clId="{80CF9051-EF87-4DC0-B579-FD1C59BBC103}" dt="2020-10-09T06:57:42.726" v="1279" actId="14100"/>
        <pc:sldMkLst>
          <pc:docMk/>
          <pc:sldMk cId="1512823589" sldId="266"/>
        </pc:sldMkLst>
        <pc:spChg chg="mod">
          <ac:chgData name="boris boonstra" userId="65c6f317143b51f2" providerId="LiveId" clId="{80CF9051-EF87-4DC0-B579-FD1C59BBC103}" dt="2020-10-09T06:57:42.726" v="1279" actId="14100"/>
          <ac:spMkLst>
            <pc:docMk/>
            <pc:sldMk cId="1512823589" sldId="266"/>
            <ac:spMk id="3" creationId="{00000000-0000-0000-0000-000000000000}"/>
          </ac:spMkLst>
        </pc:spChg>
      </pc:sldChg>
      <pc:sldChg chg="addSp delSp modSp modNotesTx">
        <pc:chgData name="boris boonstra" userId="65c6f317143b51f2" providerId="LiveId" clId="{80CF9051-EF87-4DC0-B579-FD1C59BBC103}" dt="2020-10-14T08:20:25.956" v="5394" actId="20577"/>
        <pc:sldMkLst>
          <pc:docMk/>
          <pc:sldMk cId="248826968" sldId="270"/>
        </pc:sldMkLst>
        <pc:spChg chg="mod">
          <ac:chgData name="boris boonstra" userId="65c6f317143b51f2" providerId="LiveId" clId="{80CF9051-EF87-4DC0-B579-FD1C59BBC103}" dt="2020-10-14T08:20:25.956" v="5394" actId="20577"/>
          <ac:spMkLst>
            <pc:docMk/>
            <pc:sldMk cId="248826968" sldId="270"/>
            <ac:spMk id="3" creationId="{00000000-0000-0000-0000-000000000000}"/>
          </ac:spMkLst>
        </pc:spChg>
        <pc:spChg chg="mod">
          <ac:chgData name="boris boonstra" userId="65c6f317143b51f2" providerId="LiveId" clId="{80CF9051-EF87-4DC0-B579-FD1C59BBC103}" dt="2020-10-09T10:24:20.003" v="3008" actId="1038"/>
          <ac:spMkLst>
            <pc:docMk/>
            <pc:sldMk cId="248826968" sldId="270"/>
            <ac:spMk id="4" creationId="{14054FB4-CBEB-406F-A138-CCBD48CADEDD}"/>
          </ac:spMkLst>
        </pc:spChg>
        <pc:spChg chg="add mod ord">
          <ac:chgData name="boris boonstra" userId="65c6f317143b51f2" providerId="LiveId" clId="{80CF9051-EF87-4DC0-B579-FD1C59BBC103}" dt="2020-10-09T10:58:41.908" v="3029" actId="1036"/>
          <ac:spMkLst>
            <pc:docMk/>
            <pc:sldMk cId="248826968" sldId="270"/>
            <ac:spMk id="6" creationId="{45AEACCF-36F1-41DF-9A3E-9695B207D7C4}"/>
          </ac:spMkLst>
        </pc:spChg>
        <pc:picChg chg="add mod">
          <ac:chgData name="boris boonstra" userId="65c6f317143b51f2" providerId="LiveId" clId="{80CF9051-EF87-4DC0-B579-FD1C59BBC103}" dt="2020-10-09T10:58:48.462" v="3031" actId="1036"/>
          <ac:picMkLst>
            <pc:docMk/>
            <pc:sldMk cId="248826968" sldId="270"/>
            <ac:picMk id="5" creationId="{03F88D03-F6CD-4F09-833B-976217BE7524}"/>
          </ac:picMkLst>
        </pc:picChg>
        <pc:picChg chg="del">
          <ac:chgData name="boris boonstra" userId="65c6f317143b51f2" providerId="LiveId" clId="{80CF9051-EF87-4DC0-B579-FD1C59BBC103}" dt="2020-10-09T10:20:44.283" v="2950" actId="478"/>
          <ac:picMkLst>
            <pc:docMk/>
            <pc:sldMk cId="248826968" sldId="270"/>
            <ac:picMk id="12" creationId="{A81B8235-0F55-4676-9D63-1D55FC5F1C4C}"/>
          </ac:picMkLst>
        </pc:picChg>
        <pc:picChg chg="mod">
          <ac:chgData name="boris boonstra" userId="65c6f317143b51f2" providerId="LiveId" clId="{80CF9051-EF87-4DC0-B579-FD1C59BBC103}" dt="2020-10-09T10:58:36.830" v="3023" actId="1036"/>
          <ac:picMkLst>
            <pc:docMk/>
            <pc:sldMk cId="248826968" sldId="270"/>
            <ac:picMk id="1026" creationId="{369551F3-B372-410C-8618-93117DCB91D6}"/>
          </ac:picMkLst>
        </pc:picChg>
      </pc:sldChg>
      <pc:sldChg chg="modNotesTx">
        <pc:chgData name="boris boonstra" userId="65c6f317143b51f2" providerId="LiveId" clId="{80CF9051-EF87-4DC0-B579-FD1C59BBC103}" dt="2020-10-12T07:05:24.355" v="3558" actId="20577"/>
        <pc:sldMkLst>
          <pc:docMk/>
          <pc:sldMk cId="516647031" sldId="271"/>
        </pc:sldMkLst>
      </pc:sldChg>
      <pc:sldChg chg="addSp modSp modAnim">
        <pc:chgData name="boris boonstra" userId="65c6f317143b51f2" providerId="LiveId" clId="{80CF9051-EF87-4DC0-B579-FD1C59BBC103}" dt="2020-10-14T14:57:14.534" v="5496" actId="20577"/>
        <pc:sldMkLst>
          <pc:docMk/>
          <pc:sldMk cId="177755775" sldId="274"/>
        </pc:sldMkLst>
        <pc:spChg chg="mod">
          <ac:chgData name="boris boonstra" userId="65c6f317143b51f2" providerId="LiveId" clId="{80CF9051-EF87-4DC0-B579-FD1C59BBC103}" dt="2020-10-14T14:57:14.534" v="5496" actId="20577"/>
          <ac:spMkLst>
            <pc:docMk/>
            <pc:sldMk cId="177755775" sldId="274"/>
            <ac:spMk id="2" creationId="{44387EB4-3AA5-476E-A3C4-FCA02A5C122C}"/>
          </ac:spMkLst>
        </pc:spChg>
        <pc:spChg chg="mod">
          <ac:chgData name="boris boonstra" userId="65c6f317143b51f2" providerId="LiveId" clId="{80CF9051-EF87-4DC0-B579-FD1C59BBC103}" dt="2020-10-09T07:15:13.479" v="1591" actId="20577"/>
          <ac:spMkLst>
            <pc:docMk/>
            <pc:sldMk cId="177755775" sldId="274"/>
            <ac:spMk id="3" creationId="{D161B18D-4CD5-45D1-AA2B-2B75439AF102}"/>
          </ac:spMkLst>
        </pc:spChg>
        <pc:spChg chg="mod">
          <ac:chgData name="boris boonstra" userId="65c6f317143b51f2" providerId="LiveId" clId="{80CF9051-EF87-4DC0-B579-FD1C59BBC103}" dt="2020-10-09T07:08:37.336" v="1523" actId="20577"/>
          <ac:spMkLst>
            <pc:docMk/>
            <pc:sldMk cId="177755775" sldId="274"/>
            <ac:spMk id="4" creationId="{F69FE398-D192-4F85-B0FA-9793AE975A9F}"/>
          </ac:spMkLst>
        </pc:spChg>
        <pc:picChg chg="mod">
          <ac:chgData name="boris boonstra" userId="65c6f317143b51f2" providerId="LiveId" clId="{80CF9051-EF87-4DC0-B579-FD1C59BBC103}" dt="2020-10-09T07:09:04.592" v="1538" actId="1038"/>
          <ac:picMkLst>
            <pc:docMk/>
            <pc:sldMk cId="177755775" sldId="274"/>
            <ac:picMk id="6" creationId="{E763499A-71C6-4C7C-940F-A475631D5C8D}"/>
          </ac:picMkLst>
        </pc:picChg>
        <pc:picChg chg="add mod">
          <ac:chgData name="boris boonstra" userId="65c6f317143b51f2" providerId="LiveId" clId="{80CF9051-EF87-4DC0-B579-FD1C59BBC103}" dt="2020-10-09T07:15:16.797" v="1592" actId="1038"/>
          <ac:picMkLst>
            <pc:docMk/>
            <pc:sldMk cId="177755775" sldId="274"/>
            <ac:picMk id="7" creationId="{C4C11587-BF11-4DF9-822A-867F0934FCBD}"/>
          </ac:picMkLst>
        </pc:picChg>
        <pc:picChg chg="add mod">
          <ac:chgData name="boris boonstra" userId="65c6f317143b51f2" providerId="LiveId" clId="{80CF9051-EF87-4DC0-B579-FD1C59BBC103}" dt="2020-10-09T07:14:56.181" v="1590" actId="1035"/>
          <ac:picMkLst>
            <pc:docMk/>
            <pc:sldMk cId="177755775" sldId="274"/>
            <ac:picMk id="8" creationId="{A03F1094-A07B-4CF2-A160-C5EAC09F4848}"/>
          </ac:picMkLst>
        </pc:picChg>
      </pc:sldChg>
      <pc:sldChg chg="modNotesTx">
        <pc:chgData name="boris boonstra" userId="65c6f317143b51f2" providerId="LiveId" clId="{80CF9051-EF87-4DC0-B579-FD1C59BBC103}" dt="2020-10-12T07:05:51.428" v="3560" actId="5793"/>
        <pc:sldMkLst>
          <pc:docMk/>
          <pc:sldMk cId="304372606" sldId="279"/>
        </pc:sldMkLst>
      </pc:sldChg>
      <pc:sldChg chg="del">
        <pc:chgData name="boris boonstra" userId="65c6f317143b51f2" providerId="LiveId" clId="{80CF9051-EF87-4DC0-B579-FD1C59BBC103}" dt="2020-10-07T07:05:11.893" v="72" actId="2696"/>
        <pc:sldMkLst>
          <pc:docMk/>
          <pc:sldMk cId="822408368" sldId="282"/>
        </pc:sldMkLst>
      </pc:sldChg>
      <pc:sldChg chg="delSp modSp delAnim modAnim modNotesTx">
        <pc:chgData name="boris boonstra" userId="65c6f317143b51f2" providerId="LiveId" clId="{80CF9051-EF87-4DC0-B579-FD1C59BBC103}" dt="2020-10-14T14:44:39.058" v="5482" actId="20577"/>
        <pc:sldMkLst>
          <pc:docMk/>
          <pc:sldMk cId="2456659947" sldId="283"/>
        </pc:sldMkLst>
        <pc:spChg chg="mod">
          <ac:chgData name="boris boonstra" userId="65c6f317143b51f2" providerId="LiveId" clId="{80CF9051-EF87-4DC0-B579-FD1C59BBC103}" dt="2020-10-07T07:09:55.618" v="158" actId="27636"/>
          <ac:spMkLst>
            <pc:docMk/>
            <pc:sldMk cId="2456659947" sldId="283"/>
            <ac:spMk id="3" creationId="{D161B18D-4CD5-45D1-AA2B-2B75439AF102}"/>
          </ac:spMkLst>
        </pc:spChg>
        <pc:spChg chg="mod">
          <ac:chgData name="boris boonstra" userId="65c6f317143b51f2" providerId="LiveId" clId="{80CF9051-EF87-4DC0-B579-FD1C59BBC103}" dt="2020-10-07T07:10:01.751" v="159" actId="1076"/>
          <ac:spMkLst>
            <pc:docMk/>
            <pc:sldMk cId="2456659947" sldId="283"/>
            <ac:spMk id="24" creationId="{EE9E3B11-6BDC-4CF4-BAEC-6F937C399682}"/>
          </ac:spMkLst>
        </pc:spChg>
        <pc:picChg chg="mod">
          <ac:chgData name="boris boonstra" userId="65c6f317143b51f2" providerId="LiveId" clId="{80CF9051-EF87-4DC0-B579-FD1C59BBC103}" dt="2020-10-07T07:10:09.675" v="163" actId="1035"/>
          <ac:picMkLst>
            <pc:docMk/>
            <pc:sldMk cId="2456659947" sldId="283"/>
            <ac:picMk id="14" creationId="{3F3A6BF0-FF85-4C74-B365-F97E39A332A5}"/>
          </ac:picMkLst>
        </pc:picChg>
        <pc:picChg chg="del">
          <ac:chgData name="boris boonstra" userId="65c6f317143b51f2" providerId="LiveId" clId="{80CF9051-EF87-4DC0-B579-FD1C59BBC103}" dt="2020-10-07T07:09:30.229" v="76" actId="478"/>
          <ac:picMkLst>
            <pc:docMk/>
            <pc:sldMk cId="2456659947" sldId="283"/>
            <ac:picMk id="16" creationId="{C9A1C9C7-A2D8-44AD-AF86-2B6CEA1E08D0}"/>
          </ac:picMkLst>
        </pc:picChg>
        <pc:picChg chg="del mod">
          <ac:chgData name="boris boonstra" userId="65c6f317143b51f2" providerId="LiveId" clId="{80CF9051-EF87-4DC0-B579-FD1C59BBC103}" dt="2020-10-07T07:09:27.992" v="75" actId="478"/>
          <ac:picMkLst>
            <pc:docMk/>
            <pc:sldMk cId="2456659947" sldId="283"/>
            <ac:picMk id="18" creationId="{88998360-3312-4DB7-B539-745D5046D88C}"/>
          </ac:picMkLst>
        </pc:picChg>
      </pc:sldChg>
      <pc:sldChg chg="modNotesTx">
        <pc:chgData name="boris boonstra" userId="65c6f317143b51f2" providerId="LiveId" clId="{80CF9051-EF87-4DC0-B579-FD1C59BBC103}" dt="2020-10-12T07:14:36.470" v="3987" actId="20577"/>
        <pc:sldMkLst>
          <pc:docMk/>
          <pc:sldMk cId="967700722" sldId="291"/>
        </pc:sldMkLst>
      </pc:sldChg>
      <pc:sldChg chg="modSp modNotesTx">
        <pc:chgData name="boris boonstra" userId="65c6f317143b51f2" providerId="LiveId" clId="{80CF9051-EF87-4DC0-B579-FD1C59BBC103}" dt="2020-10-14T14:16:21.462" v="5463" actId="20577"/>
        <pc:sldMkLst>
          <pc:docMk/>
          <pc:sldMk cId="1690545023" sldId="294"/>
        </pc:sldMkLst>
        <pc:spChg chg="mod">
          <ac:chgData name="boris boonstra" userId="65c6f317143b51f2" providerId="LiveId" clId="{80CF9051-EF87-4DC0-B579-FD1C59BBC103}" dt="2020-10-09T07:27:21.100" v="1677" actId="20577"/>
          <ac:spMkLst>
            <pc:docMk/>
            <pc:sldMk cId="1690545023" sldId="294"/>
            <ac:spMk id="29" creationId="{3CCB79BA-BCE7-4BCA-9812-7355FEB8E0CA}"/>
          </ac:spMkLst>
        </pc:spChg>
      </pc:sldChg>
      <pc:sldChg chg="delSp modSp modNotesTx">
        <pc:chgData name="boris boonstra" userId="65c6f317143b51f2" providerId="LiveId" clId="{80CF9051-EF87-4DC0-B579-FD1C59BBC103}" dt="2020-10-14T08:28:50.348" v="5414" actId="20577"/>
        <pc:sldMkLst>
          <pc:docMk/>
          <pc:sldMk cId="391026004" sldId="301"/>
        </pc:sldMkLst>
        <pc:spChg chg="mod">
          <ac:chgData name="boris boonstra" userId="65c6f317143b51f2" providerId="LiveId" clId="{80CF9051-EF87-4DC0-B579-FD1C59BBC103}" dt="2020-10-13T15:12:00.703" v="5392" actId="20577"/>
          <ac:spMkLst>
            <pc:docMk/>
            <pc:sldMk cId="391026004" sldId="301"/>
            <ac:spMk id="10" creationId="{85C556F0-E3AB-454C-97B0-6D76062E9005}"/>
          </ac:spMkLst>
        </pc:spChg>
        <pc:picChg chg="del mod">
          <ac:chgData name="boris boonstra" userId="65c6f317143b51f2" providerId="LiveId" clId="{80CF9051-EF87-4DC0-B579-FD1C59BBC103}" dt="2020-10-13T15:10:11.856" v="5357" actId="478"/>
          <ac:picMkLst>
            <pc:docMk/>
            <pc:sldMk cId="391026004" sldId="301"/>
            <ac:picMk id="3" creationId="{44B3ABA2-72CA-4DBD-8835-23AF3B92EA7B}"/>
          </ac:picMkLst>
        </pc:picChg>
        <pc:picChg chg="del mod">
          <ac:chgData name="boris boonstra" userId="65c6f317143b51f2" providerId="LiveId" clId="{80CF9051-EF87-4DC0-B579-FD1C59BBC103}" dt="2020-10-13T15:10:48.840" v="5368" actId="478"/>
          <ac:picMkLst>
            <pc:docMk/>
            <pc:sldMk cId="391026004" sldId="301"/>
            <ac:picMk id="5" creationId="{3DA8B5BD-F5E8-4A97-808E-512FE011584E}"/>
          </ac:picMkLst>
        </pc:picChg>
        <pc:picChg chg="del mod">
          <ac:chgData name="boris boonstra" userId="65c6f317143b51f2" providerId="LiveId" clId="{80CF9051-EF87-4DC0-B579-FD1C59BBC103}" dt="2020-10-13T15:11:29.273" v="5375" actId="478"/>
          <ac:picMkLst>
            <pc:docMk/>
            <pc:sldMk cId="391026004" sldId="301"/>
            <ac:picMk id="7" creationId="{02C109E3-F221-461F-84A4-DF0DF9F8A624}"/>
          </ac:picMkLst>
        </pc:picChg>
        <pc:picChg chg="mod">
          <ac:chgData name="boris boonstra" userId="65c6f317143b51f2" providerId="LiveId" clId="{80CF9051-EF87-4DC0-B579-FD1C59BBC103}" dt="2020-10-13T15:12:02.955" v="5393" actId="1037"/>
          <ac:picMkLst>
            <pc:docMk/>
            <pc:sldMk cId="391026004" sldId="301"/>
            <ac:picMk id="9" creationId="{53133D34-36BB-4736-8449-AEA37F7413B0}"/>
          </ac:picMkLst>
        </pc:picChg>
      </pc:sldChg>
      <pc:sldChg chg="modNotesTx">
        <pc:chgData name="boris boonstra" userId="65c6f317143b51f2" providerId="LiveId" clId="{80CF9051-EF87-4DC0-B579-FD1C59BBC103}" dt="2020-10-12T14:29:20.501" v="5250" actId="20577"/>
        <pc:sldMkLst>
          <pc:docMk/>
          <pc:sldMk cId="3520755736" sldId="329"/>
        </pc:sldMkLst>
      </pc:sldChg>
      <pc:sldChg chg="modNotesTx">
        <pc:chgData name="boris boonstra" userId="65c6f317143b51f2" providerId="LiveId" clId="{80CF9051-EF87-4DC0-B579-FD1C59BBC103}" dt="2020-10-12T07:14:19.097" v="3975" actId="20577"/>
        <pc:sldMkLst>
          <pc:docMk/>
          <pc:sldMk cId="2629032270" sldId="333"/>
        </pc:sldMkLst>
      </pc:sldChg>
      <pc:sldChg chg="modNotesTx">
        <pc:chgData name="boris boonstra" userId="65c6f317143b51f2" providerId="LiveId" clId="{80CF9051-EF87-4DC0-B579-FD1C59BBC103}" dt="2020-10-12T07:13:56.918" v="3957" actId="20577"/>
        <pc:sldMkLst>
          <pc:docMk/>
          <pc:sldMk cId="1072430309" sldId="335"/>
        </pc:sldMkLst>
      </pc:sldChg>
      <pc:sldChg chg="addSp delSp modAnim modNotesTx">
        <pc:chgData name="boris boonstra" userId="65c6f317143b51f2" providerId="LiveId" clId="{80CF9051-EF87-4DC0-B579-FD1C59BBC103}" dt="2020-10-14T14:59:53.450" v="5515"/>
        <pc:sldMkLst>
          <pc:docMk/>
          <pc:sldMk cId="3974327519" sldId="337"/>
        </pc:sldMkLst>
        <pc:spChg chg="add">
          <ac:chgData name="boris boonstra" userId="65c6f317143b51f2" providerId="LiveId" clId="{80CF9051-EF87-4DC0-B579-FD1C59BBC103}" dt="2020-10-07T14:59:04.332" v="1185"/>
          <ac:spMkLst>
            <pc:docMk/>
            <pc:sldMk cId="3974327519" sldId="337"/>
            <ac:spMk id="16" creationId="{24B1BD06-B201-4A68-84F9-6914604295A7}"/>
          </ac:spMkLst>
        </pc:spChg>
        <pc:spChg chg="del">
          <ac:chgData name="boris boonstra" userId="65c6f317143b51f2" providerId="LiveId" clId="{80CF9051-EF87-4DC0-B579-FD1C59BBC103}" dt="2020-10-07T14:59:03.415" v="1184" actId="478"/>
          <ac:spMkLst>
            <pc:docMk/>
            <pc:sldMk cId="3974327519" sldId="337"/>
            <ac:spMk id="18" creationId="{17C09EDE-1670-4A0C-A89F-9D13D83B4FCD}"/>
          </ac:spMkLst>
        </pc:spChg>
      </pc:sldChg>
      <pc:sldChg chg="del">
        <pc:chgData name="boris boonstra" userId="65c6f317143b51f2" providerId="LiveId" clId="{80CF9051-EF87-4DC0-B579-FD1C59BBC103}" dt="2020-10-07T07:11:56.097" v="167" actId="2696"/>
        <pc:sldMkLst>
          <pc:docMk/>
          <pc:sldMk cId="3777934891" sldId="345"/>
        </pc:sldMkLst>
      </pc:sldChg>
      <pc:sldChg chg="del">
        <pc:chgData name="boris boonstra" userId="65c6f317143b51f2" providerId="LiveId" clId="{80CF9051-EF87-4DC0-B579-FD1C59BBC103}" dt="2020-10-07T07:11:22.720" v="164" actId="2696"/>
        <pc:sldMkLst>
          <pc:docMk/>
          <pc:sldMk cId="3471152673" sldId="348"/>
        </pc:sldMkLst>
      </pc:sldChg>
      <pc:sldChg chg="del">
        <pc:chgData name="boris boonstra" userId="65c6f317143b51f2" providerId="LiveId" clId="{80CF9051-EF87-4DC0-B579-FD1C59BBC103}" dt="2020-10-07T07:11:28.885" v="166" actId="2696"/>
        <pc:sldMkLst>
          <pc:docMk/>
          <pc:sldMk cId="1662034235" sldId="349"/>
        </pc:sldMkLst>
      </pc:sldChg>
      <pc:sldChg chg="del">
        <pc:chgData name="boris boonstra" userId="65c6f317143b51f2" providerId="LiveId" clId="{80CF9051-EF87-4DC0-B579-FD1C59BBC103}" dt="2020-10-07T07:11:26.438" v="165" actId="2696"/>
        <pc:sldMkLst>
          <pc:docMk/>
          <pc:sldMk cId="4284628975" sldId="351"/>
        </pc:sldMkLst>
      </pc:sldChg>
      <pc:sldChg chg="addSp delSp modNotesTx">
        <pc:chgData name="boris boonstra" userId="65c6f317143b51f2" providerId="LiveId" clId="{80CF9051-EF87-4DC0-B579-FD1C59BBC103}" dt="2020-10-09T09:14:43.957" v="2099" actId="20577"/>
        <pc:sldMkLst>
          <pc:docMk/>
          <pc:sldMk cId="4002552762" sldId="352"/>
        </pc:sldMkLst>
        <pc:spChg chg="add">
          <ac:chgData name="boris boonstra" userId="65c6f317143b51f2" providerId="LiveId" clId="{80CF9051-EF87-4DC0-B579-FD1C59BBC103}" dt="2020-10-07T14:59:09.525" v="1187"/>
          <ac:spMkLst>
            <pc:docMk/>
            <pc:sldMk cId="4002552762" sldId="352"/>
            <ac:spMk id="11" creationId="{9C978DB7-0EB3-4F32-B3FE-1A4B333CFA0C}"/>
          </ac:spMkLst>
        </pc:spChg>
        <pc:spChg chg="del">
          <ac:chgData name="boris boonstra" userId="65c6f317143b51f2" providerId="LiveId" clId="{80CF9051-EF87-4DC0-B579-FD1C59BBC103}" dt="2020-10-07T14:59:08.475" v="1186" actId="478"/>
          <ac:spMkLst>
            <pc:docMk/>
            <pc:sldMk cId="4002552762" sldId="352"/>
            <ac:spMk id="18" creationId="{17C09EDE-1670-4A0C-A89F-9D13D83B4FCD}"/>
          </ac:spMkLst>
        </pc:spChg>
      </pc:sldChg>
      <pc:sldChg chg="addSp delSp modSp modNotesTx">
        <pc:chgData name="boris boonstra" userId="65c6f317143b51f2" providerId="LiveId" clId="{80CF9051-EF87-4DC0-B579-FD1C59BBC103}" dt="2020-10-14T14:58:59.168" v="5511" actId="20577"/>
        <pc:sldMkLst>
          <pc:docMk/>
          <pc:sldMk cId="1955719443" sldId="356"/>
        </pc:sldMkLst>
        <pc:spChg chg="mod">
          <ac:chgData name="boris boonstra" userId="65c6f317143b51f2" providerId="LiveId" clId="{80CF9051-EF87-4DC0-B579-FD1C59BBC103}" dt="2020-10-07T07:12:10.787" v="180" actId="20577"/>
          <ac:spMkLst>
            <pc:docMk/>
            <pc:sldMk cId="1955719443" sldId="356"/>
            <ac:spMk id="6" creationId="{A9FCCE53-ECE4-4E0A-BD97-1FC23DAD7D81}"/>
          </ac:spMkLst>
        </pc:spChg>
        <pc:spChg chg="del mod">
          <ac:chgData name="boris boonstra" userId="65c6f317143b51f2" providerId="LiveId" clId="{80CF9051-EF87-4DC0-B579-FD1C59BBC103}" dt="2020-10-07T14:58:57.110" v="1182" actId="478"/>
          <ac:spMkLst>
            <pc:docMk/>
            <pc:sldMk cId="1955719443" sldId="356"/>
            <ac:spMk id="8" creationId="{C71CB2D7-36E7-4752-A75A-C9C51A5433BE}"/>
          </ac:spMkLst>
        </pc:spChg>
        <pc:spChg chg="add">
          <ac:chgData name="boris boonstra" userId="65c6f317143b51f2" providerId="LiveId" clId="{80CF9051-EF87-4DC0-B579-FD1C59BBC103}" dt="2020-10-07T14:58:58.045" v="1183"/>
          <ac:spMkLst>
            <pc:docMk/>
            <pc:sldMk cId="1955719443" sldId="356"/>
            <ac:spMk id="18" creationId="{C0EF57DA-36A2-4EA1-B6E4-D7DF3ACAD351}"/>
          </ac:spMkLst>
        </pc:spChg>
      </pc:sldChg>
      <pc:sldChg chg="del">
        <pc:chgData name="boris boonstra" userId="65c6f317143b51f2" providerId="LiveId" clId="{80CF9051-EF87-4DC0-B579-FD1C59BBC103}" dt="2020-10-07T07:14:57.823" v="348" actId="2696"/>
        <pc:sldMkLst>
          <pc:docMk/>
          <pc:sldMk cId="894511136" sldId="359"/>
        </pc:sldMkLst>
      </pc:sldChg>
      <pc:sldChg chg="addSp delSp add del addAnim delAnim">
        <pc:chgData name="boris boonstra" userId="65c6f317143b51f2" providerId="LiveId" clId="{80CF9051-EF87-4DC0-B579-FD1C59BBC103}" dt="2020-10-07T07:15:01.454" v="349" actId="2696"/>
        <pc:sldMkLst>
          <pc:docMk/>
          <pc:sldMk cId="1343240595" sldId="363"/>
        </pc:sldMkLst>
        <pc:spChg chg="add del">
          <ac:chgData name="boris boonstra" userId="65c6f317143b51f2" providerId="LiveId" clId="{80CF9051-EF87-4DC0-B579-FD1C59BBC103}" dt="2020-10-07T07:13:35.251" v="184" actId="478"/>
          <ac:spMkLst>
            <pc:docMk/>
            <pc:sldMk cId="1343240595" sldId="363"/>
            <ac:spMk id="13" creationId="{395DAE07-938C-4A23-BA3D-EADAF814CC05}"/>
          </ac:spMkLst>
        </pc:spChg>
        <pc:picChg chg="add del">
          <ac:chgData name="boris boonstra" userId="65c6f317143b51f2" providerId="LiveId" clId="{80CF9051-EF87-4DC0-B579-FD1C59BBC103}" dt="2020-10-07T07:13:35.251" v="184" actId="478"/>
          <ac:picMkLst>
            <pc:docMk/>
            <pc:sldMk cId="1343240595" sldId="363"/>
            <ac:picMk id="8" creationId="{D137BD95-8455-435A-97E0-3407F17C0035}"/>
          </ac:picMkLst>
        </pc:picChg>
        <pc:picChg chg="add del">
          <ac:chgData name="boris boonstra" userId="65c6f317143b51f2" providerId="LiveId" clId="{80CF9051-EF87-4DC0-B579-FD1C59BBC103}" dt="2020-10-07T07:13:35.251" v="184" actId="478"/>
          <ac:picMkLst>
            <pc:docMk/>
            <pc:sldMk cId="1343240595" sldId="363"/>
            <ac:picMk id="14" creationId="{40158928-97D8-4798-BECE-F805AAC01801}"/>
          </ac:picMkLst>
        </pc:picChg>
        <pc:picChg chg="add del">
          <ac:chgData name="boris boonstra" userId="65c6f317143b51f2" providerId="LiveId" clId="{80CF9051-EF87-4DC0-B579-FD1C59BBC103}" dt="2020-10-07T07:13:35.251" v="184" actId="478"/>
          <ac:picMkLst>
            <pc:docMk/>
            <pc:sldMk cId="1343240595" sldId="363"/>
            <ac:picMk id="17" creationId="{52F15D99-F2FA-4B1E-8780-6A71D09BB6B9}"/>
          </ac:picMkLst>
        </pc:picChg>
      </pc:sldChg>
      <pc:sldChg chg="addSp delSp modSp delAnim modAnim modNotesTx">
        <pc:chgData name="boris boonstra" userId="65c6f317143b51f2" providerId="LiveId" clId="{80CF9051-EF87-4DC0-B579-FD1C59BBC103}" dt="2020-10-12T07:44:08.198" v="4453" actId="20577"/>
        <pc:sldMkLst>
          <pc:docMk/>
          <pc:sldMk cId="2036764586" sldId="365"/>
        </pc:sldMkLst>
        <pc:spChg chg="add mod">
          <ac:chgData name="boris boonstra" userId="65c6f317143b51f2" providerId="LiveId" clId="{80CF9051-EF87-4DC0-B579-FD1C59BBC103}" dt="2020-10-11T10:21:37.983" v="3343" actId="14100"/>
          <ac:spMkLst>
            <pc:docMk/>
            <pc:sldMk cId="2036764586" sldId="365"/>
            <ac:spMk id="5" creationId="{B14238ED-2ABC-4F0E-B156-47604AE075DA}"/>
          </ac:spMkLst>
        </pc:spChg>
        <pc:spChg chg="del">
          <ac:chgData name="boris boonstra" userId="65c6f317143b51f2" providerId="LiveId" clId="{80CF9051-EF87-4DC0-B579-FD1C59BBC103}" dt="2020-10-11T10:17:53.502" v="3297" actId="478"/>
          <ac:spMkLst>
            <pc:docMk/>
            <pc:sldMk cId="2036764586" sldId="365"/>
            <ac:spMk id="11" creationId="{2D4F9A4B-FF59-4FEC-B341-E434D10F9D56}"/>
          </ac:spMkLst>
        </pc:spChg>
        <pc:spChg chg="mod">
          <ac:chgData name="boris boonstra" userId="65c6f317143b51f2" providerId="LiveId" clId="{80CF9051-EF87-4DC0-B579-FD1C59BBC103}" dt="2020-10-11T10:18:10.197" v="3319" actId="20577"/>
          <ac:spMkLst>
            <pc:docMk/>
            <pc:sldMk cId="2036764586" sldId="365"/>
            <ac:spMk id="21" creationId="{56E51D48-5D3F-4FAB-AE04-DE297D8D7976}"/>
          </ac:spMkLst>
        </pc:spChg>
        <pc:picChg chg="mod ord">
          <ac:chgData name="boris boonstra" userId="65c6f317143b51f2" providerId="LiveId" clId="{80CF9051-EF87-4DC0-B579-FD1C59BBC103}" dt="2020-10-11T10:20:50.499" v="3340" actId="1037"/>
          <ac:picMkLst>
            <pc:docMk/>
            <pc:sldMk cId="2036764586" sldId="365"/>
            <ac:picMk id="4" creationId="{8CE4A7B6-38AB-44E9-A7A5-5FBCA3CBA95F}"/>
          </ac:picMkLst>
        </pc:picChg>
        <pc:picChg chg="del">
          <ac:chgData name="boris boonstra" userId="65c6f317143b51f2" providerId="LiveId" clId="{80CF9051-EF87-4DC0-B579-FD1C59BBC103}" dt="2020-10-11T10:17:56.899" v="3298" actId="478"/>
          <ac:picMkLst>
            <pc:docMk/>
            <pc:sldMk cId="2036764586" sldId="365"/>
            <ac:picMk id="6" creationId="{2F8B257F-762C-4BA1-A442-404C47EB31FF}"/>
          </ac:picMkLst>
        </pc:picChg>
        <pc:picChg chg="mod">
          <ac:chgData name="boris boonstra" userId="65c6f317143b51f2" providerId="LiveId" clId="{80CF9051-EF87-4DC0-B579-FD1C59BBC103}" dt="2020-10-11T10:18:01.425" v="3299" actId="1076"/>
          <ac:picMkLst>
            <pc:docMk/>
            <pc:sldMk cId="2036764586" sldId="365"/>
            <ac:picMk id="27" creationId="{DF28471B-DA4D-41E2-9F56-1C4106360DE0}"/>
          </ac:picMkLst>
        </pc:picChg>
      </pc:sldChg>
      <pc:sldChg chg="del">
        <pc:chgData name="boris boonstra" userId="65c6f317143b51f2" providerId="LiveId" clId="{80CF9051-EF87-4DC0-B579-FD1C59BBC103}" dt="2020-10-11T10:14:32.494" v="3296" actId="2696"/>
        <pc:sldMkLst>
          <pc:docMk/>
          <pc:sldMk cId="2749161964" sldId="366"/>
        </pc:sldMkLst>
      </pc:sldChg>
      <pc:sldChg chg="modSp modAnim modNotesTx">
        <pc:chgData name="boris boonstra" userId="65c6f317143b51f2" providerId="LiveId" clId="{80CF9051-EF87-4DC0-B579-FD1C59BBC103}" dt="2020-10-14T15:03:00.391" v="5538" actId="20577"/>
        <pc:sldMkLst>
          <pc:docMk/>
          <pc:sldMk cId="2218459884" sldId="368"/>
        </pc:sldMkLst>
        <pc:spChg chg="mod">
          <ac:chgData name="boris boonstra" userId="65c6f317143b51f2" providerId="LiveId" clId="{80CF9051-EF87-4DC0-B579-FD1C59BBC103}" dt="2020-10-11T10:01:43.585" v="3293" actId="20577"/>
          <ac:spMkLst>
            <pc:docMk/>
            <pc:sldMk cId="2218459884" sldId="368"/>
            <ac:spMk id="25" creationId="{D0E4C0DF-9D45-42F2-A823-34DCC561FB5E}"/>
          </ac:spMkLst>
        </pc:spChg>
        <pc:graphicFrameChg chg="modGraphic">
          <ac:chgData name="boris boonstra" userId="65c6f317143b51f2" providerId="LiveId" clId="{80CF9051-EF87-4DC0-B579-FD1C59BBC103}" dt="2020-10-12T07:53:47.256" v="4710" actId="20577"/>
          <ac:graphicFrameMkLst>
            <pc:docMk/>
            <pc:sldMk cId="2218459884" sldId="368"/>
            <ac:graphicFrameMk id="3" creationId="{9AEC4D55-BD7A-42B0-8D69-12AAC804E8EF}"/>
          </ac:graphicFrameMkLst>
        </pc:graphicFrameChg>
      </pc:sldChg>
      <pc:sldChg chg="delSp modSp delAnim modNotesTx">
        <pc:chgData name="boris boonstra" userId="65c6f317143b51f2" providerId="LiveId" clId="{80CF9051-EF87-4DC0-B579-FD1C59BBC103}" dt="2020-10-14T14:16:55.392" v="5476" actId="20577"/>
        <pc:sldMkLst>
          <pc:docMk/>
          <pc:sldMk cId="3041994874" sldId="369"/>
        </pc:sldMkLst>
        <pc:spChg chg="mod">
          <ac:chgData name="boris boonstra" userId="65c6f317143b51f2" providerId="LiveId" clId="{80CF9051-EF87-4DC0-B579-FD1C59BBC103}" dt="2020-10-14T14:16:55.392" v="5476" actId="20577"/>
          <ac:spMkLst>
            <pc:docMk/>
            <pc:sldMk cId="3041994874" sldId="369"/>
            <ac:spMk id="3" creationId="{92116D7E-A5B8-4726-B583-72A95E56D8AD}"/>
          </ac:spMkLst>
        </pc:spChg>
        <pc:spChg chg="mod">
          <ac:chgData name="boris boonstra" userId="65c6f317143b51f2" providerId="LiveId" clId="{80CF9051-EF87-4DC0-B579-FD1C59BBC103}" dt="2020-10-07T14:31:40.516" v="906" actId="20577"/>
          <ac:spMkLst>
            <pc:docMk/>
            <pc:sldMk cId="3041994874" sldId="369"/>
            <ac:spMk id="4" creationId="{DB5AC4CF-0220-4DDA-BCA7-6C29CDD72057}"/>
          </ac:spMkLst>
        </pc:spChg>
        <pc:spChg chg="del">
          <ac:chgData name="boris boonstra" userId="65c6f317143b51f2" providerId="LiveId" clId="{80CF9051-EF87-4DC0-B579-FD1C59BBC103}" dt="2020-10-07T14:31:00.560" v="895" actId="478"/>
          <ac:spMkLst>
            <pc:docMk/>
            <pc:sldMk cId="3041994874" sldId="369"/>
            <ac:spMk id="7" creationId="{033886D3-EFB7-4AFD-812F-AA88035DAA70}"/>
          </ac:spMkLst>
        </pc:spChg>
      </pc:sldChg>
      <pc:sldChg chg="modNotesTx">
        <pc:chgData name="boris boonstra" userId="65c6f317143b51f2" providerId="LiveId" clId="{80CF9051-EF87-4DC0-B579-FD1C59BBC103}" dt="2020-10-14T14:16:04.560" v="5459" actId="20577"/>
        <pc:sldMkLst>
          <pc:docMk/>
          <pc:sldMk cId="2583572690" sldId="370"/>
        </pc:sldMkLst>
      </pc:sldChg>
      <pc:sldChg chg="addSp delSp modSp add delAnim modAnim modNotesTx">
        <pc:chgData name="boris boonstra" userId="65c6f317143b51f2" providerId="LiveId" clId="{80CF9051-EF87-4DC0-B579-FD1C59BBC103}" dt="2020-10-12T07:42:11.246" v="4341" actId="20577"/>
        <pc:sldMkLst>
          <pc:docMk/>
          <pc:sldMk cId="1659490434" sldId="371"/>
        </pc:sldMkLst>
        <pc:spChg chg="add del mod">
          <ac:chgData name="boris boonstra" userId="65c6f317143b51f2" providerId="LiveId" clId="{80CF9051-EF87-4DC0-B579-FD1C59BBC103}" dt="2020-10-07T07:13:53.546" v="187" actId="478"/>
          <ac:spMkLst>
            <pc:docMk/>
            <pc:sldMk cId="1659490434" sldId="371"/>
            <ac:spMk id="4" creationId="{8666BDF8-5C91-4A81-AEF2-D0D53D3C96B6}"/>
          </ac:spMkLst>
        </pc:spChg>
        <pc:spChg chg="add mod">
          <ac:chgData name="boris boonstra" userId="65c6f317143b51f2" providerId="LiveId" clId="{80CF9051-EF87-4DC0-B579-FD1C59BBC103}" dt="2020-10-12T07:41:45.693" v="4339" actId="20577"/>
          <ac:spMkLst>
            <pc:docMk/>
            <pc:sldMk cId="1659490434" sldId="371"/>
            <ac:spMk id="15" creationId="{B211F5D5-CE83-48B2-BE7D-38FD65632610}"/>
          </ac:spMkLst>
        </pc:spChg>
        <pc:spChg chg="del">
          <ac:chgData name="boris boonstra" userId="65c6f317143b51f2" providerId="LiveId" clId="{80CF9051-EF87-4DC0-B579-FD1C59BBC103}" dt="2020-10-07T07:13:49.707" v="186" actId="478"/>
          <ac:spMkLst>
            <pc:docMk/>
            <pc:sldMk cId="1659490434" sldId="371"/>
            <ac:spMk id="21" creationId="{56E51D48-5D3F-4FAB-AE04-DE297D8D7976}"/>
          </ac:spMkLst>
        </pc:spChg>
        <pc:spChg chg="mod">
          <ac:chgData name="boris boonstra" userId="65c6f317143b51f2" providerId="LiveId" clId="{80CF9051-EF87-4DC0-B579-FD1C59BBC103}" dt="2020-10-07T15:00:02.466" v="1222" actId="20577"/>
          <ac:spMkLst>
            <pc:docMk/>
            <pc:sldMk cId="1659490434" sldId="371"/>
            <ac:spMk id="35" creationId="{C33BF05F-2F18-48E2-BE61-8C61B4FF0326}"/>
          </ac:spMkLst>
        </pc:spChg>
        <pc:picChg chg="add del mod">
          <ac:chgData name="boris boonstra" userId="65c6f317143b51f2" providerId="LiveId" clId="{80CF9051-EF87-4DC0-B579-FD1C59BBC103}" dt="2020-10-07T07:14:32.438" v="345" actId="478"/>
          <ac:picMkLst>
            <pc:docMk/>
            <pc:sldMk cId="1659490434" sldId="371"/>
            <ac:picMk id="16" creationId="{5CFC22AE-DEF4-4CB8-B404-7A4C80481F36}"/>
          </ac:picMkLst>
        </pc:picChg>
        <pc:picChg chg="add del mod">
          <ac:chgData name="boris boonstra" userId="65c6f317143b51f2" providerId="LiveId" clId="{80CF9051-EF87-4DC0-B579-FD1C59BBC103}" dt="2020-10-07T07:14:30.954" v="344" actId="478"/>
          <ac:picMkLst>
            <pc:docMk/>
            <pc:sldMk cId="1659490434" sldId="371"/>
            <ac:picMk id="17" creationId="{C3E7D414-FE8B-4C58-90AC-298AE4DE4208}"/>
          </ac:picMkLst>
        </pc:picChg>
        <pc:picChg chg="add del mod">
          <ac:chgData name="boris boonstra" userId="65c6f317143b51f2" providerId="LiveId" clId="{80CF9051-EF87-4DC0-B579-FD1C59BBC103}" dt="2020-10-07T07:14:29.431" v="343" actId="478"/>
          <ac:picMkLst>
            <pc:docMk/>
            <pc:sldMk cId="1659490434" sldId="371"/>
            <ac:picMk id="18" creationId="{6E67CC55-C97F-47DB-9D1B-C93FC49AE409}"/>
          </ac:picMkLst>
        </pc:picChg>
        <pc:picChg chg="del">
          <ac:chgData name="boris boonstra" userId="65c6f317143b51f2" providerId="LiveId" clId="{80CF9051-EF87-4DC0-B579-FD1C59BBC103}" dt="2020-10-07T07:13:49.707" v="186" actId="478"/>
          <ac:picMkLst>
            <pc:docMk/>
            <pc:sldMk cId="1659490434" sldId="371"/>
            <ac:picMk id="22" creationId="{3B69FA44-DA63-4D3F-B35A-40726B7AF144}"/>
          </ac:picMkLst>
        </pc:picChg>
        <pc:picChg chg="del">
          <ac:chgData name="boris boonstra" userId="65c6f317143b51f2" providerId="LiveId" clId="{80CF9051-EF87-4DC0-B579-FD1C59BBC103}" dt="2020-10-07T07:13:49.707" v="186" actId="478"/>
          <ac:picMkLst>
            <pc:docMk/>
            <pc:sldMk cId="1659490434" sldId="371"/>
            <ac:picMk id="23" creationId="{1731CA09-A41F-4AB7-8364-D37FA2A564AB}"/>
          </ac:picMkLst>
        </pc:picChg>
        <pc:picChg chg="mod">
          <ac:chgData name="boris boonstra" userId="65c6f317143b51f2" providerId="LiveId" clId="{80CF9051-EF87-4DC0-B579-FD1C59BBC103}" dt="2020-10-07T07:14:43.342" v="347" actId="1076"/>
          <ac:picMkLst>
            <pc:docMk/>
            <pc:sldMk cId="1659490434" sldId="371"/>
            <ac:picMk id="26" creationId="{FF9B494D-79DC-4562-80EE-1AFCD1F9BCD8}"/>
          </ac:picMkLst>
        </pc:picChg>
        <pc:picChg chg="mod">
          <ac:chgData name="boris boonstra" userId="65c6f317143b51f2" providerId="LiveId" clId="{80CF9051-EF87-4DC0-B579-FD1C59BBC103}" dt="2020-10-07T07:14:43.342" v="347" actId="1076"/>
          <ac:picMkLst>
            <pc:docMk/>
            <pc:sldMk cId="1659490434" sldId="371"/>
            <ac:picMk id="28" creationId="{F4D1E8D7-7348-4EBE-B1F1-BE887D048977}"/>
          </ac:picMkLst>
        </pc:picChg>
        <pc:picChg chg="mod">
          <ac:chgData name="boris boonstra" userId="65c6f317143b51f2" providerId="LiveId" clId="{80CF9051-EF87-4DC0-B579-FD1C59BBC103}" dt="2020-10-07T07:14:43.342" v="347" actId="1076"/>
          <ac:picMkLst>
            <pc:docMk/>
            <pc:sldMk cId="1659490434" sldId="371"/>
            <ac:picMk id="30" creationId="{4B13078F-71B6-4488-95BE-33713C740EE4}"/>
          </ac:picMkLst>
        </pc:picChg>
        <pc:picChg chg="mod">
          <ac:chgData name="boris boonstra" userId="65c6f317143b51f2" providerId="LiveId" clId="{80CF9051-EF87-4DC0-B579-FD1C59BBC103}" dt="2020-10-07T07:14:43.342" v="347" actId="1076"/>
          <ac:picMkLst>
            <pc:docMk/>
            <pc:sldMk cId="1659490434" sldId="371"/>
            <ac:picMk id="32" creationId="{9DCDA518-FD27-448F-91BD-0CD067EE126D}"/>
          </ac:picMkLst>
        </pc:picChg>
        <pc:picChg chg="del">
          <ac:chgData name="boris boonstra" userId="65c6f317143b51f2" providerId="LiveId" clId="{80CF9051-EF87-4DC0-B579-FD1C59BBC103}" dt="2020-10-07T07:13:49.707" v="186" actId="478"/>
          <ac:picMkLst>
            <pc:docMk/>
            <pc:sldMk cId="1659490434" sldId="371"/>
            <ac:picMk id="34" creationId="{66343735-A805-4F93-8FAA-C34849C1C04B}"/>
          </ac:picMkLst>
        </pc:picChg>
        <pc:picChg chg="mod">
          <ac:chgData name="boris boonstra" userId="65c6f317143b51f2" providerId="LiveId" clId="{80CF9051-EF87-4DC0-B579-FD1C59BBC103}" dt="2020-10-07T15:00:04.560" v="1224" actId="1037"/>
          <ac:picMkLst>
            <pc:docMk/>
            <pc:sldMk cId="1659490434" sldId="371"/>
            <ac:picMk id="37" creationId="{327D7432-0283-4429-B8BE-1D6C729DCD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43C14-71F9-4C69-B14D-0AA2677B7298}" type="datetimeFigureOut">
              <a:rPr lang="en-NL" smtClean="0"/>
              <a:t>16/10/2020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F01F-CD13-4D15-B3B4-D29912D030B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811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0855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1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275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201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278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093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0632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1233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8983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1114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80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287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4616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1286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492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0779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126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9640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7548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9402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F01F-CD13-4D15-B3B4-D29912D030B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880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945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605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651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876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110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00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13857-BF90-435C-966C-E74A7BD6DEC1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880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24.xml"/><Relationship Id="rId10" Type="http://schemas.openxmlformats.org/officeDocument/2006/relationships/image" Target="../media/image21.png"/><Relationship Id="rId4" Type="http://schemas.openxmlformats.org/officeDocument/2006/relationships/tags" Target="../tags/tag2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20.png"/><Relationship Id="rId18" Type="http://schemas.openxmlformats.org/officeDocument/2006/relationships/image" Target="../media/image27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image" Target="../media/image24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image" Target="../media/image23.png"/><Relationship Id="rId10" Type="http://schemas.openxmlformats.org/officeDocument/2006/relationships/notesSlide" Target="../notesSlides/notesSlide11.xml"/><Relationship Id="rId19" Type="http://schemas.openxmlformats.org/officeDocument/2006/relationships/image" Target="../media/image28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20.png"/><Relationship Id="rId18" Type="http://schemas.openxmlformats.org/officeDocument/2006/relationships/image" Target="../media/image27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tags" Target="../tags/tag34.xml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37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8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notesSlide" Target="../notesSlides/notesSlide13.xml"/><Relationship Id="rId18" Type="http://schemas.openxmlformats.org/officeDocument/2006/relationships/image" Target="../media/image28.png"/><Relationship Id="rId3" Type="http://schemas.openxmlformats.org/officeDocument/2006/relationships/tags" Target="../tags/tag44.xml"/><Relationship Id="rId21" Type="http://schemas.openxmlformats.org/officeDocument/2006/relationships/image" Target="../media/image23.png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7.png"/><Relationship Id="rId2" Type="http://schemas.openxmlformats.org/officeDocument/2006/relationships/tags" Target="../tags/tag43.xml"/><Relationship Id="rId16" Type="http://schemas.openxmlformats.org/officeDocument/2006/relationships/image" Target="../media/image26.png"/><Relationship Id="rId20" Type="http://schemas.openxmlformats.org/officeDocument/2006/relationships/image" Target="../media/image19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9.png"/><Relationship Id="rId5" Type="http://schemas.openxmlformats.org/officeDocument/2006/relationships/tags" Target="../tags/tag46.xml"/><Relationship Id="rId15" Type="http://schemas.openxmlformats.org/officeDocument/2006/relationships/image" Target="../media/image21.png"/><Relationship Id="rId23" Type="http://schemas.openxmlformats.org/officeDocument/2006/relationships/image" Target="../media/image31.png"/><Relationship Id="rId10" Type="http://schemas.openxmlformats.org/officeDocument/2006/relationships/tags" Target="../tags/tag51.xml"/><Relationship Id="rId19" Type="http://schemas.openxmlformats.org/officeDocument/2006/relationships/image" Target="../media/image30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notesSlide" Target="../notesSlides/notesSlide14.xml"/><Relationship Id="rId18" Type="http://schemas.openxmlformats.org/officeDocument/2006/relationships/image" Target="../media/image23.png"/><Relationship Id="rId3" Type="http://schemas.openxmlformats.org/officeDocument/2006/relationships/tags" Target="../tags/tag55.xml"/><Relationship Id="rId21" Type="http://schemas.openxmlformats.org/officeDocument/2006/relationships/image" Target="../media/image27.png"/><Relationship Id="rId7" Type="http://schemas.openxmlformats.org/officeDocument/2006/relationships/tags" Target="../tags/tag5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1.png"/><Relationship Id="rId2" Type="http://schemas.openxmlformats.org/officeDocument/2006/relationships/tags" Target="../tags/tag54.xml"/><Relationship Id="rId16" Type="http://schemas.openxmlformats.org/officeDocument/2006/relationships/image" Target="../media/image20.png"/><Relationship Id="rId20" Type="http://schemas.openxmlformats.org/officeDocument/2006/relationships/image" Target="../media/image2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29.png"/><Relationship Id="rId5" Type="http://schemas.openxmlformats.org/officeDocument/2006/relationships/tags" Target="../tags/tag57.xml"/><Relationship Id="rId15" Type="http://schemas.openxmlformats.org/officeDocument/2006/relationships/image" Target="../media/image19.png"/><Relationship Id="rId23" Type="http://schemas.openxmlformats.org/officeDocument/2006/relationships/image" Target="../media/image30.png"/><Relationship Id="rId10" Type="http://schemas.openxmlformats.org/officeDocument/2006/relationships/tags" Target="../tags/tag62.xml"/><Relationship Id="rId19" Type="http://schemas.openxmlformats.org/officeDocument/2006/relationships/image" Target="../media/image24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32.png"/><Relationship Id="rId2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23.png"/><Relationship Id="rId26" Type="http://schemas.openxmlformats.org/officeDocument/2006/relationships/image" Target="../media/image37.png"/><Relationship Id="rId3" Type="http://schemas.openxmlformats.org/officeDocument/2006/relationships/tags" Target="../tags/tag66.xml"/><Relationship Id="rId21" Type="http://schemas.openxmlformats.org/officeDocument/2006/relationships/image" Target="../media/image33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image" Target="../media/image19.png"/><Relationship Id="rId25" Type="http://schemas.openxmlformats.org/officeDocument/2006/relationships/image" Target="../media/image36.png"/><Relationship Id="rId2" Type="http://schemas.openxmlformats.org/officeDocument/2006/relationships/tags" Target="../tags/tag65.xml"/><Relationship Id="rId16" Type="http://schemas.openxmlformats.org/officeDocument/2006/relationships/notesSlide" Target="../notesSlides/notesSlide15.xml"/><Relationship Id="rId20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5.png"/><Relationship Id="rId5" Type="http://schemas.openxmlformats.org/officeDocument/2006/relationships/tags" Target="../tags/tag6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6.png"/><Relationship Id="rId28" Type="http://schemas.openxmlformats.org/officeDocument/2006/relationships/image" Target="../media/image39.png"/><Relationship Id="rId10" Type="http://schemas.openxmlformats.org/officeDocument/2006/relationships/tags" Target="../tags/tag73.xml"/><Relationship Id="rId19" Type="http://schemas.openxmlformats.org/officeDocument/2006/relationships/image" Target="../media/image24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4.png"/><Relationship Id="rId27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80.xml"/><Relationship Id="rId7" Type="http://schemas.openxmlformats.org/officeDocument/2006/relationships/image" Target="../media/image42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4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83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48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7.png"/><Relationship Id="rId5" Type="http://schemas.openxmlformats.org/officeDocument/2006/relationships/tags" Target="../tags/tag85.xml"/><Relationship Id="rId10" Type="http://schemas.openxmlformats.org/officeDocument/2006/relationships/image" Target="../media/image46.png"/><Relationship Id="rId4" Type="http://schemas.openxmlformats.org/officeDocument/2006/relationships/tags" Target="../tags/tag84.xml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13" Type="http://schemas.openxmlformats.org/officeDocument/2006/relationships/image" Target="../media/image53.png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2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51.png"/><Relationship Id="rId5" Type="http://schemas.openxmlformats.org/officeDocument/2006/relationships/tags" Target="../tags/tag90.xml"/><Relationship Id="rId10" Type="http://schemas.openxmlformats.org/officeDocument/2006/relationships/image" Target="../media/image50.png"/><Relationship Id="rId4" Type="http://schemas.openxmlformats.org/officeDocument/2006/relationships/tags" Target="../tags/tag89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13" Type="http://schemas.openxmlformats.org/officeDocument/2006/relationships/image" Target="../media/image59.png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8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57.png"/><Relationship Id="rId5" Type="http://schemas.openxmlformats.org/officeDocument/2006/relationships/tags" Target="../tags/tag96.xml"/><Relationship Id="rId10" Type="http://schemas.openxmlformats.org/officeDocument/2006/relationships/image" Target="../media/image56.png"/><Relationship Id="rId4" Type="http://schemas.openxmlformats.org/officeDocument/2006/relationships/tags" Target="../tags/tag95.xml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tags" Target="../tags/tag99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notesSlide" Target="../notesSlides/notesSlide20.xml"/><Relationship Id="rId5" Type="http://schemas.openxmlformats.org/officeDocument/2006/relationships/tags" Target="../tags/tag102.xml"/><Relationship Id="rId15" Type="http://schemas.openxmlformats.org/officeDocument/2006/relationships/image" Target="../media/image6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8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2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71.png"/><Relationship Id="rId2" Type="http://schemas.openxmlformats.org/officeDocument/2006/relationships/tags" Target="../tags/tag108.xml"/><Relationship Id="rId16" Type="http://schemas.openxmlformats.org/officeDocument/2006/relationships/image" Target="../media/image75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68.png"/><Relationship Id="rId5" Type="http://schemas.openxmlformats.org/officeDocument/2006/relationships/tags" Target="../tags/tag111.xml"/><Relationship Id="rId15" Type="http://schemas.openxmlformats.org/officeDocument/2006/relationships/image" Target="../media/image74.png"/><Relationship Id="rId10" Type="http://schemas.openxmlformats.org/officeDocument/2006/relationships/image" Target="../media/image70.png"/><Relationship Id="rId4" Type="http://schemas.openxmlformats.org/officeDocument/2006/relationships/tags" Target="../tags/tag110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13" Type="http://schemas.openxmlformats.org/officeDocument/2006/relationships/image" Target="../media/image78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3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77.png"/><Relationship Id="rId5" Type="http://schemas.openxmlformats.org/officeDocument/2006/relationships/tags" Target="../tags/tag118.xml"/><Relationship Id="rId10" Type="http://schemas.openxmlformats.org/officeDocument/2006/relationships/image" Target="../media/image76.png"/><Relationship Id="rId4" Type="http://schemas.openxmlformats.org/officeDocument/2006/relationships/tags" Target="../tags/tag117.xml"/><Relationship Id="rId9" Type="http://schemas.openxmlformats.org/officeDocument/2006/relationships/image" Target="../media/image68.png"/><Relationship Id="rId1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22.xml"/><Relationship Id="rId7" Type="http://schemas.openxmlformats.org/officeDocument/2006/relationships/image" Target="../media/image81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80.png"/><Relationship Id="rId5" Type="http://schemas.openxmlformats.org/officeDocument/2006/relationships/notesSlide" Target="../notesSlides/notesSlide23.xml"/><Relationship Id="rId10" Type="http://schemas.openxmlformats.org/officeDocument/2006/relationships/image" Target="../media/image8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27.xml"/><Relationship Id="rId7" Type="http://schemas.openxmlformats.org/officeDocument/2006/relationships/image" Target="../media/image87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3.png"/><Relationship Id="rId4" Type="http://schemas.openxmlformats.org/officeDocument/2006/relationships/tags" Target="../tags/tag128.xml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6.xml"/><Relationship Id="rId16" Type="http://schemas.openxmlformats.org/officeDocument/2006/relationships/image" Target="../media/image1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9.png"/><Relationship Id="rId5" Type="http://schemas.openxmlformats.org/officeDocument/2006/relationships/tags" Target="../tags/tag9.xml"/><Relationship Id="rId15" Type="http://schemas.openxmlformats.org/officeDocument/2006/relationships/image" Target="../media/image13.png"/><Relationship Id="rId10" Type="http://schemas.openxmlformats.org/officeDocument/2006/relationships/notesSlide" Target="../notesSlides/notesSlide8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1.png"/><Relationship Id="rId2" Type="http://schemas.openxmlformats.org/officeDocument/2006/relationships/tags" Target="../tags/tag14.xml"/><Relationship Id="rId16" Type="http://schemas.openxmlformats.org/officeDocument/2006/relationships/image" Target="../media/image1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0.png"/><Relationship Id="rId5" Type="http://schemas.openxmlformats.org/officeDocument/2006/relationships/tags" Target="../tags/tag17.xml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tags" Target="../tags/tag16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AEACCF-36F1-41DF-9A3E-9695B207D7C4}"/>
              </a:ext>
            </a:extLst>
          </p:cNvPr>
          <p:cNvSpPr txBox="1"/>
          <p:nvPr/>
        </p:nvSpPr>
        <p:spPr>
          <a:xfrm>
            <a:off x="2057400" y="402818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nl-NL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179" y="112491"/>
            <a:ext cx="7264621" cy="2194834"/>
          </a:xfrm>
        </p:spPr>
        <p:txBody>
          <a:bodyPr>
            <a:noAutofit/>
          </a:bodyPr>
          <a:lstStyle/>
          <a:p>
            <a:r>
              <a:rPr lang="en-GB" sz="3600" dirty="0"/>
              <a:t>Valuation of Bermudan options and electricity storage contracts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378" y="2031213"/>
            <a:ext cx="6867580" cy="540537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on the electricity market by means of </a:t>
            </a:r>
            <a:r>
              <a:rPr lang="en-US" sz="2100" dirty="0">
                <a:latin typeface="Arial"/>
                <a:cs typeface="Arial"/>
              </a:rPr>
              <a:t>the COS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54FB4-CBEB-406F-A138-CCBD48CADEDD}"/>
                  </a:ext>
                </a:extLst>
              </p:cNvPr>
              <p:cNvSpPr txBox="1"/>
              <p:nvPr/>
            </p:nvSpPr>
            <p:spPr>
              <a:xfrm>
                <a:off x="4267850" y="3290604"/>
                <a:ext cx="2125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Boris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Boonstra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54FB4-CBEB-406F-A138-CCBD48CA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50" y="3290604"/>
                <a:ext cx="21255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73F085-A139-4887-A077-57E1555C3D77}"/>
              </a:ext>
            </a:extLst>
          </p:cNvPr>
          <p:cNvSpPr txBox="1"/>
          <p:nvPr/>
        </p:nvSpPr>
        <p:spPr>
          <a:xfrm>
            <a:off x="4248801" y="2943749"/>
            <a:ext cx="212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by</a:t>
            </a:r>
            <a:endParaRPr lang="en-NL" sz="1400" dirty="0"/>
          </a:p>
        </p:txBody>
      </p:sp>
      <p:pic>
        <p:nvPicPr>
          <p:cNvPr id="1026" name="Picture 2" descr="Centrum voor Wiskunde en Informatica (CWI)">
            <a:extLst>
              <a:ext uri="{FF2B5EF4-FFF2-40B4-BE49-F238E27FC236}">
                <a16:creationId xmlns:a16="http://schemas.microsoft.com/office/drawing/2014/main" id="{369551F3-B372-410C-8618-93117DC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661625"/>
            <a:ext cx="2518996" cy="12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3F88D03-F6CD-4F09-833B-976217BE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49" y="3718065"/>
            <a:ext cx="1343776" cy="13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2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Electricity storage contracts</a:t>
            </a:r>
            <a:endParaRPr lang="en-NL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832BFF4-A711-4B24-8A63-1266F38F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776" y="1294491"/>
            <a:ext cx="7477124" cy="446538"/>
          </a:xfrm>
        </p:spPr>
        <p:txBody>
          <a:bodyPr>
            <a:noAutofit/>
          </a:bodyPr>
          <a:lstStyle/>
          <a:p>
            <a:r>
              <a:rPr lang="en-GB" sz="1800" dirty="0"/>
              <a:t>We discretize the electricity storage capacity into        energy levels:</a:t>
            </a:r>
          </a:p>
        </p:txBody>
      </p:sp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037C29D-D25D-4698-A0EF-04CDB3000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-676735" y="1510071"/>
            <a:ext cx="2466726" cy="2007307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2397E8-BF77-44E0-B6A6-9D7E6425E8EC}"/>
              </a:ext>
            </a:extLst>
          </p:cNvPr>
          <p:cNvSpPr/>
          <p:nvPr/>
        </p:nvSpPr>
        <p:spPr>
          <a:xfrm>
            <a:off x="249530" y="2449585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92B5D5-30DA-416E-85F1-2AA66C924F3A}"/>
              </a:ext>
            </a:extLst>
          </p:cNvPr>
          <p:cNvSpPr/>
          <p:nvPr/>
        </p:nvSpPr>
        <p:spPr>
          <a:xfrm>
            <a:off x="249530" y="2638176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1B4D73B-3064-4917-B150-4FA2FF10B76C}"/>
              </a:ext>
            </a:extLst>
          </p:cNvPr>
          <p:cNvSpPr/>
          <p:nvPr/>
        </p:nvSpPr>
        <p:spPr>
          <a:xfrm>
            <a:off x="249529" y="2828676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22283A9-EFD0-437F-B26A-438EAD658EDD}"/>
              </a:ext>
            </a:extLst>
          </p:cNvPr>
          <p:cNvSpPr/>
          <p:nvPr/>
        </p:nvSpPr>
        <p:spPr>
          <a:xfrm>
            <a:off x="249528" y="3399051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72CB6E9-7EE2-4FFA-9AB5-0E7DA93D915B}"/>
              </a:ext>
            </a:extLst>
          </p:cNvPr>
          <p:cNvSpPr/>
          <p:nvPr/>
        </p:nvSpPr>
        <p:spPr>
          <a:xfrm>
            <a:off x="249527" y="3209623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B99C40-8608-423E-882A-D38E6E7F187F}"/>
              </a:ext>
            </a:extLst>
          </p:cNvPr>
          <p:cNvSpPr/>
          <p:nvPr/>
        </p:nvSpPr>
        <p:spPr>
          <a:xfrm>
            <a:off x="249530" y="3018161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0B7E947-11EB-4A15-B7C3-534CAA48FC99}"/>
              </a:ext>
            </a:extLst>
          </p:cNvPr>
          <p:cNvSpPr/>
          <p:nvPr/>
        </p:nvSpPr>
        <p:spPr>
          <a:xfrm>
            <a:off x="249530" y="2259777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3D1BD3D-EF30-41B7-8B21-5FAEA56D7A94}"/>
              </a:ext>
            </a:extLst>
          </p:cNvPr>
          <p:cNvSpPr/>
          <p:nvPr/>
        </p:nvSpPr>
        <p:spPr>
          <a:xfrm>
            <a:off x="249530" y="207246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4C103-DC02-4B8F-8DDD-6E5822262810}"/>
              </a:ext>
            </a:extLst>
          </p:cNvPr>
          <p:cNvSpPr txBox="1"/>
          <p:nvPr/>
        </p:nvSpPr>
        <p:spPr>
          <a:xfrm>
            <a:off x="1666876" y="883779"/>
            <a:ext cx="60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How to formalize the contract?</a:t>
            </a:r>
            <a:endParaRPr lang="en-NL" b="1" u="sn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637E1FA-1E26-4D7B-8344-D40FBE8FBF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45324" y="1398487"/>
            <a:ext cx="284703" cy="2139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F83C98-3979-4E60-9D80-2203551F8D7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293209" y="1735450"/>
            <a:ext cx="2224457" cy="24548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0AAFF1-C830-432C-AFEC-76DBAF04F720}"/>
              </a:ext>
            </a:extLst>
          </p:cNvPr>
          <p:cNvCxnSpPr>
            <a:stCxn id="51" idx="3"/>
          </p:cNvCxnSpPr>
          <p:nvPr/>
        </p:nvCxnSpPr>
        <p:spPr>
          <a:xfrm flipV="1">
            <a:off x="853739" y="2388054"/>
            <a:ext cx="279736" cy="1256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D351841-2125-4052-83A5-E6E188EAE8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04934" y="2284880"/>
            <a:ext cx="94629" cy="1645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727549A-F847-4426-B09B-F87E8A92D6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52707" y="1498577"/>
            <a:ext cx="449828" cy="15497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38DD2E-B59C-4013-9582-74A18331CE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74649" y="3399051"/>
            <a:ext cx="427886" cy="190629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8057F4-2A91-43D7-81BD-D9B8C85C4E05}"/>
              </a:ext>
            </a:extLst>
          </p:cNvPr>
          <p:cNvSpPr/>
          <p:nvPr/>
        </p:nvSpPr>
        <p:spPr>
          <a:xfrm>
            <a:off x="249530" y="188162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9049C4-8AC8-4F06-95B8-61DFC7D461B4}"/>
              </a:ext>
            </a:extLst>
          </p:cNvPr>
          <p:cNvSpPr/>
          <p:nvPr/>
        </p:nvSpPr>
        <p:spPr>
          <a:xfrm>
            <a:off x="249526" y="1691149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00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21F70C-54C8-452B-9975-3136867D56C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610865" y="3090684"/>
            <a:ext cx="1831965" cy="305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Electricity storage contracts</a:t>
            </a:r>
            <a:endParaRPr lang="en-NL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832BFF4-A711-4B24-8A63-1266F38F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776" y="1294491"/>
            <a:ext cx="7477124" cy="446538"/>
          </a:xfrm>
        </p:spPr>
        <p:txBody>
          <a:bodyPr>
            <a:noAutofit/>
          </a:bodyPr>
          <a:lstStyle/>
          <a:p>
            <a:r>
              <a:rPr lang="en-GB" sz="1800" dirty="0"/>
              <a:t>We discretize the electricity storage capacity into        energy levels:</a:t>
            </a:r>
          </a:p>
        </p:txBody>
      </p:sp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037C29D-D25D-4698-A0EF-04CDB30007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-676735" y="1510071"/>
            <a:ext cx="2466726" cy="2007307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2397E8-BF77-44E0-B6A6-9D7E6425E8EC}"/>
              </a:ext>
            </a:extLst>
          </p:cNvPr>
          <p:cNvSpPr/>
          <p:nvPr/>
        </p:nvSpPr>
        <p:spPr>
          <a:xfrm>
            <a:off x="249530" y="2449585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92B5D5-30DA-416E-85F1-2AA66C924F3A}"/>
              </a:ext>
            </a:extLst>
          </p:cNvPr>
          <p:cNvSpPr/>
          <p:nvPr/>
        </p:nvSpPr>
        <p:spPr>
          <a:xfrm>
            <a:off x="249530" y="2638176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1B4D73B-3064-4917-B150-4FA2FF10B76C}"/>
              </a:ext>
            </a:extLst>
          </p:cNvPr>
          <p:cNvSpPr/>
          <p:nvPr/>
        </p:nvSpPr>
        <p:spPr>
          <a:xfrm>
            <a:off x="249529" y="2828676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22283A9-EFD0-437F-B26A-438EAD658EDD}"/>
              </a:ext>
            </a:extLst>
          </p:cNvPr>
          <p:cNvSpPr/>
          <p:nvPr/>
        </p:nvSpPr>
        <p:spPr>
          <a:xfrm>
            <a:off x="249528" y="3399051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72CB6E9-7EE2-4FFA-9AB5-0E7DA93D915B}"/>
              </a:ext>
            </a:extLst>
          </p:cNvPr>
          <p:cNvSpPr/>
          <p:nvPr/>
        </p:nvSpPr>
        <p:spPr>
          <a:xfrm>
            <a:off x="249527" y="3209623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B99C40-8608-423E-882A-D38E6E7F187F}"/>
              </a:ext>
            </a:extLst>
          </p:cNvPr>
          <p:cNvSpPr/>
          <p:nvPr/>
        </p:nvSpPr>
        <p:spPr>
          <a:xfrm>
            <a:off x="249530" y="3018161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0B7E947-11EB-4A15-B7C3-534CAA48FC99}"/>
              </a:ext>
            </a:extLst>
          </p:cNvPr>
          <p:cNvSpPr/>
          <p:nvPr/>
        </p:nvSpPr>
        <p:spPr>
          <a:xfrm>
            <a:off x="249530" y="2259777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3D1BD3D-EF30-41B7-8B21-5FAEA56D7A94}"/>
              </a:ext>
            </a:extLst>
          </p:cNvPr>
          <p:cNvSpPr/>
          <p:nvPr/>
        </p:nvSpPr>
        <p:spPr>
          <a:xfrm>
            <a:off x="249530" y="207246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4C103-DC02-4B8F-8DDD-6E5822262810}"/>
              </a:ext>
            </a:extLst>
          </p:cNvPr>
          <p:cNvSpPr txBox="1"/>
          <p:nvPr/>
        </p:nvSpPr>
        <p:spPr>
          <a:xfrm>
            <a:off x="1666876" y="883779"/>
            <a:ext cx="60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How to formalize the contract?</a:t>
            </a:r>
            <a:endParaRPr lang="en-NL" b="1" u="sng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2DACB1-9533-424A-9079-36FEFB774848}"/>
              </a:ext>
            </a:extLst>
          </p:cNvPr>
          <p:cNvSpPr txBox="1">
            <a:spLocks/>
          </p:cNvSpPr>
          <p:nvPr/>
        </p:nvSpPr>
        <p:spPr>
          <a:xfrm>
            <a:off x="1560282" y="2080213"/>
            <a:ext cx="7345092" cy="793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At any exercise moment with           electricity in storage, the holder of the contract can choose an action      , taking into account the operational constraints and physical limitations: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637E1FA-1E26-4D7B-8344-D40FBE8FBF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045324" y="1398487"/>
            <a:ext cx="284703" cy="2139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F83C98-3979-4E60-9D80-2203551F8D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293209" y="1735450"/>
            <a:ext cx="2224457" cy="24548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727549A-F847-4426-B09B-F87E8A92D6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52707" y="1498577"/>
            <a:ext cx="449828" cy="15497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38DD2E-B59C-4013-9582-74A18331CE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74649" y="3399051"/>
            <a:ext cx="427886" cy="190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E0462-176F-41D8-B551-B655EDF8E37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746212" y="2450364"/>
            <a:ext cx="278400" cy="165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0887F-784A-4FA1-922C-74413A8F56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15684" y="2151374"/>
            <a:ext cx="506057" cy="229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E2C965-AC48-4E29-A093-FB9451CB3ED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906075" y="3100329"/>
            <a:ext cx="2563200" cy="272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EBFDAA-05C5-4280-92E0-28AF0BCF5AB0}"/>
              </a:ext>
            </a:extLst>
          </p:cNvPr>
          <p:cNvSpPr txBox="1"/>
          <p:nvPr/>
        </p:nvSpPr>
        <p:spPr>
          <a:xfrm>
            <a:off x="4802759" y="3054727"/>
            <a:ext cx="61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</a:t>
            </a:r>
            <a:endParaRPr lang="en-NL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8057F4-2A91-43D7-81BD-D9B8C85C4E05}"/>
              </a:ext>
            </a:extLst>
          </p:cNvPr>
          <p:cNvSpPr/>
          <p:nvPr/>
        </p:nvSpPr>
        <p:spPr>
          <a:xfrm>
            <a:off x="249530" y="188162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9049C4-8AC8-4F06-95B8-61DFC7D461B4}"/>
              </a:ext>
            </a:extLst>
          </p:cNvPr>
          <p:cNvSpPr/>
          <p:nvPr/>
        </p:nvSpPr>
        <p:spPr>
          <a:xfrm>
            <a:off x="249526" y="1691149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374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Electricity storage contracts</a:t>
            </a:r>
            <a:endParaRPr lang="en-NL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832BFF4-A711-4B24-8A63-1266F38F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776" y="1294491"/>
            <a:ext cx="7477124" cy="446538"/>
          </a:xfrm>
        </p:spPr>
        <p:txBody>
          <a:bodyPr>
            <a:noAutofit/>
          </a:bodyPr>
          <a:lstStyle/>
          <a:p>
            <a:r>
              <a:rPr lang="en-GB" sz="1800" dirty="0"/>
              <a:t>We discretize the electricity storage capacity into        energy levels:</a:t>
            </a:r>
          </a:p>
        </p:txBody>
      </p:sp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037C29D-D25D-4698-A0EF-04CDB30007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-676735" y="1510071"/>
            <a:ext cx="2466726" cy="2007307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2397E8-BF77-44E0-B6A6-9D7E6425E8EC}"/>
              </a:ext>
            </a:extLst>
          </p:cNvPr>
          <p:cNvSpPr/>
          <p:nvPr/>
        </p:nvSpPr>
        <p:spPr>
          <a:xfrm>
            <a:off x="249530" y="2449585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92B5D5-30DA-416E-85F1-2AA66C924F3A}"/>
              </a:ext>
            </a:extLst>
          </p:cNvPr>
          <p:cNvSpPr/>
          <p:nvPr/>
        </p:nvSpPr>
        <p:spPr>
          <a:xfrm>
            <a:off x="249530" y="2638176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1B4D73B-3064-4917-B150-4FA2FF10B76C}"/>
              </a:ext>
            </a:extLst>
          </p:cNvPr>
          <p:cNvSpPr/>
          <p:nvPr/>
        </p:nvSpPr>
        <p:spPr>
          <a:xfrm>
            <a:off x="249529" y="2828676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22283A9-EFD0-437F-B26A-438EAD658EDD}"/>
              </a:ext>
            </a:extLst>
          </p:cNvPr>
          <p:cNvSpPr/>
          <p:nvPr/>
        </p:nvSpPr>
        <p:spPr>
          <a:xfrm>
            <a:off x="249528" y="3399051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72CB6E9-7EE2-4FFA-9AB5-0E7DA93D915B}"/>
              </a:ext>
            </a:extLst>
          </p:cNvPr>
          <p:cNvSpPr/>
          <p:nvPr/>
        </p:nvSpPr>
        <p:spPr>
          <a:xfrm>
            <a:off x="249527" y="3209623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B99C40-8608-423E-882A-D38E6E7F187F}"/>
              </a:ext>
            </a:extLst>
          </p:cNvPr>
          <p:cNvSpPr/>
          <p:nvPr/>
        </p:nvSpPr>
        <p:spPr>
          <a:xfrm>
            <a:off x="249530" y="3018161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0B7E947-11EB-4A15-B7C3-534CAA48FC99}"/>
              </a:ext>
            </a:extLst>
          </p:cNvPr>
          <p:cNvSpPr/>
          <p:nvPr/>
        </p:nvSpPr>
        <p:spPr>
          <a:xfrm>
            <a:off x="249530" y="2259777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3D1BD3D-EF30-41B7-8B21-5FAEA56D7A94}"/>
              </a:ext>
            </a:extLst>
          </p:cNvPr>
          <p:cNvSpPr/>
          <p:nvPr/>
        </p:nvSpPr>
        <p:spPr>
          <a:xfrm>
            <a:off x="249530" y="207246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4C103-DC02-4B8F-8DDD-6E5822262810}"/>
              </a:ext>
            </a:extLst>
          </p:cNvPr>
          <p:cNvSpPr txBox="1"/>
          <p:nvPr/>
        </p:nvSpPr>
        <p:spPr>
          <a:xfrm>
            <a:off x="1666876" y="883779"/>
            <a:ext cx="60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How to formalize the contract?</a:t>
            </a:r>
            <a:endParaRPr lang="en-NL" b="1" u="sng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2DACB1-9533-424A-9079-36FEFB774848}"/>
              </a:ext>
            </a:extLst>
          </p:cNvPr>
          <p:cNvSpPr txBox="1">
            <a:spLocks/>
          </p:cNvSpPr>
          <p:nvPr/>
        </p:nvSpPr>
        <p:spPr>
          <a:xfrm>
            <a:off x="1560282" y="2080213"/>
            <a:ext cx="7345092" cy="793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At any exercise moment with           electricity in storage, the holder of the contract can choose an action      , taking into account the operational constraints and physical limitations: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637E1FA-1E26-4D7B-8344-D40FBE8FBF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045324" y="1398487"/>
            <a:ext cx="284703" cy="2139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F83C98-3979-4E60-9D80-2203551F8D7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293209" y="1735450"/>
            <a:ext cx="2224457" cy="24548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0AAFF1-C830-432C-AFEC-76DBAF04F720}"/>
              </a:ext>
            </a:extLst>
          </p:cNvPr>
          <p:cNvCxnSpPr>
            <a:cxnSpLocks/>
          </p:cNvCxnSpPr>
          <p:nvPr/>
        </p:nvCxnSpPr>
        <p:spPr>
          <a:xfrm flipV="1">
            <a:off x="853739" y="2794139"/>
            <a:ext cx="213402" cy="873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3727549A-F847-4426-B09B-F87E8A92D6B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52707" y="1498577"/>
            <a:ext cx="449828" cy="15497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38DD2E-B59C-4013-9582-74A18331CE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74649" y="3399051"/>
            <a:ext cx="427886" cy="190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E0462-176F-41D8-B551-B655EDF8E3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746212" y="2450364"/>
            <a:ext cx="278400" cy="165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0887F-784A-4FA1-922C-74413A8F56D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15684" y="2151374"/>
            <a:ext cx="506057" cy="229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E2C965-AC48-4E29-A093-FB9451CB3ED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906075" y="3100329"/>
            <a:ext cx="2563200" cy="272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EBFDAA-05C5-4280-92E0-28AF0BCF5AB0}"/>
              </a:ext>
            </a:extLst>
          </p:cNvPr>
          <p:cNvSpPr txBox="1"/>
          <p:nvPr/>
        </p:nvSpPr>
        <p:spPr>
          <a:xfrm>
            <a:off x="4802759" y="3054727"/>
            <a:ext cx="61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</a:t>
            </a:r>
            <a:endParaRPr lang="en-NL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8057F4-2A91-43D7-81BD-D9B8C85C4E05}"/>
              </a:ext>
            </a:extLst>
          </p:cNvPr>
          <p:cNvSpPr/>
          <p:nvPr/>
        </p:nvSpPr>
        <p:spPr>
          <a:xfrm>
            <a:off x="249530" y="188162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9049C4-8AC8-4F06-95B8-61DFC7D461B4}"/>
              </a:ext>
            </a:extLst>
          </p:cNvPr>
          <p:cNvSpPr/>
          <p:nvPr/>
        </p:nvSpPr>
        <p:spPr>
          <a:xfrm>
            <a:off x="249526" y="1691149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53A58D5-CB0B-4E02-A67A-1A922D3FAEC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97589" y="2670686"/>
            <a:ext cx="432245" cy="1956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83C192-692F-44EE-9AA6-0B5A51BEBD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10865" y="3082749"/>
            <a:ext cx="1831965" cy="3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7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273B617-94DF-4701-8281-32DAF621885B}"/>
              </a:ext>
            </a:extLst>
          </p:cNvPr>
          <p:cNvSpPr txBox="1">
            <a:spLocks/>
          </p:cNvSpPr>
          <p:nvPr/>
        </p:nvSpPr>
        <p:spPr>
          <a:xfrm>
            <a:off x="1560281" y="3494365"/>
            <a:ext cx="7309290" cy="1763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Charging/discharging an electricity storage too quickly reduces the lifetime of the storage, therefore we set actions on which the storage can last as long as possible: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,otherwise a penalty            is issued.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Electricity storage contracts</a:t>
            </a:r>
            <a:endParaRPr lang="en-NL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832BFF4-A711-4B24-8A63-1266F38F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776" y="1294491"/>
            <a:ext cx="7477124" cy="446538"/>
          </a:xfrm>
        </p:spPr>
        <p:txBody>
          <a:bodyPr>
            <a:noAutofit/>
          </a:bodyPr>
          <a:lstStyle/>
          <a:p>
            <a:r>
              <a:rPr lang="en-GB" sz="1800" dirty="0"/>
              <a:t>We discretize the electricity storage capacity into        energy levels: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4C103-DC02-4B8F-8DDD-6E5822262810}"/>
              </a:ext>
            </a:extLst>
          </p:cNvPr>
          <p:cNvSpPr txBox="1"/>
          <p:nvPr/>
        </p:nvSpPr>
        <p:spPr>
          <a:xfrm>
            <a:off x="1666876" y="883779"/>
            <a:ext cx="60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How to formalize the contract?</a:t>
            </a:r>
            <a:endParaRPr lang="en-NL" b="1" u="sng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2DACB1-9533-424A-9079-36FEFB774848}"/>
              </a:ext>
            </a:extLst>
          </p:cNvPr>
          <p:cNvSpPr txBox="1">
            <a:spLocks/>
          </p:cNvSpPr>
          <p:nvPr/>
        </p:nvSpPr>
        <p:spPr>
          <a:xfrm>
            <a:off x="1560282" y="2080213"/>
            <a:ext cx="7345092" cy="793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At any exercise moment with           electricity in storage, the holder of the contract can choose an action      , taking into account the operational constraints and physical limitations: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637E1FA-1E26-4D7B-8344-D40FBE8FBF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45324" y="1398487"/>
            <a:ext cx="284703" cy="2139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F83C98-3979-4E60-9D80-2203551F8D7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93209" y="1735450"/>
            <a:ext cx="2224457" cy="245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E0462-176F-41D8-B551-B655EDF8E3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46212" y="2450364"/>
            <a:ext cx="278400" cy="165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0887F-784A-4FA1-922C-74413A8F56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15684" y="2151374"/>
            <a:ext cx="506057" cy="229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E2C965-AC48-4E29-A093-FB9451CB3ED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906075" y="3100329"/>
            <a:ext cx="2563200" cy="272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EBFDAA-05C5-4280-92E0-28AF0BCF5AB0}"/>
              </a:ext>
            </a:extLst>
          </p:cNvPr>
          <p:cNvSpPr txBox="1"/>
          <p:nvPr/>
        </p:nvSpPr>
        <p:spPr>
          <a:xfrm>
            <a:off x="4802759" y="3054727"/>
            <a:ext cx="61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</a:t>
            </a:r>
            <a:endParaRPr lang="en-N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375AEA-60FB-49F7-A40C-F915B76D525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125345" y="4776485"/>
            <a:ext cx="634971" cy="22902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7F78EEC6-92C6-41ED-8B06-00C85B72A9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6200000">
            <a:off x="-676735" y="1510071"/>
            <a:ext cx="2466726" cy="2007307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A964AC-8997-48A1-BAB9-0CFF7588067C}"/>
              </a:ext>
            </a:extLst>
          </p:cNvPr>
          <p:cNvSpPr/>
          <p:nvPr/>
        </p:nvSpPr>
        <p:spPr>
          <a:xfrm>
            <a:off x="249530" y="2449585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6A85E2F-F9A6-4C34-BF05-94C5A3576CA8}"/>
              </a:ext>
            </a:extLst>
          </p:cNvPr>
          <p:cNvSpPr/>
          <p:nvPr/>
        </p:nvSpPr>
        <p:spPr>
          <a:xfrm>
            <a:off x="249530" y="2638176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FB7C983-4AEB-42F4-ACD6-0EA8E63CADCF}"/>
              </a:ext>
            </a:extLst>
          </p:cNvPr>
          <p:cNvSpPr/>
          <p:nvPr/>
        </p:nvSpPr>
        <p:spPr>
          <a:xfrm>
            <a:off x="249529" y="2828676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841F259-AE9D-46BD-85A3-4D0D90795B52}"/>
              </a:ext>
            </a:extLst>
          </p:cNvPr>
          <p:cNvSpPr/>
          <p:nvPr/>
        </p:nvSpPr>
        <p:spPr>
          <a:xfrm>
            <a:off x="249528" y="3399051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50BB73-FE50-4609-A0D4-A6DBD0222086}"/>
              </a:ext>
            </a:extLst>
          </p:cNvPr>
          <p:cNvSpPr/>
          <p:nvPr/>
        </p:nvSpPr>
        <p:spPr>
          <a:xfrm>
            <a:off x="249527" y="3209623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50EBA25-9ED3-421F-94EE-835B304B50D8}"/>
              </a:ext>
            </a:extLst>
          </p:cNvPr>
          <p:cNvSpPr/>
          <p:nvPr/>
        </p:nvSpPr>
        <p:spPr>
          <a:xfrm>
            <a:off x="249530" y="3018161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9AA087B-FFF8-40FB-A4CD-8900B6E33714}"/>
              </a:ext>
            </a:extLst>
          </p:cNvPr>
          <p:cNvSpPr/>
          <p:nvPr/>
        </p:nvSpPr>
        <p:spPr>
          <a:xfrm>
            <a:off x="249530" y="2259777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9F96F2B-5876-41D7-ACA3-92FE2BED10C1}"/>
              </a:ext>
            </a:extLst>
          </p:cNvPr>
          <p:cNvSpPr/>
          <p:nvPr/>
        </p:nvSpPr>
        <p:spPr>
          <a:xfrm>
            <a:off x="249530" y="207246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826247-5C34-4ABC-B03B-24B3CC46C0EB}"/>
              </a:ext>
            </a:extLst>
          </p:cNvPr>
          <p:cNvCxnSpPr>
            <a:cxnSpLocks/>
          </p:cNvCxnSpPr>
          <p:nvPr/>
        </p:nvCxnSpPr>
        <p:spPr>
          <a:xfrm flipV="1">
            <a:off x="853739" y="2794139"/>
            <a:ext cx="213402" cy="873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4AFEB86-07D1-42D4-AD86-C006EF2FDE0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52707" y="1498577"/>
            <a:ext cx="449828" cy="15497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B39A98B-D8CC-4458-9CC5-59E9D23AC81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74649" y="3399051"/>
            <a:ext cx="427886" cy="190629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A11BE75-C458-407B-9D0D-47073D8AA954}"/>
              </a:ext>
            </a:extLst>
          </p:cNvPr>
          <p:cNvSpPr/>
          <p:nvPr/>
        </p:nvSpPr>
        <p:spPr>
          <a:xfrm>
            <a:off x="249530" y="188162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DE05A98-F0DE-43A7-8C5E-4F3E2FE9F3E1}"/>
              </a:ext>
            </a:extLst>
          </p:cNvPr>
          <p:cNvSpPr/>
          <p:nvPr/>
        </p:nvSpPr>
        <p:spPr>
          <a:xfrm>
            <a:off x="249526" y="1691149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51AC521-B137-4BCE-856F-E5C351343CF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97589" y="2670686"/>
            <a:ext cx="432245" cy="19562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5787C8D-7A99-4111-8FB3-74726BF324C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489454" y="4410749"/>
            <a:ext cx="1831965" cy="29543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0B0B2E1-A9E5-4D4E-B01D-644FA0B24F4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610865" y="3082749"/>
            <a:ext cx="1831965" cy="3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8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273B617-94DF-4701-8281-32DAF621885B}"/>
              </a:ext>
            </a:extLst>
          </p:cNvPr>
          <p:cNvSpPr txBox="1">
            <a:spLocks/>
          </p:cNvSpPr>
          <p:nvPr/>
        </p:nvSpPr>
        <p:spPr>
          <a:xfrm>
            <a:off x="1560281" y="3494365"/>
            <a:ext cx="7309290" cy="1763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Charging/discharging an electricity storage too quickly reduces the lifetime of the storage, therefore we set actions on which the storage can last as long as possible: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,otherwise a penalty            is issued.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05F79-AC6D-4279-ADAF-D11E3EF1BB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490842" y="4410969"/>
            <a:ext cx="1831965" cy="295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Electricity storage contracts</a:t>
            </a:r>
            <a:endParaRPr lang="en-NL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832BFF4-A711-4B24-8A63-1266F38F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776" y="1294491"/>
            <a:ext cx="7477124" cy="446538"/>
          </a:xfrm>
        </p:spPr>
        <p:txBody>
          <a:bodyPr>
            <a:noAutofit/>
          </a:bodyPr>
          <a:lstStyle/>
          <a:p>
            <a:r>
              <a:rPr lang="en-GB" sz="1800" dirty="0"/>
              <a:t>We discretize the electricity storage capacity into        energy levels:</a:t>
            </a:r>
          </a:p>
        </p:txBody>
      </p:sp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037C29D-D25D-4698-A0EF-04CDB30007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-676735" y="1510071"/>
            <a:ext cx="2466726" cy="2007307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2397E8-BF77-44E0-B6A6-9D7E6425E8EC}"/>
              </a:ext>
            </a:extLst>
          </p:cNvPr>
          <p:cNvSpPr/>
          <p:nvPr/>
        </p:nvSpPr>
        <p:spPr>
          <a:xfrm>
            <a:off x="249530" y="2449585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92B5D5-30DA-416E-85F1-2AA66C924F3A}"/>
              </a:ext>
            </a:extLst>
          </p:cNvPr>
          <p:cNvSpPr/>
          <p:nvPr/>
        </p:nvSpPr>
        <p:spPr>
          <a:xfrm>
            <a:off x="249530" y="2638176"/>
            <a:ext cx="604209" cy="1282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1B4D73B-3064-4917-B150-4FA2FF10B76C}"/>
              </a:ext>
            </a:extLst>
          </p:cNvPr>
          <p:cNvSpPr/>
          <p:nvPr/>
        </p:nvSpPr>
        <p:spPr>
          <a:xfrm>
            <a:off x="249529" y="2828676"/>
            <a:ext cx="604209" cy="1282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22283A9-EFD0-437F-B26A-438EAD658EDD}"/>
              </a:ext>
            </a:extLst>
          </p:cNvPr>
          <p:cNvSpPr/>
          <p:nvPr/>
        </p:nvSpPr>
        <p:spPr>
          <a:xfrm>
            <a:off x="249528" y="3399051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72CB6E9-7EE2-4FFA-9AB5-0E7DA93D915B}"/>
              </a:ext>
            </a:extLst>
          </p:cNvPr>
          <p:cNvSpPr/>
          <p:nvPr/>
        </p:nvSpPr>
        <p:spPr>
          <a:xfrm>
            <a:off x="249527" y="3209623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B99C40-8608-423E-882A-D38E6E7F187F}"/>
              </a:ext>
            </a:extLst>
          </p:cNvPr>
          <p:cNvSpPr/>
          <p:nvPr/>
        </p:nvSpPr>
        <p:spPr>
          <a:xfrm>
            <a:off x="249530" y="3018161"/>
            <a:ext cx="604209" cy="1282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0B7E947-11EB-4A15-B7C3-534CAA48FC99}"/>
              </a:ext>
            </a:extLst>
          </p:cNvPr>
          <p:cNvSpPr/>
          <p:nvPr/>
        </p:nvSpPr>
        <p:spPr>
          <a:xfrm>
            <a:off x="249530" y="2259777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3D1BD3D-EF30-41B7-8B21-5FAEA56D7A94}"/>
              </a:ext>
            </a:extLst>
          </p:cNvPr>
          <p:cNvSpPr/>
          <p:nvPr/>
        </p:nvSpPr>
        <p:spPr>
          <a:xfrm>
            <a:off x="249530" y="207246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4C103-DC02-4B8F-8DDD-6E5822262810}"/>
              </a:ext>
            </a:extLst>
          </p:cNvPr>
          <p:cNvSpPr txBox="1"/>
          <p:nvPr/>
        </p:nvSpPr>
        <p:spPr>
          <a:xfrm>
            <a:off x="1666876" y="883779"/>
            <a:ext cx="60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How to formalize the contract?</a:t>
            </a:r>
            <a:endParaRPr lang="en-NL" b="1" u="sng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2DACB1-9533-424A-9079-36FEFB774848}"/>
              </a:ext>
            </a:extLst>
          </p:cNvPr>
          <p:cNvSpPr txBox="1">
            <a:spLocks/>
          </p:cNvSpPr>
          <p:nvPr/>
        </p:nvSpPr>
        <p:spPr>
          <a:xfrm>
            <a:off x="1560282" y="2080213"/>
            <a:ext cx="7345092" cy="793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At any exercise moment with           electricity in storage, the holder of the contract can choose an action      , taking into account the operational constraints and physical limitations: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637E1FA-1E26-4D7B-8344-D40FBE8FBF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45324" y="1398487"/>
            <a:ext cx="284703" cy="2139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F83C98-3979-4E60-9D80-2203551F8D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293209" y="1735450"/>
            <a:ext cx="2224457" cy="24548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0AAFF1-C830-432C-AFEC-76DBAF04F720}"/>
              </a:ext>
            </a:extLst>
          </p:cNvPr>
          <p:cNvCxnSpPr>
            <a:cxnSpLocks/>
          </p:cNvCxnSpPr>
          <p:nvPr/>
        </p:nvCxnSpPr>
        <p:spPr>
          <a:xfrm flipV="1">
            <a:off x="853739" y="2794139"/>
            <a:ext cx="213402" cy="873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3727549A-F847-4426-B09B-F87E8A92D6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52707" y="1498577"/>
            <a:ext cx="449828" cy="15497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38DD2E-B59C-4013-9582-74A18331CE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74649" y="3399051"/>
            <a:ext cx="427886" cy="190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E0462-176F-41D8-B551-B655EDF8E37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746212" y="2450364"/>
            <a:ext cx="278400" cy="165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0887F-784A-4FA1-922C-74413A8F56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015684" y="2151374"/>
            <a:ext cx="506057" cy="229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E2C965-AC48-4E29-A093-FB9451CB3ED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906075" y="3100329"/>
            <a:ext cx="2563200" cy="272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EBFDAA-05C5-4280-92E0-28AF0BCF5AB0}"/>
              </a:ext>
            </a:extLst>
          </p:cNvPr>
          <p:cNvSpPr txBox="1"/>
          <p:nvPr/>
        </p:nvSpPr>
        <p:spPr>
          <a:xfrm>
            <a:off x="4802759" y="3054727"/>
            <a:ext cx="61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</a:t>
            </a:r>
            <a:endParaRPr lang="en-N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375AEA-60FB-49F7-A40C-F915B76D525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125345" y="4776485"/>
            <a:ext cx="634971" cy="229029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08057F4-2A91-43D7-81BD-D9B8C85C4E05}"/>
              </a:ext>
            </a:extLst>
          </p:cNvPr>
          <p:cNvSpPr/>
          <p:nvPr/>
        </p:nvSpPr>
        <p:spPr>
          <a:xfrm>
            <a:off x="249530" y="188162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9049C4-8AC8-4F06-95B8-61DFC7D461B4}"/>
              </a:ext>
            </a:extLst>
          </p:cNvPr>
          <p:cNvSpPr/>
          <p:nvPr/>
        </p:nvSpPr>
        <p:spPr>
          <a:xfrm>
            <a:off x="249526" y="1691149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53A58D5-CB0B-4E02-A67A-1A922D3FAEC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97589" y="2670686"/>
            <a:ext cx="432245" cy="19562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7409C68-7497-4BA7-8FBE-7B178D2473F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610865" y="3082749"/>
            <a:ext cx="1831965" cy="3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3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Electricity storage contracts</a:t>
            </a:r>
            <a:endParaRPr lang="en-NL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832BFF4-A711-4B24-8A63-1266F38F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776" y="1029551"/>
            <a:ext cx="7477124" cy="678035"/>
          </a:xfrm>
        </p:spPr>
        <p:txBody>
          <a:bodyPr>
            <a:noAutofit/>
          </a:bodyPr>
          <a:lstStyle/>
          <a:p>
            <a:r>
              <a:rPr lang="en-GB" sz="1700" dirty="0"/>
              <a:t>The current electricity storages have an efficiency      between 60%-95%, therefore the payoff function for an action        is defined by:</a:t>
            </a:r>
          </a:p>
          <a:p>
            <a:endParaRPr lang="en-GB" sz="17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5DABC96-DB86-465F-B806-8023F46D37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-676735" y="1510071"/>
            <a:ext cx="2466726" cy="2007307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E63D56-0333-48A2-978B-0DBF807E188A}"/>
              </a:ext>
            </a:extLst>
          </p:cNvPr>
          <p:cNvSpPr/>
          <p:nvPr/>
        </p:nvSpPr>
        <p:spPr>
          <a:xfrm>
            <a:off x="249530" y="2449585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07AD146-8396-4229-BB32-68BE3B74AB5B}"/>
              </a:ext>
            </a:extLst>
          </p:cNvPr>
          <p:cNvSpPr/>
          <p:nvPr/>
        </p:nvSpPr>
        <p:spPr>
          <a:xfrm>
            <a:off x="249530" y="2638176"/>
            <a:ext cx="604209" cy="1282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94CC652-C73D-45BF-A225-21FB8FEDEC09}"/>
              </a:ext>
            </a:extLst>
          </p:cNvPr>
          <p:cNvSpPr/>
          <p:nvPr/>
        </p:nvSpPr>
        <p:spPr>
          <a:xfrm>
            <a:off x="249529" y="2828676"/>
            <a:ext cx="604209" cy="1282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ED9C327-3EBB-4CC6-905B-5213D3707C2D}"/>
              </a:ext>
            </a:extLst>
          </p:cNvPr>
          <p:cNvSpPr/>
          <p:nvPr/>
        </p:nvSpPr>
        <p:spPr>
          <a:xfrm>
            <a:off x="249528" y="3399051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1320790-1A5B-4915-A78F-9CB1A99C846F}"/>
              </a:ext>
            </a:extLst>
          </p:cNvPr>
          <p:cNvSpPr/>
          <p:nvPr/>
        </p:nvSpPr>
        <p:spPr>
          <a:xfrm>
            <a:off x="249527" y="3209623"/>
            <a:ext cx="604209" cy="12827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F176388-7164-4BB7-9082-2419FF4FA1E2}"/>
              </a:ext>
            </a:extLst>
          </p:cNvPr>
          <p:cNvSpPr/>
          <p:nvPr/>
        </p:nvSpPr>
        <p:spPr>
          <a:xfrm>
            <a:off x="249530" y="3018161"/>
            <a:ext cx="604209" cy="1282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1B8A5CC-593E-4607-A607-7E4545FA213C}"/>
              </a:ext>
            </a:extLst>
          </p:cNvPr>
          <p:cNvSpPr/>
          <p:nvPr/>
        </p:nvSpPr>
        <p:spPr>
          <a:xfrm>
            <a:off x="249530" y="2259777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B28F164-1815-4A94-B9A8-FF3B411A534F}"/>
              </a:ext>
            </a:extLst>
          </p:cNvPr>
          <p:cNvSpPr/>
          <p:nvPr/>
        </p:nvSpPr>
        <p:spPr>
          <a:xfrm>
            <a:off x="249530" y="207246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7E4625-2C27-444C-8E91-946776108319}"/>
              </a:ext>
            </a:extLst>
          </p:cNvPr>
          <p:cNvCxnSpPr>
            <a:cxnSpLocks/>
          </p:cNvCxnSpPr>
          <p:nvPr/>
        </p:nvCxnSpPr>
        <p:spPr>
          <a:xfrm flipV="1">
            <a:off x="853739" y="2794139"/>
            <a:ext cx="213402" cy="873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2D21341-9A8A-49B7-B90F-C844664AA6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52707" y="1498577"/>
            <a:ext cx="449828" cy="15497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B540825-65C3-4C76-82F5-2DDFC659C2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74649" y="3399051"/>
            <a:ext cx="427886" cy="190629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7C101E6-03AC-4456-B1FC-FACBBB48DE1C}"/>
              </a:ext>
            </a:extLst>
          </p:cNvPr>
          <p:cNvSpPr/>
          <p:nvPr/>
        </p:nvSpPr>
        <p:spPr>
          <a:xfrm>
            <a:off x="249530" y="1881622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A1E8057-1081-4869-B8DD-5A2F8CCEA86A}"/>
              </a:ext>
            </a:extLst>
          </p:cNvPr>
          <p:cNvSpPr/>
          <p:nvPr/>
        </p:nvSpPr>
        <p:spPr>
          <a:xfrm>
            <a:off x="249526" y="1691149"/>
            <a:ext cx="604209" cy="128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6426D34-5221-4ADD-9938-FEDB6D0363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97589" y="2670686"/>
            <a:ext cx="432245" cy="195623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D26DBF4-21B5-4FD6-8BF3-647098EACBBE}"/>
              </a:ext>
            </a:extLst>
          </p:cNvPr>
          <p:cNvSpPr txBox="1">
            <a:spLocks/>
          </p:cNvSpPr>
          <p:nvPr/>
        </p:nvSpPr>
        <p:spPr>
          <a:xfrm>
            <a:off x="1560282" y="3241959"/>
            <a:ext cx="7477124" cy="655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At every exercise moment       with      energy in storage, the holder of the contract has to make a decision which allowed action       to take.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3C344201-7EB8-4C9C-9268-83DE982DDD42}"/>
              </a:ext>
            </a:extLst>
          </p:cNvPr>
          <p:cNvSpPr txBox="1">
            <a:spLocks/>
          </p:cNvSpPr>
          <p:nvPr/>
        </p:nvSpPr>
        <p:spPr>
          <a:xfrm>
            <a:off x="1542788" y="3868464"/>
            <a:ext cx="7477124" cy="4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The holder will choose the action       which results in the highest value: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B9950-E4CF-4720-B50D-B2FC96F82F7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290787" y="4281011"/>
            <a:ext cx="6354470" cy="370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8D8720-5474-4B62-9C2A-62225031B4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609197" y="3346419"/>
            <a:ext cx="233143" cy="179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4F5E9-E364-4E5D-A7FF-D10476504D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89622" y="3953709"/>
            <a:ext cx="278400" cy="16594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02D1F47-DB3F-4FDE-B89A-75187B29A4B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524269" y="3590345"/>
            <a:ext cx="278400" cy="1659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B22DED-BC0E-4DFF-BABE-074FB418928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876143" y="1147363"/>
            <a:ext cx="143504" cy="19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4364B-9EDD-426A-97DD-4F356AB9926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214342" y="1662547"/>
            <a:ext cx="3594353" cy="90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A44062-3E6E-4AB6-81C0-FB7FF902F66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597743" y="1372498"/>
            <a:ext cx="278400" cy="1659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16147A-6C2F-4C76-8551-170C3B9726FB}"/>
              </a:ext>
            </a:extLst>
          </p:cNvPr>
          <p:cNvSpPr txBox="1"/>
          <p:nvPr/>
        </p:nvSpPr>
        <p:spPr>
          <a:xfrm>
            <a:off x="1896371" y="2682115"/>
            <a:ext cx="68017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/>
              <a:t>which implies that                units of energy need to be bought in order to sell     unit of energy.</a:t>
            </a:r>
            <a:endParaRPr lang="en-NL" sz="17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0F5502-6AB7-43CA-9BED-F41116BD3C9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424305" y="3356094"/>
            <a:ext cx="122422" cy="1412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BB7DE-7269-401E-AFDB-D416BDA07CA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805439" y="2771059"/>
            <a:ext cx="766561" cy="1942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667A83-F7C6-4A5C-84D5-177C2A8178C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214342" y="3050407"/>
            <a:ext cx="76800" cy="1508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266095-D77D-4FD3-B0E3-6D1741F478E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670110" y="4775550"/>
            <a:ext cx="4372273" cy="2075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32155ED-3097-4905-9B55-3FECBB915F11}"/>
              </a:ext>
            </a:extLst>
          </p:cNvPr>
          <p:cNvSpPr txBox="1"/>
          <p:nvPr/>
        </p:nvSpPr>
        <p:spPr>
          <a:xfrm>
            <a:off x="1962150" y="4725413"/>
            <a:ext cx="116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where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62903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and contract pricing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B18D-4CD5-45D1-AA2B-2B75439A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49"/>
            <a:ext cx="7106464" cy="3819525"/>
          </a:xfrm>
        </p:spPr>
        <p:txBody>
          <a:bodyPr>
            <a:normAutofit/>
          </a:bodyPr>
          <a:lstStyle/>
          <a:p>
            <a:r>
              <a:rPr lang="en-GB" sz="1800" dirty="0"/>
              <a:t>Option and contract pricing usually comes down to computing the conditional expectation of the discounted value of an option under the risk-neutral measure    , for           :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 called the risk-neutral valuation formula.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There are several computational methods to solve this, e.g.:</a:t>
            </a:r>
          </a:p>
          <a:p>
            <a:pPr lvl="1"/>
            <a:r>
              <a:rPr lang="en-GB" sz="1600" dirty="0"/>
              <a:t>Analytical methods </a:t>
            </a:r>
          </a:p>
          <a:p>
            <a:pPr lvl="1"/>
            <a:r>
              <a:rPr lang="en-GB" sz="1600" dirty="0"/>
              <a:t>Numerical integration (e.g. the COS method )</a:t>
            </a:r>
          </a:p>
          <a:p>
            <a:pPr lvl="1"/>
            <a:r>
              <a:rPr lang="en-GB" sz="1600" dirty="0"/>
              <a:t>Monte Carlo simulation (e.g. the LSMC method)</a:t>
            </a:r>
            <a:endParaRPr lang="en-GB" sz="2000" dirty="0"/>
          </a:p>
          <a:p>
            <a:pPr marL="0" indent="0">
              <a:buNone/>
            </a:pPr>
            <a:endParaRPr lang="en-GB" sz="1800" dirty="0"/>
          </a:p>
          <a:p>
            <a:endParaRPr lang="en-NL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403D4-F65A-4C82-87A3-3572777D92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63723" y="1879333"/>
            <a:ext cx="582821" cy="16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3B132-CD45-4E71-BB77-725F731F58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70830" y="1846108"/>
            <a:ext cx="163200" cy="20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81F9AA-4E8E-491A-A49B-9742692D95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05085" y="2272706"/>
            <a:ext cx="4408265" cy="3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5" y="80717"/>
            <a:ext cx="7106464" cy="857250"/>
          </a:xfrm>
        </p:spPr>
        <p:txBody>
          <a:bodyPr/>
          <a:lstStyle/>
          <a:p>
            <a:r>
              <a:rPr lang="en-GB" dirty="0"/>
              <a:t>The COS method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B18D-4CD5-45D1-AA2B-2B75439A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37967"/>
            <a:ext cx="7106464" cy="3027364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The COS method is a numerical integration pricing method, introduced by Fang and Oosterlee, which approximates the risk-neutral valuation formula.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The risk-neutral valuation formula:</a:t>
            </a:r>
          </a:p>
          <a:p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1800" dirty="0"/>
              <a:t>where the state variables    and    can be any function of respectively the asset prices       and     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E555D-AF41-4CE7-97FB-DC9D374A6F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10999" y="2683804"/>
            <a:ext cx="6606171" cy="281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CFE01-229C-4983-AA8A-EA846116FF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09838" y="3276869"/>
            <a:ext cx="128000" cy="1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B06ABB-E27F-45E3-B0FA-5A189029A5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557538" y="3271207"/>
            <a:ext cx="118857" cy="163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68150-FA30-4247-A3B7-F4A6CE82CFC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254862" y="3456915"/>
            <a:ext cx="295619" cy="243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3A6BF0-FF85-4C74-B365-F97E39A332A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0938" y="3458497"/>
            <a:ext cx="289524" cy="24076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9E3B11-6BDC-4CF4-BAEC-6F937C399682}"/>
              </a:ext>
            </a:extLst>
          </p:cNvPr>
          <p:cNvSpPr txBox="1">
            <a:spLocks/>
          </p:cNvSpPr>
          <p:nvPr/>
        </p:nvSpPr>
        <p:spPr>
          <a:xfrm>
            <a:off x="1763106" y="3965331"/>
            <a:ext cx="7106464" cy="7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Main idea COS method: approximate the probability density function by a </a:t>
            </a:r>
            <a:r>
              <a:rPr lang="en-GB" sz="2000" i="1" dirty="0"/>
              <a:t>Fourier cosine series expansion.</a:t>
            </a:r>
            <a:endParaRPr lang="en-NL" sz="2000" i="1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566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B18D-4CD5-45D1-AA2B-2B75439A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178198"/>
            <a:ext cx="7106464" cy="805155"/>
          </a:xfrm>
        </p:spPr>
        <p:txBody>
          <a:bodyPr>
            <a:normAutofit/>
          </a:bodyPr>
          <a:lstStyle/>
          <a:p>
            <a:r>
              <a:rPr lang="en-GB" sz="1900" dirty="0"/>
              <a:t>Starting from the risk-neutral valuation formula: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NL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9716-3737-4408-ACF8-ECC4286201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01398" y="1626313"/>
            <a:ext cx="4225371" cy="2811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C556F0-E3AB-454C-97B0-6D76062E9005}"/>
              </a:ext>
            </a:extLst>
          </p:cNvPr>
          <p:cNvSpPr txBox="1">
            <a:spLocks/>
          </p:cNvSpPr>
          <p:nvPr/>
        </p:nvSpPr>
        <p:spPr>
          <a:xfrm>
            <a:off x="1763106" y="2005846"/>
            <a:ext cx="7106464" cy="440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u="sng" dirty="0"/>
              <a:t>Step 1:</a:t>
            </a:r>
            <a:r>
              <a:rPr lang="en-GB" sz="1900" dirty="0"/>
              <a:t> Truncate the infinite integral range: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5576C0-3258-4CD3-A364-6ED7BBEE9C7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301398" y="2420967"/>
            <a:ext cx="4248762" cy="33874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D35FAE3-4275-4053-B46A-DB826A09F6BB}"/>
              </a:ext>
            </a:extLst>
          </p:cNvPr>
          <p:cNvSpPr txBox="1">
            <a:spLocks/>
          </p:cNvSpPr>
          <p:nvPr/>
        </p:nvSpPr>
        <p:spPr>
          <a:xfrm>
            <a:off x="1763106" y="2861461"/>
            <a:ext cx="7106464" cy="2206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u="sng" dirty="0"/>
              <a:t>Step 2:</a:t>
            </a:r>
            <a:r>
              <a:rPr lang="en-GB" sz="1900" dirty="0"/>
              <a:t> </a:t>
            </a:r>
            <a:r>
              <a:rPr lang="en-GB" sz="1800" dirty="0"/>
              <a:t>Replace the probability density function by its </a:t>
            </a:r>
            <a:r>
              <a:rPr lang="en-GB" sz="1800" i="1" dirty="0"/>
              <a:t>Fourier cosine series expansion</a:t>
            </a:r>
            <a:r>
              <a:rPr lang="en-GB" sz="1800" dirty="0"/>
              <a:t> and truncate the series summation:</a:t>
            </a:r>
          </a:p>
          <a:p>
            <a:endParaRPr lang="en-GB" sz="1800" dirty="0"/>
          </a:p>
          <a:p>
            <a:endParaRPr lang="en-GB" sz="1500" dirty="0"/>
          </a:p>
          <a:p>
            <a:pPr marL="0" indent="0">
              <a:buNone/>
            </a:pPr>
            <a:r>
              <a:rPr lang="en-GB" sz="1500" dirty="0"/>
              <a:t>      where 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      and        implies that the first term of the summation is multiplied by    .</a:t>
            </a:r>
            <a:endParaRPr lang="en-GB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1603E1-C098-49E1-84B5-D327DCD534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94967" y="3505615"/>
            <a:ext cx="6242742" cy="410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6EBEDC-E2E4-4DC4-A991-FAC663AAC6AD}"/>
              </a:ext>
            </a:extLst>
          </p:cNvPr>
          <p:cNvSpPr txBox="1"/>
          <p:nvPr/>
        </p:nvSpPr>
        <p:spPr>
          <a:xfrm>
            <a:off x="3797646" y="3313329"/>
            <a:ext cx="1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,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E73CF-2C0B-4FC9-BA1F-57FE4D29CC99}"/>
              </a:ext>
            </a:extLst>
          </p:cNvPr>
          <p:cNvSpPr txBox="1"/>
          <p:nvPr/>
        </p:nvSpPr>
        <p:spPr>
          <a:xfrm>
            <a:off x="6319459" y="3319163"/>
            <a:ext cx="1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,</a:t>
            </a:r>
            <a:endParaRPr lang="en-NL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5649FC-AF95-4C79-8626-4C8789B701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49600" y="4208458"/>
            <a:ext cx="4049828" cy="4100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098164-4D30-49A5-A88C-05E13B995D4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601852" y="4749215"/>
            <a:ext cx="179429" cy="1897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D663FB-B98E-42CA-8DDC-A180ED0B6B7C}"/>
              </a:ext>
            </a:extLst>
          </p:cNvPr>
          <p:cNvSpPr txBox="1"/>
          <p:nvPr/>
        </p:nvSpPr>
        <p:spPr>
          <a:xfrm>
            <a:off x="2695094" y="4489902"/>
            <a:ext cx="172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,</a:t>
            </a:r>
            <a:endParaRPr lang="en-NL" sz="16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5168B99-135B-46B3-84DE-C8F8A7C07B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887938" y="4723464"/>
            <a:ext cx="91886" cy="274286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8ED83BED-4BD8-44DF-9FC9-65166982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5" y="80717"/>
            <a:ext cx="7106464" cy="857250"/>
          </a:xfrm>
        </p:spPr>
        <p:txBody>
          <a:bodyPr/>
          <a:lstStyle/>
          <a:p>
            <a:r>
              <a:rPr lang="en-GB" dirty="0"/>
              <a:t>The COS method</a:t>
            </a:r>
            <a:endParaRPr lang="en-NL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8C6B5D-7480-47FE-A1E2-D91669EB6BBC}"/>
              </a:ext>
            </a:extLst>
          </p:cNvPr>
          <p:cNvSpPr txBox="1">
            <a:spLocks/>
          </p:cNvSpPr>
          <p:nvPr/>
        </p:nvSpPr>
        <p:spPr>
          <a:xfrm>
            <a:off x="1742785" y="779713"/>
            <a:ext cx="2382175" cy="44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00" b="1" u="sng" dirty="0"/>
              <a:t>How does it work?</a:t>
            </a:r>
          </a:p>
          <a:p>
            <a:pPr marL="0" indent="0">
              <a:buFont typeface="Arial"/>
              <a:buNone/>
            </a:pPr>
            <a:endParaRPr lang="en-GB" sz="2000" dirty="0"/>
          </a:p>
          <a:p>
            <a:endParaRPr lang="en-GB" sz="2000" dirty="0"/>
          </a:p>
          <a:p>
            <a:pPr marL="0" indent="0">
              <a:buFont typeface="Arial"/>
              <a:buNone/>
            </a:pPr>
            <a:endParaRPr lang="en-NL" sz="2000" i="1" dirty="0"/>
          </a:p>
        </p:txBody>
      </p:sp>
    </p:spTree>
    <p:extLst>
      <p:ext uri="{BB962C8B-B14F-4D97-AF65-F5344CB8AC3E}">
        <p14:creationId xmlns:p14="http://schemas.microsoft.com/office/powerpoint/2010/main" val="25036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/>
      <p:bldP spid="19" grpId="0"/>
      <p:bldP spid="20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C556F0-E3AB-454C-97B0-6D76062E9005}"/>
              </a:ext>
            </a:extLst>
          </p:cNvPr>
          <p:cNvSpPr txBox="1">
            <a:spLocks/>
          </p:cNvSpPr>
          <p:nvPr/>
        </p:nvSpPr>
        <p:spPr>
          <a:xfrm>
            <a:off x="1763106" y="941159"/>
            <a:ext cx="7380894" cy="224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u="sng" dirty="0"/>
              <a:t>Step 3:</a:t>
            </a:r>
            <a:r>
              <a:rPr lang="en-GB" sz="1900" dirty="0"/>
              <a:t> Approximate the coefficients       such that the characteristic function                     is used instead of density: </a:t>
            </a:r>
          </a:p>
          <a:p>
            <a:endParaRPr lang="en-GB" sz="1900" dirty="0"/>
          </a:p>
          <a:p>
            <a:pPr marL="0" indent="0">
              <a:buNone/>
            </a:pPr>
            <a:r>
              <a:rPr lang="en-GB" sz="1900" dirty="0"/>
              <a:t>     </a:t>
            </a:r>
          </a:p>
          <a:p>
            <a:pPr marL="0" indent="0">
              <a:buNone/>
            </a:pPr>
            <a:r>
              <a:rPr lang="en-GB" sz="1900" dirty="0"/>
              <a:t>     and substitute in the Fourier cosine expansion:</a:t>
            </a:r>
          </a:p>
          <a:p>
            <a:pPr marL="0" indent="0">
              <a:buNone/>
            </a:pPr>
            <a:r>
              <a:rPr lang="en-GB" sz="1900" dirty="0"/>
              <a:t>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8E36A-ABEB-4EB0-979B-FB370A8A56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18860" y="1020588"/>
            <a:ext cx="316489" cy="24806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4F3BBC5-D5F2-4603-9201-A761E521E8FE}"/>
              </a:ext>
            </a:extLst>
          </p:cNvPr>
          <p:cNvSpPr txBox="1">
            <a:spLocks/>
          </p:cNvSpPr>
          <p:nvPr/>
        </p:nvSpPr>
        <p:spPr>
          <a:xfrm>
            <a:off x="1709765" y="3253609"/>
            <a:ext cx="7106464" cy="1889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u="sng" dirty="0"/>
              <a:t>Final step 4:</a:t>
            </a:r>
            <a:r>
              <a:rPr lang="en-GB" sz="1800" dirty="0"/>
              <a:t> Substitution of this approximated density function in the truncated risk-neutral valuation formula: 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     where   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6FDD72-64DF-452F-B7E6-9370064DE5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194584" y="1706100"/>
            <a:ext cx="4719085" cy="556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82DD609-37D2-4A74-ACF4-7D18265FA9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399715" y="2726324"/>
            <a:ext cx="5846145" cy="4517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65007F-47EB-43B1-966A-090B67130B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40001" y="3953330"/>
            <a:ext cx="5640685" cy="556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6E5B09-71F3-4FDF-AF21-458D79E4A26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9407" y="4672553"/>
            <a:ext cx="3510857" cy="4100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2BD88E5-93F3-48A0-A546-A0C612C64D84}"/>
              </a:ext>
            </a:extLst>
          </p:cNvPr>
          <p:cNvSpPr txBox="1"/>
          <p:nvPr/>
        </p:nvSpPr>
        <p:spPr>
          <a:xfrm>
            <a:off x="4023360" y="2591992"/>
            <a:ext cx="1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,</a:t>
            </a:r>
            <a:endParaRPr lang="en-NL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EC8F0-E277-4F22-92D6-AC7425073BC2}"/>
              </a:ext>
            </a:extLst>
          </p:cNvPr>
          <p:cNvSpPr txBox="1"/>
          <p:nvPr/>
        </p:nvSpPr>
        <p:spPr>
          <a:xfrm>
            <a:off x="4271010" y="3836904"/>
            <a:ext cx="1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,</a:t>
            </a:r>
            <a:endParaRPr lang="en-NL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4ADD6BFD-D1CE-4DB8-BF14-A045756E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5" y="80717"/>
            <a:ext cx="7106464" cy="857250"/>
          </a:xfrm>
        </p:spPr>
        <p:txBody>
          <a:bodyPr/>
          <a:lstStyle/>
          <a:p>
            <a:r>
              <a:rPr lang="en-GB" dirty="0"/>
              <a:t>The COS method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33D34-36BB-4736-8449-AEA37F7413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23756" y="1313082"/>
            <a:ext cx="1229714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666141"/>
            <a:ext cx="7200420" cy="2797575"/>
          </a:xfrm>
        </p:spPr>
        <p:txBody>
          <a:bodyPr>
            <a:normAutofit/>
          </a:bodyPr>
          <a:lstStyle/>
          <a:p>
            <a:r>
              <a:rPr lang="en-US" sz="2400" dirty="0"/>
              <a:t>Relevance of electricity storage</a:t>
            </a:r>
          </a:p>
          <a:p>
            <a:r>
              <a:rPr lang="en-US" sz="2400" dirty="0"/>
              <a:t>Electricity market</a:t>
            </a:r>
          </a:p>
          <a:p>
            <a:r>
              <a:rPr lang="en-US" sz="2400" dirty="0"/>
              <a:t>Bermudan option and the electricity storage contract</a:t>
            </a:r>
          </a:p>
          <a:p>
            <a:r>
              <a:rPr lang="en-US" sz="2400" dirty="0"/>
              <a:t>The COS method</a:t>
            </a:r>
          </a:p>
          <a:p>
            <a:r>
              <a:rPr lang="en-US" sz="2400" dirty="0"/>
              <a:t>Numerical results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2472D7-839A-4462-8E8F-A2796A8CDB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987776" y="3976374"/>
            <a:ext cx="3384450" cy="409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EE5D9B-39FA-445E-83C7-0E30F1AD76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97299" y="3523711"/>
            <a:ext cx="4584601" cy="397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CCE53-ECE4-4E0A-BD97-1FC23DAD7D81}"/>
              </a:ext>
            </a:extLst>
          </p:cNvPr>
          <p:cNvSpPr txBox="1"/>
          <p:nvPr/>
        </p:nvSpPr>
        <p:spPr>
          <a:xfrm>
            <a:off x="1797771" y="760826"/>
            <a:ext cx="6976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Recovery of the coefficients      for Bermudan options</a:t>
            </a:r>
            <a:endParaRPr lang="en-NL" sz="1500" b="1" u="sn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D2CE9A-1525-4C9F-97BE-FC6AA6A437FE}"/>
              </a:ext>
            </a:extLst>
          </p:cNvPr>
          <p:cNvSpPr txBox="1"/>
          <p:nvPr/>
        </p:nvSpPr>
        <p:spPr>
          <a:xfrm>
            <a:off x="2269618" y="1941523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followed by                                     .</a:t>
            </a:r>
            <a:endParaRPr lang="en-NL" sz="1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32DDC77-E504-4306-A75C-0E36FE9F2816}"/>
              </a:ext>
            </a:extLst>
          </p:cNvPr>
          <p:cNvSpPr txBox="1">
            <a:spLocks/>
          </p:cNvSpPr>
          <p:nvPr/>
        </p:nvSpPr>
        <p:spPr>
          <a:xfrm>
            <a:off x="1776350" y="1045891"/>
            <a:ext cx="7106464" cy="36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Bermudan:</a:t>
            </a:r>
            <a:endParaRPr lang="en-NL" sz="16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3A607B0-3DE8-4DAE-B0DD-FC90FB6176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81655" y="2539458"/>
            <a:ext cx="5855207" cy="505468"/>
          </a:xfrm>
          <a:prstGeom prst="rect">
            <a:avLst/>
          </a:prstGeom>
        </p:spPr>
      </p:pic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8F70CD9-43CE-4313-A906-308916A48914}"/>
              </a:ext>
            </a:extLst>
          </p:cNvPr>
          <p:cNvSpPr txBox="1">
            <a:spLocks/>
          </p:cNvSpPr>
          <p:nvPr/>
        </p:nvSpPr>
        <p:spPr>
          <a:xfrm>
            <a:off x="1797771" y="2176276"/>
            <a:ext cx="7106464" cy="66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u="sng" dirty="0"/>
              <a:t>COS formula: </a:t>
            </a:r>
            <a:endParaRPr lang="en-NL" sz="1600" b="1" u="sng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9178408-9AFE-4283-B936-A8F7B86718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373619" y="2006655"/>
            <a:ext cx="1693681" cy="19173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8899741-CAB2-495A-AED6-6E063A230CD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997299" y="4843543"/>
            <a:ext cx="2667637" cy="219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A4606E-03A7-4C33-84B8-9B470F39BAA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98193" y="3058030"/>
            <a:ext cx="3879850" cy="3964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3D38B4-748C-4AA1-AEC3-24519676A43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81656" y="1351394"/>
            <a:ext cx="5385970" cy="5495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843AFFE-0042-4EB6-AE56-0CF28954738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466400" y="807204"/>
            <a:ext cx="211200" cy="190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C8B98-6B33-4B9E-8F5A-2E5715494F0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287178" y="4398474"/>
            <a:ext cx="3180298" cy="3995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C3269E-BBBC-4431-8041-0973DFE130B0}"/>
              </a:ext>
            </a:extLst>
          </p:cNvPr>
          <p:cNvSpPr txBox="1"/>
          <p:nvPr/>
        </p:nvSpPr>
        <p:spPr>
          <a:xfrm>
            <a:off x="4103300" y="2441410"/>
            <a:ext cx="1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,</a:t>
            </a:r>
            <a:endParaRPr lang="en-NL" sz="1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0EF57DA-36A2-4EA1-B6E4-D7DF3ACA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5" y="80717"/>
            <a:ext cx="7106464" cy="857250"/>
          </a:xfrm>
        </p:spPr>
        <p:txBody>
          <a:bodyPr/>
          <a:lstStyle/>
          <a:p>
            <a:r>
              <a:rPr lang="en-GB" dirty="0"/>
              <a:t>The COS method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5571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7A9A4126-8318-4743-8563-0EE404891F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290004" y="2892020"/>
            <a:ext cx="6213096" cy="504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62606A-CFB2-45DC-BC12-491D54154FA7}"/>
              </a:ext>
            </a:extLst>
          </p:cNvPr>
          <p:cNvSpPr txBox="1">
            <a:spLocks/>
          </p:cNvSpPr>
          <p:nvPr/>
        </p:nvSpPr>
        <p:spPr>
          <a:xfrm>
            <a:off x="1776350" y="1052226"/>
            <a:ext cx="7106464" cy="36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Electricity storage contract:</a:t>
            </a:r>
            <a:endParaRPr lang="en-NL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9323D-DEB6-40FE-849E-05A3D0FB33E8}"/>
              </a:ext>
            </a:extLst>
          </p:cNvPr>
          <p:cNvSpPr txBox="1"/>
          <p:nvPr/>
        </p:nvSpPr>
        <p:spPr>
          <a:xfrm>
            <a:off x="1797771" y="760826"/>
            <a:ext cx="6976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Recovery of the coefficients      for the electricity storage contract</a:t>
            </a:r>
            <a:endParaRPr lang="en-NL" sz="1500" b="1" u="sn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FBD5BE-9E2F-4D2F-B2EE-1050534744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466400" y="807204"/>
            <a:ext cx="211200" cy="1906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5269AB-92EF-4E94-B648-6BB8D3B0FD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184225" y="1444414"/>
            <a:ext cx="6698590" cy="7967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1C34FC-A10F-475B-A092-C5D26BABDBFE}"/>
              </a:ext>
            </a:extLst>
          </p:cNvPr>
          <p:cNvSpPr txBox="1"/>
          <p:nvPr/>
        </p:nvSpPr>
        <p:spPr>
          <a:xfrm>
            <a:off x="2234575" y="2291755"/>
            <a:ext cx="2968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followed by                                     .</a:t>
            </a:r>
            <a:endParaRPr lang="en-NL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B9852DA-8731-445E-9177-1CB013F5480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0873" y="2383716"/>
            <a:ext cx="1721972" cy="1619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5EDB477-149A-4401-B1F7-660376010D9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70954" y="3525400"/>
            <a:ext cx="4445832" cy="41180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3957C8F-60E4-4F3F-B921-5DAA3D85A4FF}"/>
              </a:ext>
            </a:extLst>
          </p:cNvPr>
          <p:cNvSpPr txBox="1">
            <a:spLocks/>
          </p:cNvSpPr>
          <p:nvPr/>
        </p:nvSpPr>
        <p:spPr>
          <a:xfrm>
            <a:off x="1650112" y="4052616"/>
            <a:ext cx="7106464" cy="66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dirty="0"/>
              <a:t>for </a:t>
            </a:r>
            <a:r>
              <a:rPr lang="en-GB" sz="1200" b="1" u="sng" dirty="0"/>
              <a:t> </a:t>
            </a:r>
            <a:endParaRPr lang="en-NL" sz="1200" b="1" u="sng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6EF104-6272-4B2E-8454-8E5C68795E3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9928" y="4139618"/>
            <a:ext cx="908596" cy="1415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685B434-EF1A-4AA1-8FD1-2BC0CB09666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549933" y="4452742"/>
            <a:ext cx="5090779" cy="415205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78E9DD1-8A19-427F-A6BA-F22416FAA3F1}"/>
              </a:ext>
            </a:extLst>
          </p:cNvPr>
          <p:cNvSpPr txBox="1">
            <a:spLocks/>
          </p:cNvSpPr>
          <p:nvPr/>
        </p:nvSpPr>
        <p:spPr>
          <a:xfrm>
            <a:off x="1797771" y="2528701"/>
            <a:ext cx="7106464" cy="66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u="sng" dirty="0"/>
              <a:t>COS formula: </a:t>
            </a:r>
            <a:endParaRPr lang="en-NL" sz="16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A3F4E-9100-4D45-A701-49B862137F06}"/>
              </a:ext>
            </a:extLst>
          </p:cNvPr>
          <p:cNvSpPr txBox="1"/>
          <p:nvPr/>
        </p:nvSpPr>
        <p:spPr>
          <a:xfrm>
            <a:off x="4291140" y="2793574"/>
            <a:ext cx="1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,</a:t>
            </a:r>
            <a:endParaRPr lang="en-NL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4B1BD06-B201-4A68-84F9-69146042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5" y="80717"/>
            <a:ext cx="7106464" cy="857250"/>
          </a:xfrm>
        </p:spPr>
        <p:txBody>
          <a:bodyPr/>
          <a:lstStyle/>
          <a:p>
            <a:r>
              <a:rPr lang="en-GB" dirty="0"/>
              <a:t>The COS method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43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3E9323D-DEB6-40FE-849E-05A3D0FB33E8}"/>
              </a:ext>
            </a:extLst>
          </p:cNvPr>
          <p:cNvSpPr txBox="1"/>
          <p:nvPr/>
        </p:nvSpPr>
        <p:spPr>
          <a:xfrm>
            <a:off x="1797771" y="760826"/>
            <a:ext cx="6976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Recovery of the coefficients      for the electricity storage contract</a:t>
            </a:r>
            <a:endParaRPr lang="en-NL" sz="1500" b="1" u="sn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FBD5BE-9E2F-4D2F-B2EE-1050534744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66400" y="807204"/>
            <a:ext cx="211200" cy="190629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3957C8F-60E4-4F3F-B921-5DAA3D85A4FF}"/>
              </a:ext>
            </a:extLst>
          </p:cNvPr>
          <p:cNvSpPr txBox="1">
            <a:spLocks/>
          </p:cNvSpPr>
          <p:nvPr/>
        </p:nvSpPr>
        <p:spPr>
          <a:xfrm>
            <a:off x="1233250" y="1157461"/>
            <a:ext cx="2578987" cy="33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dirty="0"/>
              <a:t>for </a:t>
            </a:r>
            <a:r>
              <a:rPr lang="en-GB" sz="1200" b="1" u="sng" dirty="0"/>
              <a:t> </a:t>
            </a:r>
            <a:endParaRPr lang="en-NL" sz="1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9AB7D-026A-414B-A2FC-8DFD6A5BC6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10877" y="1238844"/>
            <a:ext cx="1025682" cy="167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C53B8-8861-41C1-8715-6654E786C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522744" y="1947698"/>
            <a:ext cx="6413500" cy="3510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CE6EC3-32F9-4F0F-B43C-D08FF4D6355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744055" y="1536170"/>
            <a:ext cx="3707792" cy="3434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B4CD54-E5AF-4CBE-882F-A6639631DCA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522743" y="2396818"/>
            <a:ext cx="6327776" cy="18404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2B30FB-56F3-425A-8ADA-D4DC5ADD8AE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22743" y="4349943"/>
            <a:ext cx="5770960" cy="5174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978DB7-0EB3-4F32-B3FE-1A4B333C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5" y="80717"/>
            <a:ext cx="7106464" cy="857250"/>
          </a:xfrm>
        </p:spPr>
        <p:txBody>
          <a:bodyPr/>
          <a:lstStyle/>
          <a:p>
            <a:r>
              <a:rPr lang="en-GB" dirty="0"/>
              <a:t>The COS method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025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C0C1-F641-4EDF-9044-CAB14DE2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08" y="0"/>
            <a:ext cx="7577192" cy="857250"/>
          </a:xfrm>
        </p:spPr>
        <p:txBody>
          <a:bodyPr>
            <a:normAutofit fontScale="90000"/>
          </a:bodyPr>
          <a:lstStyle/>
          <a:p>
            <a:r>
              <a:rPr lang="en-GB" dirty="0"/>
              <a:t>Numerical results</a:t>
            </a:r>
            <a:r>
              <a:rPr lang="en-GB" sz="2900" dirty="0"/>
              <a:t>: Electricity storage contracts</a:t>
            </a:r>
            <a:endParaRPr lang="nl-NL" sz="2900" dirty="0"/>
          </a:p>
        </p:txBody>
      </p:sp>
      <p:pic>
        <p:nvPicPr>
          <p:cNvPr id="26" name="Picture 25" descr="A close up of a mans face&#10;&#10;Description automatically generated">
            <a:extLst>
              <a:ext uri="{FF2B5EF4-FFF2-40B4-BE49-F238E27FC236}">
                <a16:creationId xmlns:a16="http://schemas.microsoft.com/office/drawing/2014/main" id="{FF9B494D-79DC-4562-80EE-1AFCD1F9B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806" y="2759712"/>
            <a:ext cx="2710411" cy="1989665"/>
          </a:xfrm>
          <a:prstGeom prst="rect">
            <a:avLst/>
          </a:prstGeom>
        </p:spPr>
      </p:pic>
      <p:pic>
        <p:nvPicPr>
          <p:cNvPr id="28" name="Picture 27" descr="A picture containing room&#10;&#10;Description automatically generated">
            <a:extLst>
              <a:ext uri="{FF2B5EF4-FFF2-40B4-BE49-F238E27FC236}">
                <a16:creationId xmlns:a16="http://schemas.microsoft.com/office/drawing/2014/main" id="{F4D1E8D7-7348-4EBE-B1F1-BE887D048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663" y="2758329"/>
            <a:ext cx="2710411" cy="1989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13078F-71B6-4488-95BE-33713C740E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50223" y="2609002"/>
            <a:ext cx="650776" cy="1423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CDA518-FD27-448F-91BD-0CD067EE12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4052" y="2627869"/>
            <a:ext cx="640369" cy="140119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33BF05F-2F18-48E2-BE61-8C61B4FF0326}"/>
              </a:ext>
            </a:extLst>
          </p:cNvPr>
          <p:cNvSpPr txBox="1">
            <a:spLocks/>
          </p:cNvSpPr>
          <p:nvPr/>
        </p:nvSpPr>
        <p:spPr>
          <a:xfrm>
            <a:off x="1772631" y="2268650"/>
            <a:ext cx="7106464" cy="192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Analyse two different volatility parameters    for the price process.</a:t>
            </a:r>
            <a:endParaRPr lang="en-NL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7D7432-0283-4429-B8BE-1D6C729DCD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05391" y="2390638"/>
            <a:ext cx="135619" cy="11276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11F5D5-CE83-48B2-BE7D-38FD65632610}"/>
              </a:ext>
            </a:extLst>
          </p:cNvPr>
          <p:cNvSpPr txBox="1">
            <a:spLocks/>
          </p:cNvSpPr>
          <p:nvPr/>
        </p:nvSpPr>
        <p:spPr>
          <a:xfrm>
            <a:off x="1772631" y="1093857"/>
            <a:ext cx="7106464" cy="117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u="sng" dirty="0"/>
              <a:t>Electricity storage contract:</a:t>
            </a:r>
            <a:r>
              <a:rPr lang="en-GB" sz="16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One electricity storage system and the concept Car-Park as Power Plant will be discussed.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00" dirty="0"/>
              <a:t>We look at two different volatility parameters for the electricity price process.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65949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28471B-DA4D-41E2-9F56-1C4106360D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86848" y="1779669"/>
            <a:ext cx="6775211" cy="2143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1C0C1-F641-4EDF-9044-CAB14DE2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08" y="0"/>
            <a:ext cx="7577192" cy="857250"/>
          </a:xfrm>
        </p:spPr>
        <p:txBody>
          <a:bodyPr>
            <a:normAutofit fontScale="90000"/>
          </a:bodyPr>
          <a:lstStyle/>
          <a:p>
            <a:r>
              <a:rPr lang="en-GB" dirty="0"/>
              <a:t>Numerical results</a:t>
            </a:r>
            <a:r>
              <a:rPr lang="en-GB" sz="2900" dirty="0"/>
              <a:t>: Electricity storage contracts</a:t>
            </a:r>
            <a:endParaRPr lang="nl-NL" sz="29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E51D48-5D3F-4FAB-AE04-DE297D8D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08" y="822137"/>
            <a:ext cx="7106464" cy="460327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Contract characteristics:</a:t>
            </a:r>
          </a:p>
          <a:p>
            <a:endParaRPr lang="en-GB" sz="1600" u="sng" dirty="0"/>
          </a:p>
          <a:p>
            <a:pPr marL="0" indent="0">
              <a:buNone/>
            </a:pPr>
            <a:endParaRPr lang="en-GB" sz="1050" u="sng" dirty="0"/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238ED-2ABC-4F0E-B156-47604AE075DA}"/>
              </a:ext>
            </a:extLst>
          </p:cNvPr>
          <p:cNvSpPr txBox="1"/>
          <p:nvPr/>
        </p:nvSpPr>
        <p:spPr>
          <a:xfrm>
            <a:off x="7627620" y="3444240"/>
            <a:ext cx="358140" cy="182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4A7B6-38AB-44E9-A7A5-5FBCA3CBA9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5688" y="3504720"/>
            <a:ext cx="165292" cy="1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64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839A8-CF9E-4530-992D-220BFFA3C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174" y="3096294"/>
            <a:ext cx="2687452" cy="203768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9ABB2-469A-4583-A689-D1EABD700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2641" y="3074684"/>
            <a:ext cx="2687452" cy="2037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1C0C1-F641-4EDF-9044-CAB14DE2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08" y="0"/>
            <a:ext cx="7577192" cy="857250"/>
          </a:xfrm>
        </p:spPr>
        <p:txBody>
          <a:bodyPr>
            <a:normAutofit fontScale="90000"/>
          </a:bodyPr>
          <a:lstStyle/>
          <a:p>
            <a:r>
              <a:rPr lang="en-GB" dirty="0"/>
              <a:t>Numerical results</a:t>
            </a:r>
            <a:r>
              <a:rPr lang="en-GB" sz="2900" dirty="0"/>
              <a:t>: Electricity storage contracts</a:t>
            </a:r>
            <a:endParaRPr lang="nl-NL" sz="29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AEC4D55-BD7A-42B0-8D69-12AAC804E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48959"/>
              </p:ext>
            </p:extLst>
          </p:nvPr>
        </p:nvGraphicFramePr>
        <p:xfrm>
          <a:off x="2302641" y="1423670"/>
          <a:ext cx="6105525" cy="10648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75">
                  <a:extLst>
                    <a:ext uri="{9D8B030D-6E8A-4147-A177-3AD203B41FA5}">
                      <a16:colId xmlns:a16="http://schemas.microsoft.com/office/drawing/2014/main" val="2036188985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4236139134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1543301128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Pricing method:</a:t>
                      </a:r>
                      <a:endParaRPr lang="nl-N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LSMC 95%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c.i.</a:t>
                      </a:r>
                      <a:endParaRPr lang="nl-N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The COS method</a:t>
                      </a:r>
                      <a:endParaRPr lang="nl-N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64069"/>
                  </a:ext>
                </a:extLst>
              </a:tr>
              <a:tr h="150855">
                <a:tc>
                  <a:txBody>
                    <a:bodyPr/>
                    <a:lstStyle/>
                    <a:p>
                      <a:pPr algn="ctr"/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1.2804</a:t>
                      </a:r>
                      <a:r>
                        <a:rPr lang="en-N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1.3286</a:t>
                      </a:r>
                      <a:r>
                        <a:rPr lang="en-N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1.3026</a:t>
                      </a:r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0006"/>
                  </a:ext>
                </a:extLst>
              </a:tr>
              <a:tr h="363856">
                <a:tc>
                  <a:txBody>
                    <a:bodyPr/>
                    <a:lstStyle/>
                    <a:p>
                      <a:pPr algn="ctr"/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[5.2309 , 5.2836]</a:t>
                      </a:r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5.2621</a:t>
                      </a:r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47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676597D-A8F3-4DA2-99F5-82ED5B64C9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81960" y="1889336"/>
            <a:ext cx="718490" cy="157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323D8-1C59-4D7D-B879-8F5963BBB1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890525" y="2219953"/>
            <a:ext cx="718490" cy="15721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E02E9B-E382-4126-8837-DBD3E31D82B7}"/>
              </a:ext>
            </a:extLst>
          </p:cNvPr>
          <p:cNvSpPr txBox="1">
            <a:spLocks/>
          </p:cNvSpPr>
          <p:nvPr/>
        </p:nvSpPr>
        <p:spPr>
          <a:xfrm>
            <a:off x="1690633" y="995188"/>
            <a:ext cx="7106464" cy="96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Contract values: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7955F33-6ABA-4D72-8826-99B4C4AAE163}"/>
              </a:ext>
            </a:extLst>
          </p:cNvPr>
          <p:cNvSpPr txBox="1">
            <a:spLocks/>
          </p:cNvSpPr>
          <p:nvPr/>
        </p:nvSpPr>
        <p:spPr>
          <a:xfrm>
            <a:off x="1690633" y="2512214"/>
            <a:ext cx="7106464" cy="96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Strategy: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FFE679-FA87-4685-8789-C0ABF81A08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74555" y="2893005"/>
            <a:ext cx="718490" cy="157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0D29BD-59C7-4178-86E0-F41AA2764CF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792027" y="2930143"/>
            <a:ext cx="718490" cy="15721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0E4C0DF-9D45-42F2-A823-34DCC561FB5E}"/>
              </a:ext>
            </a:extLst>
          </p:cNvPr>
          <p:cNvSpPr txBox="1">
            <a:spLocks/>
          </p:cNvSpPr>
          <p:nvPr/>
        </p:nvSpPr>
        <p:spPr>
          <a:xfrm>
            <a:off x="1690633" y="672836"/>
            <a:ext cx="7106464" cy="46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800" b="1" u="sng" dirty="0"/>
              <a:t>Contract 1:</a:t>
            </a:r>
          </a:p>
          <a:p>
            <a:endParaRPr lang="en-GB" sz="1600" u="sng" dirty="0"/>
          </a:p>
          <a:p>
            <a:pPr marL="0" indent="0">
              <a:buFont typeface="Arial"/>
              <a:buNone/>
            </a:pPr>
            <a:endParaRPr lang="en-GB" sz="1050" u="sng" dirty="0"/>
          </a:p>
          <a:p>
            <a:pPr marL="0" indent="0">
              <a:buFont typeface="Arial"/>
              <a:buNone/>
            </a:pP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2184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659881-E57E-4127-8CEF-C6CBED8E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00" y="685096"/>
            <a:ext cx="7498061" cy="4217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1C0C1-F641-4EDF-9044-CAB14DE2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08" y="0"/>
            <a:ext cx="7577192" cy="857250"/>
          </a:xfrm>
        </p:spPr>
        <p:txBody>
          <a:bodyPr>
            <a:normAutofit fontScale="90000"/>
          </a:bodyPr>
          <a:lstStyle/>
          <a:p>
            <a:r>
              <a:rPr lang="en-GB" dirty="0"/>
              <a:t>Numerical results</a:t>
            </a:r>
            <a:r>
              <a:rPr lang="en-GB" sz="2900" dirty="0"/>
              <a:t>: Electricity storage contracts</a:t>
            </a:r>
            <a:endParaRPr lang="nl-NL" sz="29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0E4C0DF-9D45-42F2-A823-34DCC561FB5E}"/>
              </a:ext>
            </a:extLst>
          </p:cNvPr>
          <p:cNvSpPr txBox="1">
            <a:spLocks/>
          </p:cNvSpPr>
          <p:nvPr/>
        </p:nvSpPr>
        <p:spPr>
          <a:xfrm>
            <a:off x="1690633" y="672836"/>
            <a:ext cx="7106464" cy="46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u="sng" dirty="0"/>
              <a:t>Car Park as Power Plant:</a:t>
            </a:r>
          </a:p>
          <a:p>
            <a:endParaRPr lang="en-GB" sz="1600" u="sng" dirty="0"/>
          </a:p>
          <a:p>
            <a:pPr marL="0" indent="0">
              <a:buFont typeface="Arial"/>
              <a:buNone/>
            </a:pPr>
            <a:endParaRPr lang="en-GB" sz="1050" u="sng" dirty="0"/>
          </a:p>
          <a:p>
            <a:pPr marL="0" indent="0">
              <a:buFont typeface="Arial"/>
              <a:buNone/>
            </a:pP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583572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6D7E-A5B8-4726-B583-72A95E56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62" y="842048"/>
            <a:ext cx="7106464" cy="3949760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We can solve non-linear Bermudan-style and contract problems by writing it in a dynamic pricing algorithm, with the use of conditional expectations.</a:t>
            </a:r>
          </a:p>
          <a:p>
            <a:endParaRPr lang="en-GB" sz="1800" dirty="0"/>
          </a:p>
          <a:p>
            <a:r>
              <a:rPr lang="en-GB" sz="1800" dirty="0"/>
              <a:t>The COS method is a Fourier-based method to approximate these conditional expectations in a numerical way.</a:t>
            </a:r>
          </a:p>
          <a:p>
            <a:endParaRPr lang="en-GB" sz="1800" dirty="0"/>
          </a:p>
          <a:p>
            <a:r>
              <a:rPr lang="en-GB" sz="1800" dirty="0"/>
              <a:t>Formalized a contract for storing electricity by trading on the electricity market, allowing the contract to be valued efficiently.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Various electricity storage systems and new concepts for storing electricity by trading on the electricity market can be valued by means of the COS method.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nl-NL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AC4CF-0220-4DDA-BCA7-6C29CDD7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631" y="0"/>
            <a:ext cx="6237894" cy="857250"/>
          </a:xfrm>
        </p:spPr>
        <p:txBody>
          <a:bodyPr>
            <a:normAutofit/>
          </a:bodyPr>
          <a:lstStyle/>
          <a:p>
            <a:r>
              <a:rPr lang="en-GB" sz="2900" dirty="0"/>
              <a:t>Conclusions</a:t>
            </a:r>
            <a:endParaRPr lang="nl-NL" sz="2900" dirty="0"/>
          </a:p>
        </p:txBody>
      </p:sp>
    </p:spTree>
    <p:extLst>
      <p:ext uri="{BB962C8B-B14F-4D97-AF65-F5344CB8AC3E}">
        <p14:creationId xmlns:p14="http://schemas.microsoft.com/office/powerpoint/2010/main" val="304199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Questions?</a:t>
            </a:r>
            <a:endParaRPr lang="en-US" sz="3600" dirty="0"/>
          </a:p>
        </p:txBody>
      </p:sp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electricity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58194"/>
            <a:ext cx="7106464" cy="4117215"/>
          </a:xfrm>
        </p:spPr>
        <p:txBody>
          <a:bodyPr>
            <a:normAutofit/>
          </a:bodyPr>
          <a:lstStyle/>
          <a:p>
            <a:r>
              <a:rPr lang="en-GB" sz="2000" dirty="0"/>
              <a:t>EU has agreed to reduce the greenhouse gas emission: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2F9DA-D863-4A76-B4F4-AE581200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18" y="2123502"/>
            <a:ext cx="6035040" cy="279902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B0A2BC-19BB-423A-9081-13EE47B2C3A7}"/>
              </a:ext>
            </a:extLst>
          </p:cNvPr>
          <p:cNvSpPr/>
          <p:nvPr/>
        </p:nvSpPr>
        <p:spPr>
          <a:xfrm>
            <a:off x="6248400" y="3146304"/>
            <a:ext cx="16256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2226AA-8622-4B99-8FD2-1B229EF55892}"/>
              </a:ext>
            </a:extLst>
          </p:cNvPr>
          <p:cNvSpPr/>
          <p:nvPr/>
        </p:nvSpPr>
        <p:spPr>
          <a:xfrm>
            <a:off x="2438400" y="2212854"/>
            <a:ext cx="16256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C3532-9A04-4061-8AE2-FF85B9F39D6A}"/>
              </a:ext>
            </a:extLst>
          </p:cNvPr>
          <p:cNvSpPr/>
          <p:nvPr/>
        </p:nvSpPr>
        <p:spPr>
          <a:xfrm>
            <a:off x="8171298" y="4100460"/>
            <a:ext cx="16256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AC84F7-5DA1-43E9-8999-646276987732}"/>
              </a:ext>
            </a:extLst>
          </p:cNvPr>
          <p:cNvSpPr/>
          <p:nvPr/>
        </p:nvSpPr>
        <p:spPr>
          <a:xfrm>
            <a:off x="8171298" y="4445900"/>
            <a:ext cx="16256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4D5D8-6BD5-4B6C-8EA5-BA81149EB90C}"/>
              </a:ext>
            </a:extLst>
          </p:cNvPr>
          <p:cNvSpPr txBox="1"/>
          <p:nvPr/>
        </p:nvSpPr>
        <p:spPr>
          <a:xfrm>
            <a:off x="2052320" y="1688762"/>
            <a:ext cx="934720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1990 level</a:t>
            </a:r>
            <a:endParaRPr lang="en-NL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DBD9D-BA65-467A-9DE2-488CCED1FEA2}"/>
              </a:ext>
            </a:extLst>
          </p:cNvPr>
          <p:cNvSpPr txBox="1"/>
          <p:nvPr/>
        </p:nvSpPr>
        <p:spPr>
          <a:xfrm>
            <a:off x="5752927" y="2550257"/>
            <a:ext cx="115350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Target 2030 </a:t>
            </a:r>
          </a:p>
          <a:p>
            <a:pPr algn="ctr"/>
            <a:r>
              <a:rPr lang="en-GB" sz="1200" dirty="0"/>
              <a:t>-40%</a:t>
            </a:r>
            <a:endParaRPr lang="en-NL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2EEAE-5BA8-4EE1-94F9-9570B2589A10}"/>
              </a:ext>
            </a:extLst>
          </p:cNvPr>
          <p:cNvSpPr txBox="1"/>
          <p:nvPr/>
        </p:nvSpPr>
        <p:spPr>
          <a:xfrm>
            <a:off x="7675825" y="3445755"/>
            <a:ext cx="115350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Target 2050 </a:t>
            </a:r>
          </a:p>
          <a:p>
            <a:pPr algn="ctr"/>
            <a:r>
              <a:rPr lang="en-GB" sz="1200" dirty="0"/>
              <a:t>-80%  -95%</a:t>
            </a:r>
            <a:endParaRPr lang="en-NL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3BB58C-925D-4740-99AB-90CEFC58C997}"/>
              </a:ext>
            </a:extLst>
          </p:cNvPr>
          <p:cNvSpPr txBox="1"/>
          <p:nvPr/>
        </p:nvSpPr>
        <p:spPr>
          <a:xfrm>
            <a:off x="4399280" y="2058221"/>
            <a:ext cx="934720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2017 </a:t>
            </a:r>
          </a:p>
          <a:p>
            <a:pPr algn="ctr"/>
            <a:r>
              <a:rPr lang="en-GB" sz="1200" dirty="0"/>
              <a:t>-21%</a:t>
            </a:r>
            <a:endParaRPr lang="en-NL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FCF7E2-98DF-4A1C-B12D-1C1ADBB4FD44}"/>
              </a:ext>
            </a:extLst>
          </p:cNvPr>
          <p:cNvSpPr/>
          <p:nvPr/>
        </p:nvSpPr>
        <p:spPr>
          <a:xfrm>
            <a:off x="4765675" y="2695364"/>
            <a:ext cx="16256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60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electricity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58194"/>
            <a:ext cx="7106464" cy="4117215"/>
          </a:xfrm>
        </p:spPr>
        <p:txBody>
          <a:bodyPr>
            <a:normAutofit/>
          </a:bodyPr>
          <a:lstStyle/>
          <a:p>
            <a:r>
              <a:rPr lang="en-GB" sz="2000" dirty="0"/>
              <a:t>EU has agreed to reduce the greenhouse gas emission.</a:t>
            </a:r>
          </a:p>
          <a:p>
            <a:r>
              <a:rPr lang="en-GB" sz="2000" dirty="0"/>
              <a:t>To meet the targets we see a growth of renewable energy sources, i.e. wind and solar energy.</a:t>
            </a:r>
          </a:p>
          <a:p>
            <a:r>
              <a:rPr lang="en-GB" sz="2000" dirty="0"/>
              <a:t>Renewable energy sources cause an increase in uncertainty and variability in the supply of energy.</a:t>
            </a:r>
          </a:p>
          <a:p>
            <a:r>
              <a:rPr lang="en-GB" sz="2000" dirty="0"/>
              <a:t>One of the main solutions for these uncertainties is electricity storage:</a:t>
            </a:r>
          </a:p>
          <a:p>
            <a:pPr lvl="1"/>
            <a:r>
              <a:rPr lang="en-GB" sz="1800" dirty="0"/>
              <a:t>Store electricity if there is too much supply</a:t>
            </a:r>
          </a:p>
          <a:p>
            <a:pPr lvl="1"/>
            <a:r>
              <a:rPr lang="en-GB" sz="1800" dirty="0"/>
              <a:t>Return electricity to the grid when there is too much demand.</a:t>
            </a:r>
          </a:p>
          <a:p>
            <a:r>
              <a:rPr lang="en-GB" sz="2000" dirty="0"/>
              <a:t>Technologies for electricity storage improve rapidly and expected to be used a lot in the future.</a:t>
            </a:r>
          </a:p>
          <a:p>
            <a:r>
              <a:rPr lang="en-GB" sz="2000" dirty="0"/>
              <a:t>Increasingly interesting from a financial point of view.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09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2925-3115-4F8C-95F8-AABF8247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Electricity market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4D68-E5C0-44EE-86BE-A30D23C3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987714"/>
            <a:ext cx="7186930" cy="40830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Last few decades countries have liberalized their electricity market.</a:t>
            </a:r>
          </a:p>
          <a:p>
            <a:r>
              <a:rPr lang="en-GB" dirty="0"/>
              <a:t>Now electricity is considered a commodity</a:t>
            </a:r>
          </a:p>
          <a:p>
            <a:r>
              <a:rPr lang="en-GB" dirty="0"/>
              <a:t>Exchanges to trade electricity options (e.g. APX)</a:t>
            </a:r>
          </a:p>
          <a:p>
            <a:r>
              <a:rPr lang="en-GB" dirty="0"/>
              <a:t>However, behaves differently than other commodities:</a:t>
            </a:r>
          </a:p>
          <a:p>
            <a:pPr lvl="1"/>
            <a:r>
              <a:rPr lang="en-GB" dirty="0"/>
              <a:t>Not stored in big amounts</a:t>
            </a:r>
          </a:p>
          <a:p>
            <a:pPr lvl="1"/>
            <a:r>
              <a:rPr lang="en-GB" dirty="0"/>
              <a:t>Prices respond more extreme to supply and demand and external events, i.e. shortage of coal or weather conditions.</a:t>
            </a:r>
          </a:p>
          <a:p>
            <a:pPr marL="514350" indent="-457200"/>
            <a:r>
              <a:rPr lang="en-GB" dirty="0"/>
              <a:t>Impact of external events increase with the transition to renewable energy.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16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D21F1-7EE8-47D9-A601-023B2B90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044" y="2576517"/>
            <a:ext cx="4350587" cy="25322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75ED6D-DC49-4C43-8BF7-2AE9CF8157B3}"/>
              </a:ext>
            </a:extLst>
          </p:cNvPr>
          <p:cNvSpPr txBox="1">
            <a:spLocks/>
          </p:cNvSpPr>
          <p:nvPr/>
        </p:nvSpPr>
        <p:spPr>
          <a:xfrm>
            <a:off x="1957070" y="917188"/>
            <a:ext cx="7186930" cy="1505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These features make the electricity price exhibit unique characteristics:</a:t>
            </a:r>
          </a:p>
          <a:p>
            <a:pPr lvl="1"/>
            <a:r>
              <a:rPr lang="en-GB" dirty="0"/>
              <a:t>High volatility</a:t>
            </a:r>
          </a:p>
          <a:p>
            <a:pPr lvl="1"/>
            <a:r>
              <a:rPr lang="en-GB" dirty="0"/>
              <a:t>Extreme price spikes</a:t>
            </a:r>
          </a:p>
          <a:p>
            <a:pPr lvl="1"/>
            <a:r>
              <a:rPr lang="en-GB" dirty="0"/>
              <a:t>Mean reversion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pPr lvl="1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B2925-3115-4F8C-95F8-AABF8247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Electricity market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535A5-FC23-4EFF-8511-6D6F39FB0D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16200000">
            <a:off x="2687119" y="3526708"/>
            <a:ext cx="701088" cy="19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235E1-03E1-4916-B891-11973840A5DF}"/>
              </a:ext>
            </a:extLst>
          </p:cNvPr>
          <p:cNvSpPr txBox="1"/>
          <p:nvPr/>
        </p:nvSpPr>
        <p:spPr>
          <a:xfrm>
            <a:off x="3899764" y="2324681"/>
            <a:ext cx="370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Average daily market spot prices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4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and contracts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B18D-4CD5-45D1-AA2B-2B75439A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2424616"/>
            <a:ext cx="7106464" cy="2718883"/>
          </a:xfrm>
        </p:spPr>
        <p:txBody>
          <a:bodyPr>
            <a:normAutofit fontScale="92500" lnSpcReduction="10000"/>
          </a:bodyPr>
          <a:lstStyle/>
          <a:p>
            <a:r>
              <a:rPr lang="en-GB" sz="2900" dirty="0"/>
              <a:t>General distinction between Put and Call option:	</a:t>
            </a:r>
          </a:p>
          <a:p>
            <a:pPr lvl="1"/>
            <a:r>
              <a:rPr lang="en-GB" sz="2300" dirty="0"/>
              <a:t>Call: right to buy the asset    </a:t>
            </a:r>
            <a:r>
              <a:rPr lang="en-GB" sz="1000" dirty="0"/>
              <a:t> </a:t>
            </a:r>
            <a:r>
              <a:rPr lang="en-GB" sz="2300" dirty="0"/>
              <a:t>for strike price K</a:t>
            </a:r>
          </a:p>
          <a:p>
            <a:pPr lvl="1"/>
            <a:r>
              <a:rPr lang="en-GB" sz="2300" dirty="0"/>
              <a:t>Put: right to sell the asset     for strike price K</a:t>
            </a:r>
          </a:p>
          <a:p>
            <a:r>
              <a:rPr lang="en-GB" sz="2900" dirty="0"/>
              <a:t>Discuss the following financial derivatives:</a:t>
            </a:r>
          </a:p>
          <a:p>
            <a:pPr lvl="1"/>
            <a:r>
              <a:rPr lang="en-GB" sz="2300" dirty="0"/>
              <a:t>Bermudan</a:t>
            </a:r>
          </a:p>
          <a:p>
            <a:pPr lvl="1"/>
            <a:r>
              <a:rPr lang="en-GB" sz="2300" dirty="0"/>
              <a:t>The electricity storage contract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FE398-D192-4F85-B0FA-9793AE975A9F}"/>
              </a:ext>
            </a:extLst>
          </p:cNvPr>
          <p:cNvSpPr txBox="1"/>
          <p:nvPr/>
        </p:nvSpPr>
        <p:spPr>
          <a:xfrm>
            <a:off x="2225476" y="1049715"/>
            <a:ext cx="6029324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Option</a:t>
            </a:r>
          </a:p>
          <a:p>
            <a:r>
              <a:rPr lang="en-GB" dirty="0"/>
              <a:t>Financial contract that gives the option holder the right, but not the obligation, to trade an underlying asset      for a predetermined strike price at a fixed time in the future.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499A-71C6-4C7C-940F-A475631D5C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01228" y="1698007"/>
            <a:ext cx="150857" cy="184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11587-BF11-4DF9-822A-867F0934FC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64670" y="3301686"/>
            <a:ext cx="164945" cy="20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F1094-A07B-4CF2-A160-C5EAC09F48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90014" y="3643654"/>
            <a:ext cx="164945" cy="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Options: Bermudan option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B18D-4CD5-45D1-AA2B-2B75439A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092212"/>
            <a:ext cx="7106464" cy="922015"/>
          </a:xfrm>
        </p:spPr>
        <p:txBody>
          <a:bodyPr>
            <a:noAutofit/>
          </a:bodyPr>
          <a:lstStyle/>
          <a:p>
            <a:r>
              <a:rPr lang="en-GB" sz="2000" dirty="0"/>
              <a:t>Bermudan option gives the holder the right to exercise the option once at a predetermined finite set of exercise moments before maturity: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0B8F5-ED8B-4F01-9E3D-10A982788C38}"/>
              </a:ext>
            </a:extLst>
          </p:cNvPr>
          <p:cNvCxnSpPr>
            <a:cxnSpLocks/>
          </p:cNvCxnSpPr>
          <p:nvPr/>
        </p:nvCxnSpPr>
        <p:spPr>
          <a:xfrm>
            <a:off x="2613660" y="2459937"/>
            <a:ext cx="5623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2A5FB52-D54A-4EAC-930F-39529AA732D2}"/>
              </a:ext>
            </a:extLst>
          </p:cNvPr>
          <p:cNvSpPr/>
          <p:nvPr/>
        </p:nvSpPr>
        <p:spPr>
          <a:xfrm>
            <a:off x="2415540" y="2391481"/>
            <a:ext cx="137160" cy="13691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208E4E1-ACF4-4CA4-A93B-4AB8998A71D4}"/>
              </a:ext>
            </a:extLst>
          </p:cNvPr>
          <p:cNvSpPr/>
          <p:nvPr/>
        </p:nvSpPr>
        <p:spPr>
          <a:xfrm>
            <a:off x="8267700" y="2391480"/>
            <a:ext cx="137160" cy="13691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687C45-6941-4738-9457-F80B59BFC9F8}"/>
              </a:ext>
            </a:extLst>
          </p:cNvPr>
          <p:cNvSpPr txBox="1"/>
          <p:nvPr/>
        </p:nvSpPr>
        <p:spPr>
          <a:xfrm>
            <a:off x="2156459" y="1991371"/>
            <a:ext cx="65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Start of contract</a:t>
            </a:r>
            <a:endParaRPr lang="en-N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5DD33-2ECC-495F-90EA-94CD42A2112A}"/>
              </a:ext>
            </a:extLst>
          </p:cNvPr>
          <p:cNvSpPr txBox="1"/>
          <p:nvPr/>
        </p:nvSpPr>
        <p:spPr>
          <a:xfrm>
            <a:off x="8008619" y="1991367"/>
            <a:ext cx="65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Maturity time</a:t>
            </a:r>
            <a:endParaRPr lang="en-NL" sz="1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50A2E2-7EC2-4128-8D41-C5BC9B7793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33321" y="2684727"/>
            <a:ext cx="166713" cy="188086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CB79BA-BCE7-4BCA-9812-7355FEB8E0CA}"/>
              </a:ext>
            </a:extLst>
          </p:cNvPr>
          <p:cNvSpPr txBox="1">
            <a:spLocks/>
          </p:cNvSpPr>
          <p:nvPr/>
        </p:nvSpPr>
        <p:spPr>
          <a:xfrm>
            <a:off x="1763106" y="3942477"/>
            <a:ext cx="7106464" cy="74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The holder of the option will make the decision which results in the highest value: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237731D-DE29-4952-9DEF-D0BECA40EF8D}"/>
              </a:ext>
            </a:extLst>
          </p:cNvPr>
          <p:cNvSpPr/>
          <p:nvPr/>
        </p:nvSpPr>
        <p:spPr>
          <a:xfrm>
            <a:off x="6789419" y="2391481"/>
            <a:ext cx="137160" cy="13691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0606D9A-661B-4D8A-8C00-FBFE77D32463}"/>
              </a:ext>
            </a:extLst>
          </p:cNvPr>
          <p:cNvSpPr/>
          <p:nvPr/>
        </p:nvSpPr>
        <p:spPr>
          <a:xfrm>
            <a:off x="3878579" y="2391481"/>
            <a:ext cx="137160" cy="13691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367F5B2-A036-4B67-AE69-2B4DC938B769}"/>
              </a:ext>
            </a:extLst>
          </p:cNvPr>
          <p:cNvSpPr/>
          <p:nvPr/>
        </p:nvSpPr>
        <p:spPr>
          <a:xfrm>
            <a:off x="5341619" y="2391477"/>
            <a:ext cx="137160" cy="13691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F97E3-01F7-4414-A411-ABEB455FDD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878579" y="2671291"/>
            <a:ext cx="166713" cy="193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04195-9EA3-40F9-A5EF-7226D54F19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54324" y="2676730"/>
            <a:ext cx="178008" cy="199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7E0530-AE25-4FC5-8DD4-4C90613C468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786469" y="2669281"/>
            <a:ext cx="178008" cy="200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A9310-CECA-4942-96FA-5267C7D593E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008619" y="2684927"/>
            <a:ext cx="644571" cy="1878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8A29EB-A182-4BC8-BBC1-9D55D7BABBC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368827" y="4670198"/>
            <a:ext cx="4082743" cy="272914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A15A4CB-2160-49CA-920E-BBCD654F4F8E}"/>
              </a:ext>
            </a:extLst>
          </p:cNvPr>
          <p:cNvSpPr txBox="1">
            <a:spLocks/>
          </p:cNvSpPr>
          <p:nvPr/>
        </p:nvSpPr>
        <p:spPr>
          <a:xfrm>
            <a:off x="1763318" y="2955803"/>
            <a:ext cx="7106464" cy="89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At every exercise moment the holder must make the decision to exercise or continue, respectively denoted by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A2A7E4-ECFD-410E-8AE4-B9637E77D95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367107" y="3649416"/>
            <a:ext cx="2624315" cy="2020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78E000-2E8C-48F1-9AEF-A12759306D2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595211" y="3629577"/>
            <a:ext cx="3409396" cy="2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/>
      <p:bldP spid="22" grpId="0"/>
      <p:bldP spid="29" grpId="0"/>
      <p:bldP spid="13" grpId="0" animBg="1"/>
      <p:bldP spid="14" grpId="0" animBg="1"/>
      <p:bldP spid="15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EB4-3AA5-476E-A3C4-FCA02A5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Electricity storage contracts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B18D-4CD5-45D1-AA2B-2B75439A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6" y="987362"/>
            <a:ext cx="7106464" cy="922015"/>
          </a:xfrm>
        </p:spPr>
        <p:txBody>
          <a:bodyPr>
            <a:noAutofit/>
          </a:bodyPr>
          <a:lstStyle/>
          <a:p>
            <a:r>
              <a:rPr lang="en-GB" sz="1800" dirty="0"/>
              <a:t>The holder has the right to change the electricity level in the storage by buying or selling electricity at a predetermined finite set of exercise moments before expiry: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0632200-969D-4D78-8E03-5D1CA49BA335}"/>
              </a:ext>
            </a:extLst>
          </p:cNvPr>
          <p:cNvSpPr txBox="1">
            <a:spLocks/>
          </p:cNvSpPr>
          <p:nvPr/>
        </p:nvSpPr>
        <p:spPr>
          <a:xfrm>
            <a:off x="1666876" y="2918407"/>
            <a:ext cx="7397833" cy="2167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For an electricity storage contract additional features need to be taken into account</a:t>
            </a:r>
            <a:r>
              <a:rPr lang="en-GB" sz="1600" dirty="0"/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400" dirty="0"/>
              <a:t>Physical characteristics of an electricity storage (e.g. capacity, efficiency and endurance).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400" dirty="0"/>
              <a:t>Operational constraints (e.g. maximum charge/discharge rates).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400" dirty="0"/>
              <a:t>The possibility to have negative payoff by withdrawing electricity.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400" dirty="0"/>
              <a:t>A settlement date where the holder receives a penalty if he/she does not comply with the contract conditions, denoted by     . </a:t>
            </a:r>
          </a:p>
          <a:p>
            <a:pPr marL="685800" lvl="1" indent="-228600">
              <a:buFont typeface="+mj-lt"/>
              <a:buAutoNum type="arabicPeriod"/>
            </a:pPr>
            <a:endParaRPr lang="en-GB" sz="1400" dirty="0"/>
          </a:p>
          <a:p>
            <a:pPr lvl="1">
              <a:buFont typeface="+mj-lt"/>
              <a:buAutoNum type="arabicPeriod"/>
            </a:pP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6CAD0-D1EA-40C6-8CEF-AADF352C30C0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2552700" y="2459936"/>
            <a:ext cx="48916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1786ABA-83BB-4855-960F-EF1861B46C50}"/>
              </a:ext>
            </a:extLst>
          </p:cNvPr>
          <p:cNvSpPr/>
          <p:nvPr/>
        </p:nvSpPr>
        <p:spPr>
          <a:xfrm>
            <a:off x="2415540" y="2391481"/>
            <a:ext cx="137160" cy="136911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3A2E4C1-290B-4B9C-857F-BD100448BE08}"/>
              </a:ext>
            </a:extLst>
          </p:cNvPr>
          <p:cNvSpPr/>
          <p:nvPr/>
        </p:nvSpPr>
        <p:spPr>
          <a:xfrm>
            <a:off x="7444399" y="2391480"/>
            <a:ext cx="137160" cy="13691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21028-9B7F-4AD7-99BA-739E0C2B424C}"/>
              </a:ext>
            </a:extLst>
          </p:cNvPr>
          <p:cNvSpPr txBox="1"/>
          <p:nvPr/>
        </p:nvSpPr>
        <p:spPr>
          <a:xfrm>
            <a:off x="2156459" y="1991371"/>
            <a:ext cx="65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Start of contract</a:t>
            </a:r>
            <a:endParaRPr lang="en-NL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0BC07-7061-4718-B1E3-7F402C45AF26}"/>
              </a:ext>
            </a:extLst>
          </p:cNvPr>
          <p:cNvSpPr txBox="1"/>
          <p:nvPr/>
        </p:nvSpPr>
        <p:spPr>
          <a:xfrm>
            <a:off x="7215799" y="1991367"/>
            <a:ext cx="65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Maturity time</a:t>
            </a:r>
            <a:endParaRPr lang="en-NL" sz="1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F56012-A9E2-446B-A482-D1E26A90F9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33321" y="2684727"/>
            <a:ext cx="166713" cy="188086"/>
          </a:xfrm>
          <a:prstGeom prst="rect">
            <a:avLst/>
          </a:prstGeom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E034277-3757-40C7-8B72-88069F3F6CA0}"/>
              </a:ext>
            </a:extLst>
          </p:cNvPr>
          <p:cNvSpPr/>
          <p:nvPr/>
        </p:nvSpPr>
        <p:spPr>
          <a:xfrm>
            <a:off x="6171487" y="2386168"/>
            <a:ext cx="137160" cy="13691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37E29FA-88C6-4752-A977-FB68EDC98061}"/>
              </a:ext>
            </a:extLst>
          </p:cNvPr>
          <p:cNvSpPr/>
          <p:nvPr/>
        </p:nvSpPr>
        <p:spPr>
          <a:xfrm>
            <a:off x="3621342" y="2391481"/>
            <a:ext cx="137160" cy="13691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84256BE-BEF5-4095-9E1E-D12E311F952E}"/>
              </a:ext>
            </a:extLst>
          </p:cNvPr>
          <p:cNvSpPr/>
          <p:nvPr/>
        </p:nvSpPr>
        <p:spPr>
          <a:xfrm>
            <a:off x="4905728" y="2391477"/>
            <a:ext cx="137160" cy="136911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6500648-2966-45BF-B6CC-D6C1961A00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21342" y="2671291"/>
            <a:ext cx="166713" cy="1935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7D3860E-9508-4498-AD45-F00BA344DF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18433" y="2676730"/>
            <a:ext cx="178008" cy="1994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9E78F7-67AC-4391-B2DE-DBF21AE1E57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168537" y="2663968"/>
            <a:ext cx="178008" cy="2008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1911935-420B-4B73-B82A-E049805FE9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215799" y="2684927"/>
            <a:ext cx="644571" cy="187886"/>
          </a:xfrm>
          <a:prstGeom prst="rect">
            <a:avLst/>
          </a:prstGeom>
        </p:spPr>
      </p:pic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CEFC1E96-2DDC-4733-97AE-6CC1A888F4EB}"/>
              </a:ext>
            </a:extLst>
          </p:cNvPr>
          <p:cNvSpPr/>
          <p:nvPr/>
        </p:nvSpPr>
        <p:spPr>
          <a:xfrm>
            <a:off x="8504418" y="2401290"/>
            <a:ext cx="137160" cy="136911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A05B6F-0D21-4300-9167-5824A6F1BEB6}"/>
              </a:ext>
            </a:extLst>
          </p:cNvPr>
          <p:cNvCxnSpPr>
            <a:cxnSpLocks/>
            <a:stCxn id="27" idx="6"/>
            <a:endCxn id="41" idx="2"/>
          </p:cNvCxnSpPr>
          <p:nvPr/>
        </p:nvCxnSpPr>
        <p:spPr>
          <a:xfrm>
            <a:off x="7581559" y="2459936"/>
            <a:ext cx="922859" cy="98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46B4BC8-2681-441D-99AF-AD5430F8E25C}"/>
              </a:ext>
            </a:extLst>
          </p:cNvPr>
          <p:cNvSpPr txBox="1"/>
          <p:nvPr/>
        </p:nvSpPr>
        <p:spPr>
          <a:xfrm>
            <a:off x="8162521" y="2014929"/>
            <a:ext cx="7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Settlement date</a:t>
            </a:r>
            <a:endParaRPr lang="en-NL" sz="1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AE10558-4F15-4ABF-8EFE-82C3E7886FC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504418" y="2691784"/>
            <a:ext cx="159086" cy="181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EC52D-AF10-41FC-88C6-AAAF46494A5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624565" y="4821971"/>
            <a:ext cx="168687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43,9445"/>
  <p:tag name="LATEXADDIN" val="\documentclass{article}&#10;\usepackage{amsmath}&#10;\pagestyle{empty}&#10;\begin{document}&#10;&#10;\pounds/MWh&#10;&#10;&#10;&#10;\end{document}"/>
  <p:tag name="IGUANATEXSIZE" val="24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2313"/>
  <p:tag name="ORIGINALWIDTH" val="2232,471"/>
  <p:tag name="LATEXADDIN" val="\documentclass{article}&#10;\usepackage{amsmath}&#10;\usepackage{amssymb}&#10;\usepackage{mathtools}&#10;\pagestyle{empty}&#10;\begin{document}&#10;$$ v(t_m,S_{t_m})=\max\big(g(t_m,S_{t_m}), c(t_m,S_{t_m}) \big) $$&#10;\end{document}"/>
  <p:tag name="IGUANATEXSIZE" val="18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3526,809"/>
  <p:tag name="LATEXADDIN" val="\documentclass{article}&#10;\usepackage{amsmath}&#10;\usepackage{amssymb}&#10;\usepackage{mathtools}&#10;\pagestyle{empty}&#10;\usepackage{xcolor}&#10;\begin{document}&#10;&#10;$c(t_{m-1},x)\approx e^{-r\Delta t} \sum_{k=0}^{N-1} \text{Re}\left\{ {\phi_{OU}}\left( \frac{k\pi}{b-a}\bigg|\Delta t,x \right) e^{ik\pi \frac{-a}{b-a} } \right\} V_k(t_{m}) $&#10;&#10;\end{document}"/>
  <p:tag name="IGUANATEXSIZE" val="18"/>
  <p:tag name="IGUANATEXCURSOR" val="197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9843"/>
  <p:tag name="ORIGINALWIDTH" val="1112,861"/>
  <p:tag name="OUTPUTDPI" val="1200"/>
  <p:tag name="LATEXADDIN" val="\documentclass{article}&#10;\usepackage{amsmath}&#10;\usepackage{amssymb}&#10;\usepackage{mathtools}&#10;\pagestyle{empty}&#10;\usepackage[dvipsnames]{xcolor}&#10;\begin{document}&#10;&#10;&#10;$ v(t_0,S_{t_0})=c(t_0,S_{t_0})$&#10;\end{document}"/>
  <p:tag name="IGUANATEXSIZE" val="20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1523,809"/>
  <p:tag name="OUTPUTDPI" val="1200"/>
  <p:tag name="LATEXADDIN" val="\documentclass{article}&#10;\usepackage{amsmath}&#10;\usepackage{amssymb}&#10;\usepackage{mathtools}&#10;\pagestyle{empty}&#10;\usepackage[dvipsnames]{xcolor}&#10;\begin{document}&#10;&#10;&#10;$=G_k(a,x_m^*) + C_k(x_m^*,b,t_m)$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2194,226"/>
  <p:tag name="OUTPUTDPI" val="1200"/>
  <p:tag name="LATEXADDIN" val="\documentclass{article}&#10;\usepackage{amsmath}&#10;\usepackage{amssymb}&#10;\usepackage{mathtools}&#10;\pagestyle{empty}&#10;\usepackage[dvipsnames]{xcolor}&#10;\begin{document}&#10;&#10;&#10;$V_k(t_m)=\frac{2}{b-a}  \int_{a}^{b} v(t_m,y)  \cos\left(k\pi \frac{y-a}{b-a}\right) dy$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c: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,4533"/>
  <p:tag name="ORIGINALWIDTH" val="3660,292"/>
  <p:tag name="OUTPUTDPI" val="1200"/>
  <p:tag name="LATEXADDIN" val="\documentclass{article}&#10;\usepackage{amsmath}&#10;\usepackage{amssymb}&#10;\usepackage{mathtools}&#10;\pagestyle{empty}&#10;\usepackage[dvipsnames]{xcolor}&#10;\begin{document}&#10;&#10;&#10;$$&#10;    \begin{cases}&#10;    v(t_{m}, S_{t_{m}})=\max \left( g(t_{m}, S_{t_{m}}), c(t_m,S_{t_{m}})\right) &amp;, \forall m\in \{M,...,1\},  \\&#10;     c(t_m,S_{t_m})=e^{-r \Delta t} \mathbb{E}_{\mathbb{Q}}[v(t_{m+1},S_{t_{m+1}})|\mathcal{F}_{t_m}]  &amp;, \forall m\in \{M-1, ..., 0\}.&#10;    \end{cases}&#10;$$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c: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15,4856"/>
  <p:tag name="LATEXADDIN" val="\documentclass{article}&#10;\usepackage{amsmath}&#10;\usepackage{amssymb}&#10;\usepackage{mathtools}&#10;\pagestyle{empty}&#10;\usepackage{xcolor}&#10;\begin{document}&#10;&#10;$V_k$&#10;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1784,777"/>
  <p:tag name="OUTPUTDPI" val="1200"/>
  <p:tag name="LATEXADDIN" val="\documentclass{article}&#10;\usepackage{amsmath}&#10;\usepackage{amssymb}&#10;\usepackage{mathtools}&#10;\pagestyle{empty}&#10;\usepackage[dvipsnames]{xcolor}&#10;\begin{document}&#10;&#10;$+\frac{2}{b-a}  \int_{x^*}^{b}c(t_m,y)\cos\left(k\pi \frac{y-a}{b-a}\right) dy$&#10;&#10;\end{document}"/>
  <p:tag name="IGUANATEXSIZE" val="20"/>
  <p:tag name="IGUANATEXCURSOR" val="189"/>
  <p:tag name="TRANSPARENCY" val="True"/>
  <p:tag name="FILENAME" val=""/>
  <p:tag name="INPUTTYPE" val="0"/>
  <p:tag name="LATEXENGINEID" val="0"/>
  <p:tag name="TEMPFOLDER" val="c: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4,462"/>
  <p:tag name="ORIGINALWIDTH" val="3753,281"/>
  <p:tag name="OUTPUTDPI" val="1200"/>
  <p:tag name="LATEXADDIN" val="\documentclass{article}&#10;\usepackage{amsmath}&#10;\usepackage{amssymb}&#10;\usepackage{mathtools}&#10;\pagestyle{empty}&#10;\usepackage[dvipsnames]{xcolor}&#10;\begin{document}&#10;&#10;&#10;$ c(t_{m-1},x,e)\approx e^{-r\Delta t} \sum_{k=0}^{N-1} \text{Re}\left\{ {\phi}_{OU}\left( \frac{k\pi}{b-a}\bigg|\Delta t,x \right) e^{ik\pi \frac{-a}{b-a} } \right\} V_k(t_{m},e)$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15,4856"/>
  <p:tag name="LATEXADDIN" val="\documentclass{article}&#10;\usepackage{amsmath}&#10;\usepackage{amssymb}&#10;\usepackage{mathtools}&#10;\pagestyle{empty}&#10;\usepackage{xcolor}&#10;\begin{document}&#10;&#10;$V_k$&#10;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8,4252"/>
  <p:tag name="ORIGINALWIDTH" val="5031,121"/>
  <p:tag name="OUTPUTDPI" val="1200"/>
  <p:tag name="LATEXADDIN" val="\documentclass{article}&#10;\usepackage{amsmath}&#10;\usepackage{amssymb}&#10;\usepackage{mathtools}&#10;\pagestyle{empty}&#10;\usepackage[dvipsnames]{xcolor}&#10;\begin{document}&#10;&#10;&#10;$$&#10;\begin{cases}&#10;    v(t_{m},S_{t_{m}},e)=q_s(t_{m},S_{t_{m}},e), &amp; m=M+1, \\&#10;    v(t_m,S_{t_m},e )=\max_{\Delta e} \Big\{  g\big(t_m,S_{t_m},\Delta e \big)+ c\big(t_m,S_{t_m}, e +\Delta e \big)+ q_b\big(\Delta e \big) \Big\}, &amp;\forall m\in \{M, ...., 1\},  \\&#10;    c(t_m,S_{{t_m}}, e)=e^{-r \Delta t} \mathbb{E}_{\mathbb{Q}}[v(t_{m+1},S_{t_{m+1}}, e)|\mathcal{F}_{t_m}]  , &amp;  \forall m\in \{M, ...., 0\}.&#10;\end{cases}&#10;$$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26,547"/>
  <p:tag name="LATEXADDIN" val="\documentclass{article}&#10;\usepackage{amsmath}&#10;\usepackage{amssymb}&#10;\usepackage{mathtools}&#10;\pagestyle{empty}&#10;\begin{document}&#10;&#10;$$&#10;    g(t_m,S_{t_m}) =\max(K-S_{t_m},0)&#10;$$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9843"/>
  <p:tag name="ORIGINALWIDTH" val="1339,333"/>
  <p:tag name="OUTPUTDPI" val="1200"/>
  <p:tag name="LATEXADDIN" val="\documentclass{article}&#10;\usepackage{amsmath}&#10;\usepackage{amssymb}&#10;\usepackage{mathtools}&#10;\pagestyle{empty}&#10;\usepackage[dvipsnames]{xcolor}&#10;\begin{document}&#10;&#10;&#10;$v(t_0,S_{t_0},e)=c(t_0,S_{t_0}, e)$&#10;&#10;\end{document}"/>
  <p:tag name="IGUANATEXSIZE" val="20"/>
  <p:tag name="IGUANATEXCURSOR" val="175"/>
  <p:tag name="TRANSPARENCY" val="True"/>
  <p:tag name="FILENAME" val=""/>
  <p:tag name="INPUTTYPE" val="0"/>
  <p:tag name="LATEXENGINEID" val="0"/>
  <p:tag name="TEMPFOLDER" val="c: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2420,697"/>
  <p:tag name="OUTPUTDPI" val="1200"/>
  <p:tag name="LATEXADDIN" val="\documentclass{article}&#10;\usepackage{amsmath}&#10;\usepackage{amssymb}&#10;\usepackage{mathtools}&#10;\pagestyle{empty}&#10;\usepackage[dvipsnames]{xcolor}&#10;\begin{document}&#10;&#10;&#10;$V_k(t_m,e)=\frac{2}{b-a}  \int_{a}^{b} v(t_m,y,e)  \cos\left(k\pi \frac{y-a}{b-a}\right) dy$&#10;&#10;\end{document}"/>
  <p:tag name="IGUANATEXSIZE" val="20"/>
  <p:tag name="IGUANATEXCURSOR" val="250"/>
  <p:tag name="TRANSPARENCY" val="True"/>
  <p:tag name="FILENAME" val=""/>
  <p:tag name="INPUTTYPE" val="0"/>
  <p:tag name="LATEXENGINEID" val="0"/>
  <p:tag name="TEMPFOLDER" val="c: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611,1736"/>
  <p:tag name="OUTPUTDPI" val="1200"/>
  <p:tag name="LATEXADDIN" val="\documentclass{article}&#10;\usepackage{amsmath}&#10;\usepackage{amssymb}&#10;\usepackage{mathtools}&#10;\pagestyle{empty}&#10;\usepackage[dvipsnames]{xcolor}&#10;\begin{document}&#10;&#10;&#10;$m=M+1$&#10;&#10;\end{document}"/>
  <p:tag name="IGUANATEXSIZE" val="20"/>
  <p:tag name="IGUANATEXCURSOR" val="165"/>
  <p:tag name="TRANSPARENCY" val="True"/>
  <p:tag name="FILENAME" val=""/>
  <p:tag name="INPUTTYPE" val="0"/>
  <p:tag name="LATEXENGINEID" val="0"/>
  <p:tag name="TEMPFOLDER" val="c: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2749,156"/>
  <p:tag name="OUTPUTDPI" val="1200"/>
  <p:tag name="LATEXADDIN" val="\documentclass{article}&#10;\usepackage{amsmath}&#10;\usepackage{amssymb}&#10;\usepackage{mathtools}&#10;\pagestyle{empty}&#10;\usepackage[dvipsnames]{xcolor}&#10;\begin{document}&#10;&#10;&#10;$V_k(t_{M+1},e)=\frac{2}{b-a}  \int_{a}^{b} q_s(t_{M+1}, y,e)  \cos\left(k\pi \frac{y-a}{b-a}\right) dy$&#10;&#10;\end{document}"/>
  <p:tag name="IGUANATEXSIZE" val="20"/>
  <p:tag name="IGUANATEXCURSOR" val="261"/>
  <p:tag name="TRANSPARENCY" val="True"/>
  <p:tag name="FILENAME" val=""/>
  <p:tag name="INPUTTYPE" val="0"/>
  <p:tag name="LATEXENGINEID" val="0"/>
  <p:tag name="TEMPFOLDER" val="c: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15,4856"/>
  <p:tag name="LATEXADDIN" val="\documentclass{article}&#10;\usepackage{amsmath}&#10;\usepackage{amssymb}&#10;\usepackage{mathtools}&#10;\pagestyle{empty}&#10;\usepackage{xcolor}&#10;\begin{document}&#10;&#10;$V_k$&#10;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21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7364"/>
  <p:tag name="ORIGINALWIDTH" val="666,6667"/>
  <p:tag name="OUTPUTDPI" val="1200"/>
  <p:tag name="LATEXADDIN" val="\documentclass{article}&#10;\usepackage{amsmath}&#10;\usepackage{amssymb}&#10;\usepackage{mathtools}&#10;\pagestyle{empty}&#10;\usepackage[dvipsnames]{xcolor}&#10;\begin{document}&#10;&#10;$m=M,...,1$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4096,738"/>
  <p:tag name="OUTPUTDPI" val="1200"/>
  <p:tag name="LATEXADDIN" val="\documentclass{article}&#10;\usepackage{amsmath}&#10;\usepackage{amssymb}&#10;\usepackage{mathtools}&#10;\pagestyle{empty}&#10;\usepackage[dvipsnames]{xcolor}&#10;\begin{document}&#10;&#10;&#10;$= \frac{2}{b-a}  \int_{a}^{b} \max_{\Delta e} \Big\{  g\big(t_m,y,\Delta e \big)+ c\big(t_m,y, e +\Delta e \big) + q_b\big(\Delta e \big) \Big\} \cos\left(k\pi \frac{y-a}{b-a}\right) dy$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2420,697"/>
  <p:tag name="OUTPUTDPI" val="1200"/>
  <p:tag name="LATEXADDIN" val="\documentclass{article}&#10;\usepackage{amsmath}&#10;\usepackage{amssymb}&#10;\usepackage{mathtools}&#10;\pagestyle{empty}&#10;\usepackage[dvipsnames]{xcolor}&#10;\begin{document}&#10;&#10;&#10;$V_k(t_m,e)=\frac{2}{b-a}  \int_{a}^{b} v(t_m,y,e)  \cos\left(k\pi \frac{y-a}{b-a}\right) dy$&#10;&#10;\end{document}"/>
  <p:tag name="IGUANATEXSIZE" val="20"/>
  <p:tag name="IGUANATEXCURSOR" val="250"/>
  <p:tag name="TRANSPARENCY" val="True"/>
  <p:tag name="FILENAME" val=""/>
  <p:tag name="INPUTTYPE" val="0"/>
  <p:tag name="LATEXENGINEID" val="0"/>
  <p:tag name="TEMPFOLDER" val="c: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7,098"/>
  <p:tag name="ORIGINALWIDTH" val="4184,477"/>
  <p:tag name="OUTPUTDPI" val="1200"/>
  <p:tag name="LATEXADDIN" val="\documentclass{article}&#10;\usepackage{amsmath}&#10;\usepackage{amssymb}&#10;\usepackage{mathtools}&#10;\pagestyle{empty}&#10;\usepackage[dvipsnames]{xcolor}&#10;\begin{document}&#10;&#10;&#10;\begin{equation*}&#10;\begin{split}&#10;     =&amp;\frac{2}{b-a} \Big[ \int_{a}^{x_1} \Big(  g\big(t_m,y,\Delta e_0^* \big)&#10;     + c\big(t_m,y, e +\Delta e_0^* \big) + q_b\big(\Delta e_0^* \big) \Big) \cos\Big(k\pi \frac{y-a}{b-a}\Big) dy \\&#10;     &amp;+  \int_{x_1}^{x_2} \Big(  g\big(t_m,y,\Delta e_1^* \big)&#10;     + c\big(t_m,y, e +\Delta e_1^* \big) + q_b\big(\Delta e_1^* \big) \Big) \cos\Big(k\pi \frac{y-a}{b-a}\Big) dy \\&#10;     &amp;+\  \cdots \\&#10;     &amp;+ \int_{x_n}^{b} \Big(  g\big(t_m,y,\Delta e_n^* \big)&#10;     + c\big(t_m,y, e +\Delta e_n^* \big) + q_b\big(\Delta e_n^* \big) \Big) \cos\Big(k\pi \frac{y-a}{b-a}\Big) dy \Big]  &#10;\end{split}&#10;\end{equation*}&#10;\end{document}"/>
  <p:tag name="IGUANATEXSIZE" val="20"/>
  <p:tag name="IGUANATEXCURSOR" val="800"/>
  <p:tag name="TRANSPARENCY" val="True"/>
  <p:tag name="FILENAME" val=""/>
  <p:tag name="INPUTTYPE" val="0"/>
  <p:tag name="LATEXENGINEID" val="0"/>
  <p:tag name="TEMPFOLDER" val="c: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,9572"/>
  <p:tag name="ORIGINALWIDTH" val="3814,023"/>
  <p:tag name="OUTPUTDPI" val="1200"/>
  <p:tag name="LATEXADDIN" val="\documentclass{article}&#10;\usepackage{amsmath}&#10;\usepackage{amssymb}&#10;\usepackage{mathtools}&#10;\pagestyle{empty}&#10;\usepackage[dvipsnames]{xcolor}&#10;\begin{document}&#10;&#10;&#10;$$&#10; :=\sum_{i=0}^n \Big[ G_k\big(x_i,x_{i+1}, \Delta e_i^* \big) +  C_k\big(x_{i},x_{i+1}, e+\Delta e_i^*\big) + Q_k\big(x_{i},x_{i+1},\Delta e_i^*\big) \Big]&#10;$$&#10;&#10;\end{document}"/>
  <p:tag name="IGUANATEXSIZE" val="20"/>
  <p:tag name="IGUANATEXCURSOR" val="320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2306"/>
  <p:tag name="ORIGINALWIDTH" val="2273,716"/>
  <p:tag name="LATEXADDIN" val="\documentclass{article}&#10;\usepackage{amsmath}&#10;\usepackage{amssymb}&#10;\usepackage{mathtools}&#10;\pagestyle{empty}&#10;\begin{document}&#10;&#10;\begin{equation*}&#10;    c(t_m,S_{t_m})=e^{-r \Delta t} \mathbb{E}_{\mathbb{Q}}[v(t_{m+1},S_{t_{m+1}})|\mathcal{F}_{t_m}]&#10;\end{equation*}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,48929"/>
  <p:tag name="ORIGINALWIDTH" val="390,7012"/>
  <p:tag name="OUTPUTDPI" val="1200"/>
  <p:tag name="LATEXADDIN" val="\documentclass{article}&#10;\usepackage{amsmath}&#10;\usepackage{amssymb}&#10;\usepackage{mathtools}&#10;\pagestyle{empty}&#10;\usepackage[dvipsnames]{xcolor}&#10;\begin{document}&#10;&#10;&#10;$\sigma=0.3$&#10;\end{document}"/>
  <p:tag name="IGUANATEXSIZE" val="20"/>
  <p:tag name="IGUANATEXCURSOR" val="170"/>
  <p:tag name="TRANSPARENCY" val="True"/>
  <p:tag name="FILENAME" val=""/>
  <p:tag name="INPUTTYPE" val="0"/>
  <p:tag name="LATEXENGINEID" val="0"/>
  <p:tag name="TEMPFOLDER" val="c: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,48929"/>
  <p:tag name="ORIGINALWIDTH" val="390,7012"/>
  <p:tag name="OUTPUTDPI" val="1200"/>
  <p:tag name="LATEXADDIN" val="\documentclass{article}&#10;\usepackage{amsmath}&#10;\usepackage{amssymb}&#10;\usepackage{mathtools}&#10;\pagestyle{empty}&#10;\usepackage[dvipsnames]{xcolor}&#10;\begin{document}&#10;&#10;&#10;$\sigma=0.9$&#10;&#10;\end{document}"/>
  <p:tag name="IGUANATEXSIZE" val="20"/>
  <p:tag name="IGUANATEXCURSOR" val="169"/>
  <p:tag name="TRANSPARENCY" val="True"/>
  <p:tag name="FILENAME" val=""/>
  <p:tag name="INPUTTYPE" val="0"/>
  <p:tag name="LATEXENGINEID" val="0"/>
  <p:tag name="TEMPFOLDER" val="c: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,49307"/>
  <p:tag name="ORIGINALWIDTH" val="66,74165"/>
  <p:tag name="OUTPUTDPI" val="1200"/>
  <p:tag name="LATEXADDIN" val="\documentclass{article}&#10;\usepackage{amsmath}&#10;\usepackage{amssymb}&#10;\usepackage{mathtools}&#10;\pagestyle{empty}&#10;\usepackage[dvipsnames]{xcolor}&#10;\begin{document}&#10;&#10;&#10;$\sigma$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c: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69,554"/>
  <p:tag name="ORIGINALWIDTH" val="4961,38"/>
  <p:tag name="OUTPUTDPI" val="1200"/>
  <p:tag name="LATEXADDIN" val="\documentclass{article}&#10;\usepackage{amsmath}&#10;\usepackage{amssymb}&#10;\usepackage{mathtools}&#10;\pagestyle{empty}&#10;\usepackage{eurosym}&#10;\usepackage{tabu}&#10;\usepackage[dvipsnames]{xcolor}&#10;\begin{document}&#10;&#10;&#10;\begin{table}[]&#10;\centering&#10;\begin{tabular}{l||l | l l }&#10;\hline&#10;\hline&#10;Start energy level                       &amp; $e(t_0)$  &amp;  $7$ &amp; \text{MWh} \\&#10;Min. capacity                            &amp; $e^{min}$ &amp; $0$ &amp;\text{MWh}            \\&#10;Max. capacity                            &amp; $e^{max}$&amp;$15 $ &amp;\text{MWh}              \\&#10;Min. energy level change                &amp; $i^{min}_{op}$&amp;$-6 $ &amp;\text{MWh}   \\&#10;Max. energy level change                &amp; $i^{max}_{op}$&amp;$6 $ &amp;\text{MWh}   \\&#10;Min. energy level change without penalty &amp; $i^{min}_b$&amp;$-4 $  &amp;\text{MWh}        \\&#10;Max. energy level change without penalty &amp; $i^{max}_b$&amp;$4 $ &amp;\text{MWh}  \\&#10;Penalty of charging/discharging too rapidly &amp; $q_b(\Delta e)$ &amp; $-3$ &amp; \EUR{} \\&#10;Efficiency of the battery &amp; $\eta$&amp; $ 95 $ &amp; $\%$ \\&#10;Penalty at settlement date &amp;  $q_s(e)$ for $e(t_{M+1})&lt;e(t_0)$ &amp; $-350$ &amp; \EUR{} \\&#10;\hline&#10;\hline&#10;\end{tabular}&#10;\end{table}&#10;\end{document}"/>
  <p:tag name="IGUANATEXSIZE" val="20"/>
  <p:tag name="IGUANATEXCURSOR" val="967"/>
  <p:tag name="TRANSPARENCY" val="True"/>
  <p:tag name="FILENAME" val=""/>
  <p:tag name="INPUTTYPE" val="0"/>
  <p:tag name="LATEXENGINEID" val="0"/>
  <p:tag name="TEMPFOLDER" val="c: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118,4852"/>
  <p:tag name="OUTPUTDPI" val="1200"/>
  <p:tag name="LATEXADDIN" val="\documentclass{article}&#10;\usepackage{amsmath}&#10;\usepackage{amssymb}&#10;\usepackage{mathtools}&#10;\pagestyle{empty}&#10;\usepackage{eurosym}&#10;\usepackage{tabu}&#10;\usepackage[dvipsnames]{xcolor}&#10;\begin{document}&#10;&#10;&#10;$97$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c: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,48929"/>
  <p:tag name="ORIGINALWIDTH" val="390,7012"/>
  <p:tag name="OUTPUTDPI" val="1200"/>
  <p:tag name="LATEXADDIN" val="\documentclass{article}&#10;\usepackage{amsmath}&#10;\usepackage{amssymb}&#10;\usepackage{mathtools}&#10;\pagestyle{empty}&#10;\usepackage[dvipsnames]{xcolor}&#10;\begin{document}&#10;&#10;&#10;$\sigma=0.3$&#10;\end{document}"/>
  <p:tag name="IGUANATEXSIZE" val="20"/>
  <p:tag name="IGUANATEXCURSOR" val="170"/>
  <p:tag name="TRANSPARENCY" val="True"/>
  <p:tag name="FILENAME" val=""/>
  <p:tag name="INPUTTYPE" val="0"/>
  <p:tag name="LATEXENGINEID" val="0"/>
  <p:tag name="TEMPFOLDER" val="c: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,48929"/>
  <p:tag name="ORIGINALWIDTH" val="390,7012"/>
  <p:tag name="OUTPUTDPI" val="1200"/>
  <p:tag name="LATEXADDIN" val="\documentclass{article}&#10;\usepackage{amsmath}&#10;\usepackage{amssymb}&#10;\usepackage{mathtools}&#10;\pagestyle{empty}&#10;\usepackage[dvipsnames]{xcolor}&#10;\begin{document}&#10;&#10;&#10;$\sigma=0.9$&#10;&#10;\end{document}"/>
  <p:tag name="IGUANATEXSIZE" val="20"/>
  <p:tag name="IGUANATEXCURSOR" val="169"/>
  <p:tag name="TRANSPARENCY" val="True"/>
  <p:tag name="FILENAME" val=""/>
  <p:tag name="INPUTTYPE" val="0"/>
  <p:tag name="LATEXENGINEID" val="0"/>
  <p:tag name="TEMPFOLDER" val="c: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,48929"/>
  <p:tag name="ORIGINALWIDTH" val="390,7012"/>
  <p:tag name="OUTPUTDPI" val="1200"/>
  <p:tag name="LATEXADDIN" val="\documentclass{article}&#10;\usepackage{amsmath}&#10;\usepackage{amssymb}&#10;\usepackage{mathtools}&#10;\pagestyle{empty}&#10;\usepackage[dvipsnames]{xcolor}&#10;\begin{document}&#10;&#10;&#10;$\sigma=0.3$&#10;\end{document}"/>
  <p:tag name="IGUANATEXSIZE" val="20"/>
  <p:tag name="IGUANATEXCURSOR" val="170"/>
  <p:tag name="TRANSPARENCY" val="True"/>
  <p:tag name="FILENAME" val=""/>
  <p:tag name="INPUTTYPE" val="0"/>
  <p:tag name="LATEXENGINEID" val="0"/>
  <p:tag name="TEMPFOLDER" val="c: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,48929"/>
  <p:tag name="ORIGINALWIDTH" val="390,7012"/>
  <p:tag name="OUTPUTDPI" val="1200"/>
  <p:tag name="LATEXADDIN" val="\documentclass{article}&#10;\usepackage{amsmath}&#10;\usepackage{amssymb}&#10;\usepackage{mathtools}&#10;\pagestyle{empty}&#10;\usepackage[dvipsnames]{xcolor}&#10;\begin{document}&#10;&#10;&#10;$\sigma=0.9$&#10;&#10;\end{document}"/>
  <p:tag name="IGUANATEXSIZE" val="20"/>
  <p:tag name="IGUANATEXCURSOR" val="169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98764"/>
  <p:tag name="ORIGINALWIDTH" val="87,73905"/>
  <p:tag name="LATEXADDIN" val="\documentclass{article}&#10;\usepackage{amsmath}&#10;\usepackage{amssymb}&#10;\usepackage{mathtools}&#10;\pagestyle{empty}&#10;\begin{document}&#10;&#10;$t_0$&#10;&#10;\end{document}"/>
  <p:tag name="IGUANATEXSIZE" val="24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,48779"/>
  <p:tag name="ORIGINALWIDTH" val="83,98952"/>
  <p:tag name="LATEXADDIN" val="\documentclass{article}&#10;\usepackage{amsmath}&#10;\usepackage{amssymb}&#10;\usepackage{mathtools}&#10;\pagestyle{empty}&#10;\begin{document}&#10;&#10;$t_1$&#10;&#10;\end{document}"/>
  <p:tag name="IGUANATEXSIZE" val="1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,48779"/>
  <p:tag name="ORIGINALWIDTH" val="86,98914"/>
  <p:tag name="LATEXADDIN" val="\documentclass{article}&#10;\usepackage{amsmath}&#10;\usepackage{amssymb}&#10;\usepackage{mathtools}&#10;\pagestyle{empty}&#10;\begin{document}&#10;&#10;$t_2$&#10;&#10;\end{document}"/>
  <p:tag name="IGUANATEXSIZE" val="1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98764"/>
  <p:tag name="ORIGINALWIDTH" val="87,73905"/>
  <p:tag name="LATEXADDIN" val="\documentclass{article}&#10;\usepackage{amsmath}&#10;\usepackage{amssymb}&#10;\usepackage{mathtools}&#10;\pagestyle{empty}&#10;\begin{document}&#10;&#10;$t_3$&#10;&#10;\end{document}"/>
  <p:tag name="IGUANATEXSIZE" val="22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,7372"/>
  <p:tag name="ORIGINALWIDTH" val="352,4559"/>
  <p:tag name="LATEXADDIN" val="\documentclass{article}&#10;\usepackage{amsmath}&#10;\usepackage{amssymb}&#10;\usepackage{mathtools}&#10;\pagestyle{empty}&#10;\begin{document}&#10;&#10;$t_4=T$&#10;&#10;\end{document}"/>
  <p:tag name="IGUANATEXSIZE" val="1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8,98764"/>
  <p:tag name="ORIGINALWIDTH" val="86,98914"/>
  <p:tag name="OUTPUTDPI" val="1200"/>
  <p:tag name="LATEXADDIN" val="\documentclass{article}&#10;\usepackage{amsmath}&#10;\usepackage{amssymb}&#10;\usepackage{mathtools}&#10;\pagestyle{empty}&#10;\usepackage{xcolor}&#10;\begin{document}&#10;&#10;&#10;$t_5$&#10;&#10;\end{document}"/>
  <p:tag name="IGUANATEXSIZE" val="18"/>
  <p:tag name="IGUANATEXCURSOR" val="150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92,2385"/>
  <p:tag name="OUTPUTDPI" val="1200"/>
  <p:tag name="LATEXADDIN" val="\documentclass{article}&#10;\usepackage{amsmath}&#10;\usepackage{amssymb}&#10;\usepackage{mathtools}&#10;\pagestyle{empty}&#10;\usepackage[dvipsnames]{xcolor}&#10;\begin{document}&#10;&#10;$q_s$&#10;&#10;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74,24071"/>
  <p:tag name="OUTPUTDPI" val="1200"/>
  <p:tag name="LATEXADDIN" val="\documentclass{article}&#10;\usepackage{amsmath}&#10;\usepackage{amssymb}&#10;\usepackage{mathtools}&#10;\pagestyle{empty}&#10;\usepackage{eurosym}&#10;\usepackage{tabu}&#10;\usepackage[dvipsnames]{xcolor}&#10;\begin{document}&#10;&#10;&#10;$S$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138,7327"/>
  <p:tag name="OUTPUTDPI" val="1200"/>
  <p:tag name="LATEXADDIN" val="\documentclass{article}&#10;\usepackage{amsmath}&#10;\usepackage{amssymb}&#10;\usepackage{mathtools}&#10;\pagestyle{empty}&#10;\usepackage{xcolor}&#10;\begin{document}&#10;&#10;$N_e$&#10;&#10;\end{document}"/>
  <p:tag name="IGUANATEXSIZE" val="18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,2332"/>
  <p:tag name="ORIGINALWIDTH" val="1216,348"/>
  <p:tag name="OUTPUTDPI" val="1200"/>
  <p:tag name="LATEXADDIN" val="\documentclass{article}&#10;\usepackage{amsmath}&#10;\usepackage{amssymb}&#10;\usepackage{mathtools}&#10;\pagestyle{empty}&#10;\usepackage{xcolor}&#10;\begin{document}&#10;&#10;$\delta:=(e^{max}-e^{min})/N_e$&#10;&#10;\end{document}"/>
  <p:tag name="IGUANATEXSIZE" val="18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,98874"/>
  <p:tag name="ORIGINALWIDTH" val="51,74354"/>
  <p:tag name="OUTPUTDPI" val="1200"/>
  <p:tag name="LATEXADDIN" val="\documentclass{article}&#10;\usepackage{amsmath}&#10;\usepackage{amssymb}&#10;\usepackage{mathtools}&#10;\pagestyle{empty}&#10;\usepackage{xcolor}&#10;\begin{document}&#10;&#10;$\delta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3937"/>
  <p:tag name="ORIGINALWIDTH" val="245,9692"/>
  <p:tag name="OUTPUTDPI" val="1200"/>
  <p:tag name="LATEXADDIN" val="\documentclass{article}&#10;\usepackage{amsmath}&#10;\usepackage{amssymb}&#10;\usepackage{mathtools}&#10;\pagestyle{empty}&#10;\usepackage{xcolor}&#10;\begin{document}&#10;&#10;&#10;$e^{max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233,9708"/>
  <p:tag name="OUTPUTDPI" val="1200"/>
  <p:tag name="LATEXADDIN" val="\documentclass{article}&#10;\usepackage{amsmath}&#10;\usepackage{amssymb}&#10;\usepackage{mathtools}&#10;\pagestyle{empty}&#10;\usepackage{xcolor}&#10;\begin{document}&#10;&#10;&#10;$e^{min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,4807"/>
  <p:tag name="ORIGINALWIDTH" val="925,3843"/>
  <p:tag name="OUTPUTDPI" val="1200"/>
  <p:tag name="LATEXADDIN" val="\documentclass{article}&#10;\usepackage{amsmath}&#10;\usepackage{amssymb}&#10;\usepackage{mathtools}&#10;\pagestyle{empty}&#10;\usepackage[dvipsnames]{xcolor}&#10;\begin{document}&#10;&#10;$\Delta e \in \big[i^{min}_{op},i^{max}_{op}\big] $&#10;&#10;&#10;\end{document}"/>
  <p:tag name="IGUANATEXSIZE" val="18"/>
  <p:tag name="IGUANATEXCURSOR" val="206"/>
  <p:tag name="TRANSPARENCY" val="True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138,7327"/>
  <p:tag name="OUTPUTDPI" val="1200"/>
  <p:tag name="LATEXADDIN" val="\documentclass{article}&#10;\usepackage{amsmath}&#10;\usepackage{amssymb}&#10;\usepackage{mathtools}&#10;\pagestyle{empty}&#10;\usepackage{xcolor}&#10;\begin{document}&#10;&#10;$N_e$&#10;&#10;\end{document}"/>
  <p:tag name="IGUANATEXSIZE" val="18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,2332"/>
  <p:tag name="ORIGINALWIDTH" val="1216,348"/>
  <p:tag name="OUTPUTDPI" val="1200"/>
  <p:tag name="LATEXADDIN" val="\documentclass{article}&#10;\usepackage{amsmath}&#10;\usepackage{amssymb}&#10;\usepackage{mathtools}&#10;\pagestyle{empty}&#10;\usepackage{xcolor}&#10;\begin{document}&#10;&#10;$\delta:=(e^{max}-e^{min})/N_e$&#10;&#10;\end{document}"/>
  <p:tag name="IGUANATEXSIZE" val="18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3937"/>
  <p:tag name="ORIGINALWIDTH" val="245,9692"/>
  <p:tag name="OUTPUTDPI" val="1200"/>
  <p:tag name="LATEXADDIN" val="\documentclass{article}&#10;\usepackage{amsmath}&#10;\usepackage{amssymb}&#10;\usepackage{mathtools}&#10;\pagestyle{empty}&#10;\usepackage{xcolor}&#10;\begin{document}&#10;&#10;&#10;$e^{max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233,9708"/>
  <p:tag name="OUTPUTDPI" val="1200"/>
  <p:tag name="LATEXADDIN" val="\documentclass{article}&#10;\usepackage{amsmath}&#10;\usepackage{amssymb}&#10;\usepackage{mathtools}&#10;\pagestyle{empty}&#10;\usepackage{xcolor}&#10;\begin{document}&#10;&#10;&#10;$e^{min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74,24071"/>
  <p:tag name="OUTPUTDPI" val="1200"/>
  <p:tag name="LATEXADDIN" val="\documentclass{article}&#10;\usepackage{amsmath}&#10;\usepackage{amssymb}&#10;\usepackage{mathtools}&#10;\pagestyle{empty}&#10;\usepackage{eurosym}&#10;\usepackage{tabu}&#10;\usepackage[dvipsnames]{xcolor}&#10;\begin{document}&#10;&#10;&#10;$S$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152,2309"/>
  <p:tag name="OUTPUTDPI" val="1200"/>
  <p:tag name="LATEXADDIN" val="\documentclass{article}&#10;\usepackage{amsmath}&#10;\usepackage{amssymb}&#10;\usepackage{mathtools}&#10;\pagestyle{empty}&#10;\usepackage{xcolor}&#10;\begin{document}&#10;&#10;&#10;$\Delta e$&#10;&#10;\end{document}"/>
  <p:tag name="IGUANATEXSIZE" val="18"/>
  <p:tag name="IGUANATEXCURSOR" val="156"/>
  <p:tag name="TRANSPARENCY" val="True"/>
  <p:tag name="FILENAME" val=""/>
  <p:tag name="INPUTTYPE" val="0"/>
  <p:tag name="LATEXENGINEID" val="0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276,7154"/>
  <p:tag name="OUTPUTDPI" val="1200"/>
  <p:tag name="LATEXADDIN" val="\documentclass{article}&#10;\usepackage{amsmath}&#10;\usepackage{amssymb}&#10;\usepackage{mathtools}&#10;\pagestyle{empty}&#10;\usepackage{xcolor}&#10;\begin{document}&#10;&#10;&#10;$e(t_m)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,2313"/>
  <p:tag name="ORIGINALWIDTH" val="1401,575"/>
  <p:tag name="OUTPUTDPI" val="1200"/>
  <p:tag name="LATEXADDIN" val="\documentclass{article}&#10;\usepackage{amsmath}&#10;\usepackage{amssymb}&#10;\usepackage{mathtools}&#10;\pagestyle{empty}&#10;\usepackage{xcolor}&#10;\begin{document}&#10;&#10;&#10;$e(t_m)+\Delta e \in \left[ e^{min}, e^{max}\right]$&#10;&#10;\end{document}"/>
  <p:tag name="IGUANATEXSIZE" val="18"/>
  <p:tag name="IGUANATEXCURSOR" val="145"/>
  <p:tag name="TRANSPARENCY" val="Tru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138,7327"/>
  <p:tag name="OUTPUTDPI" val="1200"/>
  <p:tag name="LATEXADDIN" val="\documentclass{article}&#10;\usepackage{amsmath}&#10;\usepackage{amssymb}&#10;\usepackage{mathtools}&#10;\pagestyle{empty}&#10;\usepackage{xcolor}&#10;\begin{document}&#10;&#10;$N_e$&#10;&#10;\end{document}"/>
  <p:tag name="IGUANATEXSIZE" val="18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,2332"/>
  <p:tag name="ORIGINALWIDTH" val="1216,348"/>
  <p:tag name="OUTPUTDPI" val="1200"/>
  <p:tag name="LATEXADDIN" val="\documentclass{article}&#10;\usepackage{amsmath}&#10;\usepackage{amssymb}&#10;\usepackage{mathtools}&#10;\pagestyle{empty}&#10;\usepackage{xcolor}&#10;\begin{document}&#10;&#10;$\delta:=(e^{max}-e^{min})/N_e$&#10;&#10;\end{document}"/>
  <p:tag name="IGUANATEXSIZE" val="18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3937"/>
  <p:tag name="ORIGINALWIDTH" val="245,9692"/>
  <p:tag name="OUTPUTDPI" val="1200"/>
  <p:tag name="LATEXADDIN" val="\documentclass{article}&#10;\usepackage{amsmath}&#10;\usepackage{amssymb}&#10;\usepackage{mathtools}&#10;\pagestyle{empty}&#10;\usepackage{xcolor}&#10;\begin{document}&#10;&#10;&#10;$e^{max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233,9708"/>
  <p:tag name="OUTPUTDPI" val="1200"/>
  <p:tag name="LATEXADDIN" val="\documentclass{article}&#10;\usepackage{amsmath}&#10;\usepackage{amssymb}&#10;\usepackage{mathtools}&#10;\pagestyle{empty}&#10;\usepackage{xcolor}&#10;\begin{document}&#10;&#10;&#10;$e^{min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152,2309"/>
  <p:tag name="OUTPUTDPI" val="1200"/>
  <p:tag name="LATEXADDIN" val="\documentclass{article}&#10;\usepackage{amsmath}&#10;\usepackage{amssymb}&#10;\usepackage{mathtools}&#10;\pagestyle{empty}&#10;\usepackage{xcolor}&#10;\begin{document}&#10;&#10;&#10;$\Delta e$&#10;&#10;\end{document}"/>
  <p:tag name="IGUANATEXSIZE" val="18"/>
  <p:tag name="IGUANATEXCURSOR" val="156"/>
  <p:tag name="TRANSPARENCY" val="True"/>
  <p:tag name="FILENAME" val=""/>
  <p:tag name="INPUTTYPE" val="0"/>
  <p:tag name="LATEXENGINEID" val="0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276,7154"/>
  <p:tag name="OUTPUTDPI" val="1200"/>
  <p:tag name="LATEXADDIN" val="\documentclass{article}&#10;\usepackage{amsmath}&#10;\usepackage{amssymb}&#10;\usepackage{mathtools}&#10;\pagestyle{empty}&#10;\usepackage{xcolor}&#10;\begin{document}&#10;&#10;&#10;$e(t_m)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,2313"/>
  <p:tag name="ORIGINALWIDTH" val="1401,575"/>
  <p:tag name="OUTPUTDPI" val="1200"/>
  <p:tag name="LATEXADDIN" val="\documentclass{article}&#10;\usepackage{amsmath}&#10;\usepackage{amssymb}&#10;\usepackage{mathtools}&#10;\pagestyle{empty}&#10;\usepackage{xcolor}&#10;\begin{document}&#10;&#10;&#10;$e(t_m)+\Delta e \in \left[ e^{min}, e^{max}\right]$&#10;&#10;\end{document}"/>
  <p:tag name="IGUANATEXSIZE" val="18"/>
  <p:tag name="IGUANATEXCURSOR" val="145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74,24071"/>
  <p:tag name="OUTPUTDPI" val="1200"/>
  <p:tag name="LATEXADDIN" val="\documentclass{article}&#10;\usepackage{amsmath}&#10;\usepackage{amssymb}&#10;\usepackage{mathtools}&#10;\pagestyle{empty}&#10;\usepackage{eurosym}&#10;\usepackage{tabu}&#10;\usepackage[dvipsnames]{xcolor}&#10;\begin{document}&#10;&#10;&#10;$S$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276,7154"/>
  <p:tag name="OUTPUTDPI" val="1200"/>
  <p:tag name="LATEXADDIN" val="\documentclass{article}&#10;\usepackage{amsmath}&#10;\usepackage{amssymb}&#10;\usepackage{mathtools}&#10;\pagestyle{empty}&#10;\usepackage{xcolor}&#10;\begin{document}&#10;&#10;&#10;$e(t_m)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,4807"/>
  <p:tag name="ORIGINALWIDTH" val="925,3843"/>
  <p:tag name="OUTPUTDPI" val="1200"/>
  <p:tag name="LATEXADDIN" val="\documentclass{article}&#10;\usepackage{amsmath}&#10;\usepackage{amssymb}&#10;\usepackage{mathtools}&#10;\pagestyle{empty}&#10;\usepackage{xcolor}&#10;\begin{document}&#10;&#10;$\Delta e \in \textcolor{red}{\big[i^{min}_{op},i^{max}_{op}\big]} $&#10;&#10;&#10;\end{document}"/>
  <p:tag name="IGUANATEXSIZE" val="18"/>
  <p:tag name="IGUANATEXCURSOR" val="214"/>
  <p:tag name="TRANSPARENCY" val="True"/>
  <p:tag name="FILENAME" val=""/>
  <p:tag name="INPUTTYPE" val="0"/>
  <p:tag name="LATEXENGINEID" val="0"/>
  <p:tag name="TEMPFOLDER" val="c: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138,7327"/>
  <p:tag name="OUTPUTDPI" val="1200"/>
  <p:tag name="LATEXADDIN" val="\documentclass{article}&#10;\usepackage{amsmath}&#10;\usepackage{amssymb}&#10;\usepackage{mathtools}&#10;\pagestyle{empty}&#10;\usepackage{xcolor}&#10;\begin{document}&#10;&#10;$N_e$&#10;&#10;\end{document}"/>
  <p:tag name="IGUANATEXSIZE" val="18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,2332"/>
  <p:tag name="ORIGINALWIDTH" val="1216,348"/>
  <p:tag name="OUTPUTDPI" val="1200"/>
  <p:tag name="LATEXADDIN" val="\documentclass{article}&#10;\usepackage{amsmath}&#10;\usepackage{amssymb}&#10;\usepackage{mathtools}&#10;\pagestyle{empty}&#10;\usepackage{xcolor}&#10;\begin{document}&#10;&#10;$\delta:=(e^{max}-e^{min})/N_e$&#10;&#10;\end{document}"/>
  <p:tag name="IGUANATEXSIZE" val="18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152,2309"/>
  <p:tag name="OUTPUTDPI" val="1200"/>
  <p:tag name="LATEXADDIN" val="\documentclass{article}&#10;\usepackage{amsmath}&#10;\usepackage{amssymb}&#10;\usepackage{mathtools}&#10;\pagestyle{empty}&#10;\usepackage{xcolor}&#10;\begin{document}&#10;&#10;&#10;$\Delta e$&#10;&#10;\end{document}"/>
  <p:tag name="IGUANATEXSIZE" val="18"/>
  <p:tag name="IGUANATEXCURSOR" val="156"/>
  <p:tag name="TRANSPARENCY" val="Tru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276,7154"/>
  <p:tag name="OUTPUTDPI" val="1200"/>
  <p:tag name="LATEXADDIN" val="\documentclass{article}&#10;\usepackage{amsmath}&#10;\usepackage{amssymb}&#10;\usepackage{mathtools}&#10;\pagestyle{empty}&#10;\usepackage{xcolor}&#10;\begin{document}&#10;&#10;&#10;$e(t_m)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,2313"/>
  <p:tag name="ORIGINALWIDTH" val="1401,575"/>
  <p:tag name="OUTPUTDPI" val="1200"/>
  <p:tag name="LATEXADDIN" val="\documentclass{article}&#10;\usepackage{amsmath}&#10;\usepackage{amssymb}&#10;\usepackage{mathtools}&#10;\pagestyle{empty}&#10;\usepackage{xcolor}&#10;\begin{document}&#10;&#10;&#10;$e(t_m)+\Delta e \in \left[ e^{min}, e^{max}\right]$&#10;&#10;\end{document}"/>
  <p:tag name="IGUANATEXSIZE" val="18"/>
  <p:tag name="IGUANATEXCURSOR" val="145"/>
  <p:tag name="TRANSPARENCY" val="True"/>
  <p:tag name="FILENAME" val=""/>
  <p:tag name="INPUTTYPE" val="0"/>
  <p:tag name="LATEXENGINEID" val="0"/>
  <p:tag name="TEMPFOLDER" val="c: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347,2066"/>
  <p:tag name="OUTPUTDPI" val="1200"/>
  <p:tag name="LATEXADDIN" val="\documentclass{article}&#10;\usepackage{amsmath}&#10;\usepackage{amssymb}&#10;\usepackage{mathtools}&#10;\pagestyle{empty}&#10;\usepackage{xcolor}&#10;\begin{document}&#10;&#10;&#10;$q_b(\Delta e)$&#10;&#10;\end{document}"/>
  <p:tag name="IGUANATEXSIZE" val="18"/>
  <p:tag name="IGUANATEXCURSOR" val="160"/>
  <p:tag name="TRANSPARENCY" val="True"/>
  <p:tag name="FILENAME" val=""/>
  <p:tag name="INPUTTYPE" val="0"/>
  <p:tag name="LATEXENGINEID" val="0"/>
  <p:tag name="TEMPFOLDER" val="c: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3937"/>
  <p:tag name="ORIGINALWIDTH" val="245,9692"/>
  <p:tag name="OUTPUTDPI" val="1200"/>
  <p:tag name="LATEXADDIN" val="\documentclass{article}&#10;\usepackage{amsmath}&#10;\usepackage{amssymb}&#10;\usepackage{mathtools}&#10;\pagestyle{empty}&#10;\usepackage{xcolor}&#10;\begin{document}&#10;&#10;&#10;$e^{max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233,9708"/>
  <p:tag name="OUTPUTDPI" val="1200"/>
  <p:tag name="LATEXADDIN" val="\documentclass{article}&#10;\usepackage{amsmath}&#10;\usepackage{amssymb}&#10;\usepackage{mathtools}&#10;\pagestyle{empty}&#10;\usepackage{xcolor}&#10;\begin{document}&#10;&#10;&#10;$e^{min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98764"/>
  <p:tag name="ORIGINALWIDTH" val="87,73905"/>
  <p:tag name="LATEXADDIN" val="\documentclass{article}&#10;\usepackage{amsmath}&#10;\usepackage{amssymb}&#10;\usepackage{mathtools}&#10;\pagestyle{empty}&#10;\begin{document}&#10;&#10;$t_0$&#10;&#10;\end{document}"/>
  <p:tag name="IGUANATEXSIZE" val="24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276,7154"/>
  <p:tag name="OUTPUTDPI" val="1200"/>
  <p:tag name="LATEXADDIN" val="\documentclass{article}&#10;\usepackage{amsmath}&#10;\usepackage{amssymb}&#10;\usepackage{mathtools}&#10;\pagestyle{empty}&#10;\usepackage{xcolor}&#10;\begin{document}&#10;&#10;&#10;$e(t_m)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,2313"/>
  <p:tag name="ORIGINALWIDTH" val="925,3843"/>
  <p:tag name="OUTPUTDPI" val="1200"/>
  <p:tag name="LATEXADDIN" val="\documentclass{article}&#10;\usepackage{amsmath}&#10;\usepackage{amssymb}&#10;\usepackage{mathtools}&#10;\pagestyle{empty}&#10;\usepackage[dvipsnames]{xcolor}&#10;\begin{document}&#10;&#10;$\Delta e \in \textcolor{black}{\big[i^{min}_{b},i^{max}_{b}\big]} $&#10;&#10;&#10;\end{document}"/>
  <p:tag name="IGUANATEXSIZE" val="18"/>
  <p:tag name="IGUANATEXCURSOR" val="187"/>
  <p:tag name="TRANSPARENCY" val="True"/>
  <p:tag name="FILENAME" val=""/>
  <p:tag name="INPUTTYPE" val="0"/>
  <p:tag name="LATEXENGINEID" val="0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,4807"/>
  <p:tag name="ORIGINALWIDTH" val="925,3843"/>
  <p:tag name="OUTPUTDPI" val="1200"/>
  <p:tag name="LATEXADDIN" val="\documentclass{article}&#10;\usepackage{amsmath}&#10;\usepackage{amssymb}&#10;\usepackage{mathtools}&#10;\pagestyle{empty}&#10;\usepackage{xcolor}&#10;\begin{document}&#10;&#10;$\Delta e \in \textcolor{red}{\big[i^{min}_{op},i^{max}_{op}\big]} $&#10;&#10;&#10;\end{document}"/>
  <p:tag name="IGUANATEXSIZE" val="18"/>
  <p:tag name="IGUANATEXCURSOR" val="214"/>
  <p:tag name="TRANSPARENCY" val="True"/>
  <p:tag name="FILENAME" val=""/>
  <p:tag name="INPUTTYPE" val="0"/>
  <p:tag name="LATEXENGINEID" val="0"/>
  <p:tag name="TEMPFOLDER" val="c: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,2313"/>
  <p:tag name="ORIGINALWIDTH" val="925,3843"/>
  <p:tag name="OUTPUTDPI" val="1200"/>
  <p:tag name="LATEXADDIN" val="\documentclass{article}&#10;\usepackage{amsmath}&#10;\usepackage{amssymb}&#10;\usepackage{mathtools}&#10;\pagestyle{empty}&#10;\usepackage[dvipsnames]{xcolor}&#10;\begin{document}&#10;&#10;$\Delta e \in \textcolor{OliveGreen}{\big[i^{min}_{b},i^{max}_{b}\big]} $&#10;&#10;&#10;\end{document}"/>
  <p:tag name="IGUANATEXSIZE" val="18"/>
  <p:tag name="IGUANATEXCURSOR" val="129"/>
  <p:tag name="TRANSPARENCY" val="True"/>
  <p:tag name="FILENAME" val=""/>
  <p:tag name="INPUTTYPE" val="0"/>
  <p:tag name="LATEXENGINEID" val="0"/>
  <p:tag name="TEMPFOLDER" val="c: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138,7327"/>
  <p:tag name="OUTPUTDPI" val="1200"/>
  <p:tag name="LATEXADDIN" val="\documentclass{article}&#10;\usepackage{amsmath}&#10;\usepackage{amssymb}&#10;\usepackage{mathtools}&#10;\pagestyle{empty}&#10;\usepackage{xcolor}&#10;\begin{document}&#10;&#10;$N_e$&#10;&#10;\end{document}"/>
  <p:tag name="IGUANATEXSIZE" val="18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,2332"/>
  <p:tag name="ORIGINALWIDTH" val="1216,348"/>
  <p:tag name="OUTPUTDPI" val="1200"/>
  <p:tag name="LATEXADDIN" val="\documentclass{article}&#10;\usepackage{amsmath}&#10;\usepackage{amssymb}&#10;\usepackage{mathtools}&#10;\pagestyle{empty}&#10;\usepackage{xcolor}&#10;\begin{document}&#10;&#10;$\delta:=(e^{max}-e^{min})/N_e$&#10;&#10;\end{document}"/>
  <p:tag name="IGUANATEXSIZE" val="18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3937"/>
  <p:tag name="ORIGINALWIDTH" val="245,9692"/>
  <p:tag name="OUTPUTDPI" val="1200"/>
  <p:tag name="LATEXADDIN" val="\documentclass{article}&#10;\usepackage{amsmath}&#10;\usepackage{amssymb}&#10;\usepackage{mathtools}&#10;\pagestyle{empty}&#10;\usepackage{xcolor}&#10;\begin{document}&#10;&#10;&#10;$e^{max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233,9708"/>
  <p:tag name="OUTPUTDPI" val="1200"/>
  <p:tag name="LATEXADDIN" val="\documentclass{article}&#10;\usepackage{amsmath}&#10;\usepackage{amssymb}&#10;\usepackage{mathtools}&#10;\pagestyle{empty}&#10;\usepackage{xcolor}&#10;\begin{document}&#10;&#10;&#10;$e^{min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152,2309"/>
  <p:tag name="OUTPUTDPI" val="1200"/>
  <p:tag name="LATEXADDIN" val="\documentclass{article}&#10;\usepackage{amsmath}&#10;\usepackage{amssymb}&#10;\usepackage{mathtools}&#10;\pagestyle{empty}&#10;\usepackage{xcolor}&#10;\begin{document}&#10;&#10;&#10;$\Delta e$&#10;&#10;\end{document}"/>
  <p:tag name="IGUANATEXSIZE" val="18"/>
  <p:tag name="IGUANATEXCURSOR" val="156"/>
  <p:tag name="TRANSPARENCY" val="True"/>
  <p:tag name="FILENAME" val=""/>
  <p:tag name="INPUTTYPE" val="0"/>
  <p:tag name="LATEXENGINEID" val="0"/>
  <p:tag name="TEMPFOLDER" val="c: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276,7154"/>
  <p:tag name="OUTPUTDPI" val="1200"/>
  <p:tag name="LATEXADDIN" val="\documentclass{article}&#10;\usepackage{amsmath}&#10;\usepackage{amssymb}&#10;\usepackage{mathtools}&#10;\pagestyle{empty}&#10;\usepackage{xcolor}&#10;\begin{document}&#10;&#10;&#10;$e(t_m)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,48779"/>
  <p:tag name="ORIGINALWIDTH" val="83,98952"/>
  <p:tag name="LATEXADDIN" val="\documentclass{article}&#10;\usepackage{amsmath}&#10;\usepackage{amssymb}&#10;\usepackage{mathtools}&#10;\pagestyle{empty}&#10;\begin{document}&#10;&#10;$t_1$&#10;&#10;\end{document}"/>
  <p:tag name="IGUANATEXSIZE" val="1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,2313"/>
  <p:tag name="ORIGINALWIDTH" val="1401,575"/>
  <p:tag name="OUTPUTDPI" val="1200"/>
  <p:tag name="LATEXADDIN" val="\documentclass{article}&#10;\usepackage{amsmath}&#10;\usepackage{amssymb}&#10;\usepackage{mathtools}&#10;\pagestyle{empty}&#10;\usepackage{xcolor}&#10;\begin{document}&#10;&#10;&#10;$e(t_m)+\Delta e \in \left[ e^{min}, e^{max}\right]$&#10;&#10;\end{document}"/>
  <p:tag name="IGUANATEXSIZE" val="18"/>
  <p:tag name="IGUANATEXCURSOR" val="145"/>
  <p:tag name="TRANSPARENCY" val="True"/>
  <p:tag name="FILENAME" val=""/>
  <p:tag name="INPUTTYPE" val="0"/>
  <p:tag name="LATEXENGINEID" val="0"/>
  <p:tag name="TEMPFOLDER" val="c: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347,2066"/>
  <p:tag name="OUTPUTDPI" val="1200"/>
  <p:tag name="LATEXADDIN" val="\documentclass{article}&#10;\usepackage{amsmath}&#10;\usepackage{amssymb}&#10;\usepackage{mathtools}&#10;\pagestyle{empty}&#10;\usepackage{xcolor}&#10;\begin{document}&#10;&#10;&#10;$q_b(\Delta e)$&#10;&#10;\end{document}"/>
  <p:tag name="IGUANATEXSIZE" val="18"/>
  <p:tag name="IGUANATEXCURSOR" val="160"/>
  <p:tag name="TRANSPARENCY" val="True"/>
  <p:tag name="FILENAME" val=""/>
  <p:tag name="INPUTTYPE" val="0"/>
  <p:tag name="LATEXENGINEID" val="0"/>
  <p:tag name="TEMPFOLDER" val="c: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276,7154"/>
  <p:tag name="OUTPUTDPI" val="1200"/>
  <p:tag name="LATEXADDIN" val="\documentclass{article}&#10;\usepackage{amsmath}&#10;\usepackage{amssymb}&#10;\usepackage{mathtools}&#10;\pagestyle{empty}&#10;\usepackage{xcolor}&#10;\begin{document}&#10;&#10;&#10;$e(t_m)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,4807"/>
  <p:tag name="ORIGINALWIDTH" val="925,3843"/>
  <p:tag name="OUTPUTDPI" val="1200"/>
  <p:tag name="LATEXADDIN" val="\documentclass{article}&#10;\usepackage{amsmath}&#10;\usepackage{amssymb}&#10;\usepackage{mathtools}&#10;\pagestyle{empty}&#10;\usepackage{xcolor}&#10;\begin{document}&#10;&#10;$\Delta e \in \textcolor{red}{\big[i^{min}_{op},i^{max}_{op}\big]} $&#10;&#10;&#10;\end{document}"/>
  <p:tag name="IGUANATEXSIZE" val="18"/>
  <p:tag name="IGUANATEXCURSOR" val="214"/>
  <p:tag name="TRANSPARENCY" val="True"/>
  <p:tag name="FILENAME" val=""/>
  <p:tag name="INPUTTYPE" val="0"/>
  <p:tag name="LATEXENGINEID" val="0"/>
  <p:tag name="TEMPFOLDER" val="c: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3937"/>
  <p:tag name="ORIGINALWIDTH" val="245,9692"/>
  <p:tag name="OUTPUTDPI" val="1200"/>
  <p:tag name="LATEXADDIN" val="\documentclass{article}&#10;\usepackage{amsmath}&#10;\usepackage{amssymb}&#10;\usepackage{mathtools}&#10;\pagestyle{empty}&#10;\usepackage{xcolor}&#10;\begin{document}&#10;&#10;&#10;$e^{max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237"/>
  <p:tag name="ORIGINALWIDTH" val="233,9708"/>
  <p:tag name="OUTPUTDPI" val="1200"/>
  <p:tag name="LATEXADDIN" val="\documentclass{article}&#10;\usepackage{amsmath}&#10;\usepackage{amssymb}&#10;\usepackage{mathtools}&#10;\pagestyle{empty}&#10;\usepackage{xcolor}&#10;\begin{document}&#10;&#10;&#10;$e^{min}$&#10;&#10;\end{document}"/>
  <p:tag name="IGUANATEXSIZE" val="18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276,7154"/>
  <p:tag name="OUTPUTDPI" val="1200"/>
  <p:tag name="LATEXADDIN" val="\documentclass{article}&#10;\usepackage{amsmath}&#10;\usepackage{amssymb}&#10;\usepackage{mathtools}&#10;\pagestyle{empty}&#10;\usepackage{xcolor}&#10;\begin{document}&#10;&#10;&#10;$e(t_m)$&#10;&#10;\end{document}"/>
  <p:tag name="IGUANATEXSIZE" val="18"/>
  <p:tag name="IGUANATEXCURSOR" val="153"/>
  <p:tag name="TRANSPARENCY" val="True"/>
  <p:tag name="FILENAME" val=""/>
  <p:tag name="INPUTTYPE" val="0"/>
  <p:tag name="LATEXENGINEID" val="0"/>
  <p:tag name="TEMPFOLDER" val="c: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3845,519"/>
  <p:tag name="OUTPUTDPI" val="1200"/>
  <p:tag name="LATEXADDIN" val="\documentclass{article}&#10;\usepackage{amsmath}&#10;\usepackage{amssymb}&#10;\usepackage{mathtools}&#10;\pagestyle{empty}&#10;\usepackage{xcolor}&#10;\begin{document}&#10;&#10;$v(t_m,S_{t_m},e)=\max_{\Delta e } \Big\{  g\big(t_m,S_{t_m},\Delta e \big) +  c\big(t_m,S_{t_m}, e +\Delta e\big) + q_b\big(\Delta e \big) \Big\}$&#10;\end{document}"/>
  <p:tag name="IGUANATEXSIZE" val="18"/>
  <p:tag name="IGUANATEXCURSOR" val="167"/>
  <p:tag name="TRANSPARENCY" val="True"/>
  <p:tag name="FILENAME" val=""/>
  <p:tag name="INPUTTYPE" val="0"/>
  <p:tag name="LATEXENGINEID" val="0"/>
  <p:tag name="TEMPFOLDER" val="c: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8,23772"/>
  <p:tag name="ORIGINALWIDTH" val="127,4841"/>
  <p:tag name="OUTPUTDPI" val="1200"/>
  <p:tag name="LATEXADDIN" val="\documentclass{article}&#10;\usepackage{amsmath}&#10;\usepackage{amssymb}&#10;\usepackage{mathtools}&#10;\pagestyle{empty}&#10;\usepackage{xcolor}&#10;\begin{document}&#10;&#10;$t_m $&#10;&#10;\end{document}"/>
  <p:tag name="IGUANATEXSIZE" val="18"/>
  <p:tag name="IGUANATEXCURSOR" val="126"/>
  <p:tag name="TRANSPARENCY" val="True"/>
  <p:tag name="FILENAME" val=""/>
  <p:tag name="INPUTTYPE" val="0"/>
  <p:tag name="LATEXENGINEID" val="0"/>
  <p:tag name="TEMPFOLDER" val="c: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152,2309"/>
  <p:tag name="OUTPUTDPI" val="1200"/>
  <p:tag name="LATEXADDIN" val="\documentclass{article}&#10;\usepackage{amsmath}&#10;\usepackage{amssymb}&#10;\usepackage{mathtools}&#10;\pagestyle{empty}&#10;\usepackage[dvipsnames]{xcolor}&#10;\begin{document}&#10;&#10;$\Delta e$&#10;&#10;\end{document}"/>
  <p:tag name="IGUANATEXSIZE" val="18"/>
  <p:tag name="IGUANATEXCURSOR" val="167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,48779"/>
  <p:tag name="ORIGINALWIDTH" val="86,98914"/>
  <p:tag name="LATEXADDIN" val="\documentclass{article}&#10;\usepackage{amsmath}&#10;\usepackage{amssymb}&#10;\usepackage{mathtools}&#10;\pagestyle{empty}&#10;\begin{document}&#10;&#10;$t_2$&#10;&#10;\end{document}"/>
  <p:tag name="IGUANATEXSIZE" val="1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152,2309"/>
  <p:tag name="OUTPUTDPI" val="1200"/>
  <p:tag name="LATEXADDIN" val="\documentclass{article}&#10;\usepackage{amsmath}&#10;\usepackage{amssymb}&#10;\usepackage{mathtools}&#10;\pagestyle{empty}&#10;\usepackage[dvipsnames]{xcolor}&#10;\begin{document}&#10;&#10;$\Delta e$&#10;&#10;\end{document}"/>
  <p:tag name="IGUANATEXSIZE" val="18"/>
  <p:tag name="IGUANATEXCURSOR" val="167"/>
  <p:tag name="TRANSPARENCY" val="True"/>
  <p:tag name="FILENAME" val=""/>
  <p:tag name="INPUTTYPE" val="0"/>
  <p:tag name="LATEXENGINEID" val="0"/>
  <p:tag name="TEMPFOLDER" val="c: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,73976"/>
  <p:tag name="ORIGINALWIDTH" val="59,2426"/>
  <p:tag name="OUTPUTDPI" val="1200"/>
  <p:tag name="LATEXADDIN" val="\documentclass{article}&#10;\usepackage{amsmath}&#10;\usepackage{amssymb}&#10;\usepackage{mathtools}&#10;\pagestyle{empty}&#10;\usepackage[dvipsnames]{xcolor}&#10;\begin{document}&#10;&#10;$\eta$&#10;\end{document}"/>
  <p:tag name="IGUANATEXSIZE" val="18"/>
  <p:tag name="IGUANATEXCURSOR" val="162"/>
  <p:tag name="TRANSPARENCY" val="True"/>
  <p:tag name="FILENAME" val=""/>
  <p:tag name="INPUTTYPE" val="0"/>
  <p:tag name="LATEXENGINEID" val="0"/>
  <p:tag name="TEMPFOLDER" val="c: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2,4335"/>
  <p:tag name="ORIGINALWIDTH" val="2119,235"/>
  <p:tag name="OUTPUTDPI" val="1200"/>
  <p:tag name="LATEXADDIN" val="\documentclass{article}&#10;\usepackage{amsmath}&#10;\usepackage{amssymb}&#10;\usepackage{mathtools}&#10;\pagestyle{empty}&#10;\usepackage[dvipsnames]{xcolor}&#10;\begin{document}&#10;&#10;$$&#10;    g(t_m,S_{t_m},\Delta e)=&#10;    \begin{cases}&#10;        -\frac{S_{t_m}}{\eta} \Delta e &amp; ,\Delta e&gt;0,\\&#10;        0 &amp;, \Delta e=0 ,\\&#10;        -S_{t_m}\Delta e &amp; ,\Delta e&lt;0,&#10;    \end{cases}&#10;$$&#10;&#10;\end{document}"/>
  <p:tag name="IGUANATEXSIZE" val="18"/>
  <p:tag name="IGUANATEXCURSOR" val="157"/>
  <p:tag name="TRANSPARENCY" val="True"/>
  <p:tag name="FILENAME" val=""/>
  <p:tag name="INPUTTYPE" val="0"/>
  <p:tag name="LATEXENGINEID" val="0"/>
  <p:tag name="TEMPFOLDER" val="c: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3866"/>
  <p:tag name="ORIGINALWIDTH" val="152,2309"/>
  <p:tag name="OUTPUTDPI" val="1200"/>
  <p:tag name="LATEXADDIN" val="\documentclass{article}&#10;\usepackage{amsmath}&#10;\usepackage{amssymb}&#10;\usepackage{mathtools}&#10;\pagestyle{empty}&#10;\usepackage[dvipsnames]{xcolor}&#10;\begin{document}&#10;&#10;$\Delta e$&#10;&#10;&#10;\end{document}"/>
  <p:tag name="IGUANATEXSIZE" val="18"/>
  <p:tag name="IGUANATEXCURSOR" val="167"/>
  <p:tag name="TRANSPARENCY" val="True"/>
  <p:tag name="FILENAME" val=""/>
  <p:tag name="INPUTTYPE" val="0"/>
  <p:tag name="LATEXENGINEID" val="0"/>
  <p:tag name="TEMPFOLDER" val="c: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48,74394"/>
  <p:tag name="OUTPUTDPI" val="1200"/>
  <p:tag name="LATEXADDIN" val="\documentclass{article}&#10;\usepackage{amsmath}&#10;\usepackage{amssymb}&#10;\usepackage{mathtools}&#10;\pagestyle{empty}&#10;\usepackage[dvipsnames]{xcolor}&#10;\begin{document}&#10;&#10;$e$&#10;&#10;\end{document}"/>
  <p:tag name="IGUANATEXSIZE" val="18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494,1882"/>
  <p:tag name="OUTPUTDPI" val="1200"/>
  <p:tag name="LATEXADDIN" val="\documentclass{article}&#10;\usepackage{amsmath}&#10;\usepackage{amssymb}&#10;\usepackage{mathtools}&#10;\pagestyle{empty}&#10;\usepackage[dvipsnames]{xcolor}&#10;\begin{document}&#10;&#10;$(1/\eta) &gt; 1$&#10;&#10;\end{document}"/>
  <p:tag name="IGUANATEXSIZE" val="18"/>
  <p:tag name="IGUANATEXCURSOR" val="171"/>
  <p:tag name="TRANSPARENCY" val="True"/>
  <p:tag name="FILENAME" val=""/>
  <p:tag name="INPUTTYPE" val="0"/>
  <p:tag name="LATEXENGINEID" val="0"/>
  <p:tag name="TEMPFOLDER" val="c: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41,99472"/>
  <p:tag name="OUTPUTDPI" val="1200"/>
  <p:tag name="LATEXADDIN" val="\documentclass{article}&#10;\usepackage{amsmath}&#10;\usepackage{amssymb}&#10;\usepackage{mathtools}&#10;\pagestyle{empty}&#10;\usepackage[dvipsnames]{xcolor}&#10;\begin{document}&#10;&#10;$1$&#10;&#10;&#10;\end{document}"/>
  <p:tag name="IGUANATEXSIZE" val="18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8,4814"/>
  <p:tag name="ORIGINALWIDTH" val="3128,609"/>
  <p:tag name="OUTPUTDPI" val="1200"/>
  <p:tag name="LATEXADDIN" val="\documentclass{article}&#10;\usepackage{amsmath}&#10;\usepackage{amssymb}&#10;\usepackage{mathtools}&#10;\pagestyle{empty}&#10;\usepackage[dvipsnames]{xcolor}&#10;\begin{document}&#10;&#10;$c(t_m,S_{t_m}, e+\Delta e)=e^{-r \Delta t} \mathbb{E}_{\mathbb{Q}}[v(t_{m+1},S_{t_{m+1}}, e+\Delta e)|\mathcal{F}_{t_m}]$&#10;&#10;&#10;\end{document}"/>
  <p:tag name="IGUANATEXSIZE" val="18"/>
  <p:tag name="IGUANATEXCURSOR" val="173"/>
  <p:tag name="TRANSPARENCY" val="True"/>
  <p:tag name="FILENAME" val=""/>
  <p:tag name="INPUTTYPE" val="0"/>
  <p:tag name="LATEXENGINEID" val="0"/>
  <p:tag name="TEMPFOLDER" val="c: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,73756"/>
  <p:tag name="ORIGINALWIDTH" val="350,9561"/>
  <p:tag name="LATEXADDIN" val="\documentclass{article}&#10;\usepackage{amsmath}&#10;\usepackage{amssymb}&#10;\usepackage{mathtools}&#10;\pagestyle{empty}&#10;\begin{document}&#10;&#10;$t_0\leq t_1$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9,23882"/>
  <p:tag name="LATEXADDIN" val="\documentclass{article}&#10;\usepackage{amsmath}&#10;\usepackage{amssymb}&#10;\usepackage{mathtools}&#10;\pagestyle{empty}&#10;\begin{document}&#10;&#10;$\mathbb{Q}$&#10;&#10;\end{document}"/>
  <p:tag name="IGUANATEXSIZE" val="18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,98764"/>
  <p:tag name="ORIGINALWIDTH" val="87,73905"/>
  <p:tag name="LATEXADDIN" val="\documentclass{article}&#10;\usepackage{amsmath}&#10;\usepackage{amssymb}&#10;\usepackage{mathtools}&#10;\pagestyle{empty}&#10;\begin{document}&#10;&#10;$t_3$&#10;&#10;\end{document}"/>
  <p:tag name="IGUANATEXSIZE" val="22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,7319"/>
  <p:tag name="ORIGINALWIDTH" val="2104,237"/>
  <p:tag name="OUTPUTDPI" val="1200"/>
  <p:tag name="LATEXADDIN" val="\documentclass{article}&#10;\usepackage{amsmath}&#10;\usepackage{amssymb}&#10;\usepackage{mathtools}&#10;\pagestyle{empty}&#10;\usepackage[dvipsnames]{xcolor}&#10;\begin{document}&#10;&#10;&#10;$v(t_0,S_{t_0})=e^{-r(t_1-t_0)}\mathbb{E}_{\mathbb{Q}}\left[v(t_1,S_{t_1})|\mathcal{F}_{t_0}\right]$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c: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,7308"/>
  <p:tag name="ORIGINALWIDTH" val="3612,299"/>
  <p:tag name="LATEXADDIN" val="\documentclass{article}&#10;\usepackage{amsmath}&#10;\usepackage{amssymb}&#10;\usepackage{mathtools}&#10;\pagestyle{empty}&#10;\begin{document}&#10;&#10;$    v(t_0,x)=e^{-r\Delta t}  \mathbb{E}_{\mathbb{Q}}[v(t_1,y)|\mathcal{F}_{t_0}]=e^{-r\Delta t} \int_{-\infty}^{\infty} v(t_1,y) f(y|t_0,t_1,x) dy $&#10;&#10;\end{document}"/>
  <p:tag name="IGUANATEXSIZE" val="18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99213"/>
  <p:tag name="OUTPUTDPI" val="1200"/>
  <p:tag name="LATEXADDIN" val="\documentclass{article}&#10;\usepackage{amsmath}&#10;\usepackage{amssymb}&#10;\usepackage{mathtools}&#10;\pagestyle{empty}&#10;\usepackage[dvipsnames]{xcolor}&#10;\begin{document}&#10;&#10;$x$&#10;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58,49268"/>
  <p:tag name="OUTPUTDPI" val="1200"/>
  <p:tag name="LATEXADDIN" val="\documentclass{article}&#10;\usepackage{amsmath}&#10;\usepackage{amssymb}&#10;\usepackage{mathtools}&#10;\pagestyle{empty}&#10;\usepackage[dvipsnames]{xcolor}&#10;\begin{document}&#10;&#10;$y$&#10;&#10;&#10;\end{document}"/>
  <p:tag name="IGUANATEXSIZE" val="20"/>
  <p:tag name="IGUANATEXCURSOR" val="160"/>
  <p:tag name="TRANSPARENCY" val="True"/>
  <p:tag name="FILENAME" val=""/>
  <p:tag name="INPUTTYPE" val="0"/>
  <p:tag name="LATEXENGINEID" val="0"/>
  <p:tag name="TEMPFOLDER" val="c: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,985"/>
  <p:tag name="ORIGINALWIDTH" val="145,4818"/>
  <p:tag name="OUTPUTDPI" val="1200"/>
  <p:tag name="LATEXADDIN" val="\documentclass{article}&#10;\usepackage{amsmath}&#10;\usepackage{amssymb}&#10;\usepackage{mathtools}&#10;\pagestyle{empty}&#10;\usepackage[dvipsnames]{xcolor}&#10;\begin{document}&#10;&#10;$S_{t_0}$&#10;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c: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,4852"/>
  <p:tag name="ORIGINALWIDTH" val="142,4822"/>
  <p:tag name="OUTPUTDPI" val="1200"/>
  <p:tag name="LATEXADDIN" val="\documentclass{article}&#10;\usepackage{amsmath}&#10;\usepackage{amssymb}&#10;\usepackage{mathtools}&#10;\pagestyle{empty}&#10;\usepackage[dvipsnames]{xcolor}&#10;\begin{document}&#10;&#10;$S_{t_1}$&#10;&#10;\end{document}"/>
  <p:tag name="IGUANATEXSIZE" val="20"/>
  <p:tag name="IGUANATEXCURSOR" val="164"/>
  <p:tag name="TRANSPARENCY" val="True"/>
  <p:tag name="FILENAME" val=""/>
  <p:tag name="INPUTTYPE" val="0"/>
  <p:tag name="LATEXENGINEID" val="0"/>
  <p:tag name="TEMPFOLDER" val="c: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,7308"/>
  <p:tag name="ORIGINALWIDTH" val="2310,461"/>
  <p:tag name="LATEXADDIN" val="\documentclass{article}&#10;\usepackage{amsmath}&#10;\usepackage{amssymb}&#10;\usepackage{mathtools}&#10;\pagestyle{empty}&#10;\begin{document}&#10;&#10;$    v(t_0,x)=e^{-r\Delta t} \int_{-\infty}^{\infty} v(t_1,y) f(y|t_0,t_1,x) dy $&#10;&#10;\end{document}"/>
  <p:tag name="IGUANATEXSIZE" val="18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478"/>
  <p:tag name="ORIGINALWIDTH" val="2200,975"/>
  <p:tag name="LATEXADDIN" val="\documentclass{article}&#10;\usepackage{amsmath}&#10;\usepackage{amssymb}&#10;\usepackage{mathtools}&#10;\pagestyle{empty}&#10;\begin{document}&#10;&#10;$    v(t_0,x)=e^{-r\Delta t} \int_{a}^{b} v(t_1,y) f(y|t_0,t_1,x) dy $&#10;&#10;\end{document}"/>
  <p:tag name="IGUANATEXSIZE" val="19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3413,573"/>
  <p:tag name="LATEXADDIN" val="\documentclass{article}&#10;\usepackage{amsmath}&#10;\usepackage{amssymb}&#10;\usepackage{mathtools}&#10;\pagestyle{empty}&#10;\begin{document}&#10;&#10;$        f(y|t_0,t_1,x)=\sum_{k=0}^{\infty} A_k \cos\left(k\pi \frac{y-a}{b-a}\right)=\sum_{k=0}^{N-1} A_k \cos\left(k\pi \frac{y-a}{b-a}\right)$&#10;&#10;\end{document}"/>
  <p:tag name="IGUANATEXSIZE" val="18"/>
  <p:tag name="IGUANATEXCURSOR" val="2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2214,473"/>
  <p:tag name="LATEXADDIN" val="\documentclass{article}&#10;\usepackage{amsmath}&#10;\usepackage{amssymb}&#10;\usepackage{mathtools}&#10;\pagestyle{empty}&#10;\begin{document}&#10;&#10;$  A_k=\frac{2}{b-a}\int_a^{b}  f(y|t_0,t_1,x) \cos \left(k\pi \frac{y-a}{b-a}\right) dy $&#10;&#10;\end{document}"/>
  <p:tag name="IGUANATEXSIZE" val="1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,7372"/>
  <p:tag name="ORIGINALWIDTH" val="352,4559"/>
  <p:tag name="LATEXADDIN" val="\documentclass{article}&#10;\usepackage{amsmath}&#10;\usepackage{amssymb}&#10;\usepackage{mathtools}&#10;\pagestyle{empty}&#10;\begin{document}&#10;&#10;$t_4=T$&#10;&#10;\end{document}"/>
  <p:tag name="IGUANATEXSIZE" val="1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17,7353"/>
  <p:tag name="LATEXADDIN" val="\documentclass{article}&#10;\usepackage{amsmath}&#10;\usepackage{amssymb}&#10;\usepackage{mathtools}&#10;\pagestyle{empty}&#10;\begin{document}&#10;&#10;$   \sum$&#10;&#10;\end{document}"/>
  <p:tag name="IGUANATEXSIZE" val="15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50,2437"/>
  <p:tag name="LATEXADDIN" val="\documentclass{article}&#10;\usepackage{amsmath}&#10;\usepackage{amssymb}&#10;\usepackage{mathtools}&#10;\pagestyle{empty}&#10;\begin{document}&#10;&#10;$\frac{1}{2}$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138,7327"/>
  <p:tag name="LATEXADDIN" val="\documentclass{article}&#10;\usepackage{amsmath}&#10;\usepackage{amssymb}&#10;\usepackage{mathtools}&#10;\pagestyle{empty}&#10;\begin{document}&#10;&#10;$ A_k$&#10;&#10;\end{document}"/>
  <p:tag name="IGUANATEXSIZE" val="1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2580,427"/>
  <p:tag name="LATEXADDIN" val="\documentclass{article}&#10;\usepackage{amsmath}&#10;\usepackage{amssymb}&#10;\usepackage{mathtools}&#10;\pagestyle{empty}&#10;\begin{document}&#10;&#10;$         A_k\approx \hat{A}_k = \frac{2}{b-a}\text{Re}\left\{ {\phi}\left(\frac{k\pi}{b-a}\bigg|t_1,t_0,x \right)  \cdot e^{ik\pi \frac{-a}{b-a} } \right\} $&#10;&#10;\end{document}"/>
  <p:tag name="IGUANATEXSIZE" val="18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3940,008"/>
  <p:tag name="LATEXADDIN" val="\documentclass{article}&#10;\usepackage{amsmath}&#10;\usepackage{amssymb}&#10;\usepackage{mathtools}&#10;\pagestyle{empty}&#10;\begin{document}&#10;&#10;$    f(y|t_1,t_0,x)\approx \frac{2}{b-a} \sum_{k=0}^{N-1}   \text{Re}\left\{ {\phi}\left(\frac{k\pi}{b-a}\bigg|t_1,t_0,x \right)  \cdot e^{-ik\pi \frac{a}{b-a} } \right\}  \cos\left(k\pi \frac{y-a}{b-a}\right)$&#10;&#10;\end{document}"/>
  <p:tag name="IGUANATEXSIZE" val="18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3084,365"/>
  <p:tag name="LATEXADDIN" val="\documentclass{article}&#10;\usepackage{amsmath}&#10;\usepackage{amssymb}&#10;\usepackage{mathtools}&#10;\pagestyle{empty}&#10;\begin{document}&#10;&#10;$  v(t_0,x)\approx e^{-r\Delta t} \sum_{k=0}^{N-1}\text{Re}\left\{ {\phi}\left( \frac{k\pi}{b-a}\bigg|t_1,t_0,x \right) e^{ik\pi \frac{-a}{b-a} } \right\} V_k$&#10;&#10;\end{document}"/>
  <p:tag name="IGUANATEXSIZE" val="18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919,76"/>
  <p:tag name="LATEXADDIN" val="\documentclass{article}&#10;\usepackage{amsmath}&#10;\usepackage{amssymb}&#10;\usepackage{mathtools}&#10;\pagestyle{empty}&#10;\begin{document}&#10;&#10;$   V_k=\frac{2}{b-a}  \int_{a}^{b} v(t_1,y)  \cos\left(k\pi \frac{y-a}{b-a}\right) dy $&#10;&#10;\end{document}"/>
  <p:tag name="IGUANATEXSIZE" val="18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343"/>
  <p:tag name="ORIGINALWIDTH" val="605,1743"/>
  <p:tag name="OUTPUTDPI" val="1200"/>
  <p:tag name="LATEXADDIN" val="\documentclass{article}&#10;\usepackage{amsmath}&#10;\usepackage{amssymb}&#10;\usepackage{mathtools}&#10;\pagestyle{empty}&#10;\usepackage{eurosym}&#10;\usepackage{tabu}&#10;\usepackage[dvipsnames]{xcolor}&#10;\begin{document}&#10;&#10;$\phi(\cdot|t_1,t_0,x)$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c: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1853,768"/>
  <p:tag name="OUTPUTDPI" val="1200"/>
  <p:tag name="LATEXADDIN" val="\documentclass{article}&#10;\usepackage{amsmath}&#10;\usepackage{amssymb}&#10;\usepackage{mathtools}&#10;\pagestyle{empty}&#10;\usepackage[dvipsnames]{xcolor}&#10;\begin{document}&#10;&#10;&#10;$=\frac{2}{b-a}  \int_{a}^{x^*}g(t_m,y)\cos\left(k\pi \frac{y-a}{b-a}\right) dy$&#10;&#10;\end{document}"/>
  <p:tag name="IGUANATEXSIZE" val="20"/>
  <p:tag name="IGUANATEXCURSOR" val="188"/>
  <p:tag name="TRANSPARENCY" val="True"/>
  <p:tag name="FILENAME" val=""/>
  <p:tag name="INPUTTYPE" val="0"/>
  <p:tag name="LATEXENGINEID" val="0"/>
  <p:tag name="TEMPFOLDER" val="c: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22"/>
  <p:tag name="ORIGINALWIDTH" val="2583,427"/>
  <p:tag name="OUTPUTDPI" val="1200"/>
  <p:tag name="LATEXADDIN" val="\documentclass{article}&#10;\usepackage{amsmath}&#10;\usepackage{amssymb}&#10;\usepackage{mathtools}&#10;\pagestyle{empty}&#10;\usepackage[dvipsnames]{xcolor}&#10;\begin{document}&#10;&#10;&#10;$=\frac{2}{b-a}  \int_{a}^{b} \max(g(t_m,y),c(t_m,y))  \cos\left(k\pi \frac{y-a}{b-a}\right) dy$&#10;&#10;\end{document}"/>
  <p:tag name="IGUANATEXSIZE" val="20"/>
  <p:tag name="IGUANATEXCURSOR" val="209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27570</TotalTime>
  <Words>1459</Words>
  <Application>Microsoft Office PowerPoint</Application>
  <PresentationFormat>On-screen Show (16:9)</PresentationFormat>
  <Paragraphs>228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Tahoma</vt:lpstr>
      <vt:lpstr>Wingdings</vt:lpstr>
      <vt:lpstr>Office Theme</vt:lpstr>
      <vt:lpstr>Custom Design</vt:lpstr>
      <vt:lpstr>Valuation of Bermudan options and electricity storage contracts</vt:lpstr>
      <vt:lpstr>Contents presentation</vt:lpstr>
      <vt:lpstr>Relevance of electricity storage</vt:lpstr>
      <vt:lpstr>Relevance of electricity storage</vt:lpstr>
      <vt:lpstr>Electricity market</vt:lpstr>
      <vt:lpstr>Electricity market</vt:lpstr>
      <vt:lpstr>Options and contracts</vt:lpstr>
      <vt:lpstr>Options: Bermudan option</vt:lpstr>
      <vt:lpstr>Electricity storage contracts</vt:lpstr>
      <vt:lpstr>Electricity storage contracts</vt:lpstr>
      <vt:lpstr>Electricity storage contracts</vt:lpstr>
      <vt:lpstr>Electricity storage contracts</vt:lpstr>
      <vt:lpstr>Electricity storage contracts</vt:lpstr>
      <vt:lpstr>Electricity storage contracts</vt:lpstr>
      <vt:lpstr>Electricity storage contracts</vt:lpstr>
      <vt:lpstr>Option and contract pricing</vt:lpstr>
      <vt:lpstr>The COS method</vt:lpstr>
      <vt:lpstr>The COS method</vt:lpstr>
      <vt:lpstr>The COS method</vt:lpstr>
      <vt:lpstr>The COS method</vt:lpstr>
      <vt:lpstr>The COS method</vt:lpstr>
      <vt:lpstr>The COS method</vt:lpstr>
      <vt:lpstr>Numerical results: Electricity storage contracts</vt:lpstr>
      <vt:lpstr>Numerical results: Electricity storage contracts</vt:lpstr>
      <vt:lpstr>Numerical results: Electricity storage contracts</vt:lpstr>
      <vt:lpstr>Numerical results: Electricity storage contracts</vt:lpstr>
      <vt:lpstr>Conclusions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boris boonstra</cp:lastModifiedBy>
  <cp:revision>51</cp:revision>
  <dcterms:created xsi:type="dcterms:W3CDTF">2015-07-09T11:57:30Z</dcterms:created>
  <dcterms:modified xsi:type="dcterms:W3CDTF">2020-10-16T11:26:21Z</dcterms:modified>
</cp:coreProperties>
</file>