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58" r:id="rId7"/>
    <p:sldId id="260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A23A0-8330-48F7-BA6E-D950BF98CA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390D1-F11F-443C-BA0F-D85B3AE977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5E629-CE61-473D-83E9-968B279A6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D834-A4E2-4E4F-82AD-D93AA9EE288E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30C05-0AA7-4CC5-91D1-251FB73CD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6E0EE-008C-44C6-B76A-41E329B09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8E01-75B3-4716-8D2E-F0363CF65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0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E632B-5548-4BCA-A7EB-13D59FA31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4993FB-5032-40BB-B926-AB0B7AFE0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54EAB-57A6-4EAD-8445-576662518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D834-A4E2-4E4F-82AD-D93AA9EE288E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2CD89-BB31-46A1-AA5B-AC5E2A125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50083-6EBB-4300-9100-C342A621D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8E01-75B3-4716-8D2E-F0363CF65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12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667949-95ED-4A2D-85CB-E0A2FD8372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5712B8-F81D-4F07-8F0E-21D6BCACF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0A0E3-EABC-47BD-A2D1-9101C89F0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D834-A4E2-4E4F-82AD-D93AA9EE288E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36069-3CF7-45CA-A313-24E6469B9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910AB-B114-4502-B06C-DC96F9BB9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8E01-75B3-4716-8D2E-F0363CF65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20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16F2D-AE2D-4122-8DDF-A7532B680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8616B-94D5-477E-BDF5-F50FB233D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56BCE-C9EA-4EAA-9C5C-628D105D6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D834-A4E2-4E4F-82AD-D93AA9EE288E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038A5-EB5E-4193-9141-A0CAA2225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F1075-3B3C-4206-9015-052FAA5D3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8E01-75B3-4716-8D2E-F0363CF65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3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698FE-C52D-4895-95F2-1D6D850F6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BA285-3988-4368-8756-953A3EFD6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471DD-267D-4371-BE1F-9E0FB5FEB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D834-A4E2-4E4F-82AD-D93AA9EE288E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BFEAC-8E4F-4441-B712-C1753A635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04BE5-22F3-468D-B376-44DDFAA5D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8E01-75B3-4716-8D2E-F0363CF65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41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6B3E8-A107-43E5-839F-FD0D43C01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CDF5B-B3A4-4AAA-BC60-DA84CBA094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BBDA5-B95F-40FC-BB85-935EA4983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075B9-E94D-413F-885C-4E43734D0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D834-A4E2-4E4F-82AD-D93AA9EE288E}" type="datetimeFigureOut">
              <a:rPr lang="en-US" smtClean="0"/>
              <a:t>5/8/20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5B2BA-5514-471F-9EC4-3BB23814E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3EECA-A147-4663-8D3F-1DF78B369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8E01-75B3-4716-8D2E-F0363CF65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1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23390-395A-4E99-8D08-881174B02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0A97F-167D-4557-9710-33393D3B8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E647DA-B907-4640-A7B2-9B1E3467D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639051-43A2-4474-8E38-0D2518B4C3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456D59-A9FB-4682-AA2C-885806B4E6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DE95D1-63B6-4041-9AD6-0D91F6CCD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D834-A4E2-4E4F-82AD-D93AA9EE288E}" type="datetimeFigureOut">
              <a:rPr lang="en-US" smtClean="0"/>
              <a:t>5/8/20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08CC94-9C00-43ED-A3BD-CC872E0CB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FF61FA-D046-4581-9543-A29029824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8E01-75B3-4716-8D2E-F0363CF65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76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57826-660F-4883-A7B3-A17ACB697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3DC68A-264E-46C3-B581-6B3B4C7AB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D834-A4E2-4E4F-82AD-D93AA9EE288E}" type="datetimeFigureOut">
              <a:rPr lang="en-US" smtClean="0"/>
              <a:t>5/8/20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A05D08-D74F-4A06-9E79-205A5C4ED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F3FD67-E3C2-40C8-AA81-E36DD3A0B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8E01-75B3-4716-8D2E-F0363CF65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0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FBF85-545A-4114-A210-B006B1D2D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D834-A4E2-4E4F-82AD-D93AA9EE288E}" type="datetimeFigureOut">
              <a:rPr lang="en-US" smtClean="0"/>
              <a:t>5/8/20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28D88E-4B4E-4A39-B7EF-27DCD86BE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7F37F4-45B8-4D32-8BA7-CFE17524B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8E01-75B3-4716-8D2E-F0363CF65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0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32C6B-870C-47EC-B01F-D4DF4CC25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4B52B-0BE5-43E9-BE38-68BB92374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6D01C3-205B-4E1C-9A20-271FE9CB9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84262-95AD-4E81-9505-13D3DD1A5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D834-A4E2-4E4F-82AD-D93AA9EE288E}" type="datetimeFigureOut">
              <a:rPr lang="en-US" smtClean="0"/>
              <a:t>5/8/20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E04F52-42C7-4FCF-B773-C0E3D7C79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E2692A-6151-4A94-AFF2-C9B5B0D5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8E01-75B3-4716-8D2E-F0363CF65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95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6A411-D5B2-4716-B7ED-29E64CE81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1DB33C-FC0E-42ED-85C7-73E33D24AE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E6A59E-955E-4836-BC89-CBBDEDE57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0E597-453E-44A8-9533-E8C7F999D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D834-A4E2-4E4F-82AD-D93AA9EE288E}" type="datetimeFigureOut">
              <a:rPr lang="en-US" smtClean="0"/>
              <a:t>5/8/20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36DEA-E226-4D90-A95E-774C3639B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947981-9D49-4F30-8B0A-C59F5F940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F8E01-75B3-4716-8D2E-F0363CF65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98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713933-0391-457F-94A6-4A53C809C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CCBA8-7EEA-49CC-9C23-92ED033C5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B3C71-03D1-4F2D-96B4-2ED523A23B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ED834-A4E2-4E4F-82AD-D93AA9EE288E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A89A4-5B77-4C68-9691-70E36A8B83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9B196-ACAD-4BF9-83E2-1C95D5613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F8E01-75B3-4716-8D2E-F0363CF65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72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F91D3-A8BA-444F-9ED1-B4FF99D3DF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Movie Recommender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2FE6F2-91FC-4B77-9314-B4D7272FFD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Adam, Brendan, Curt, Philip, Thien</a:t>
            </a:r>
          </a:p>
        </p:txBody>
      </p:sp>
    </p:spTree>
    <p:extLst>
      <p:ext uri="{BB962C8B-B14F-4D97-AF65-F5344CB8AC3E}">
        <p14:creationId xmlns:p14="http://schemas.microsoft.com/office/powerpoint/2010/main" val="1915775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A4262-5B5A-48A7-B03E-EA18DBE36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Adam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E2F67-6D26-48FA-AF8C-5B6645E78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Layout took inspiration from other machine learning applications</a:t>
            </a:r>
          </a:p>
          <a:p>
            <a:endParaRPr lang="en-US" dirty="0"/>
          </a:p>
          <a:p>
            <a:r>
              <a:rPr lang="en-US" dirty="0"/>
              <a:t>Keep visual layout simple</a:t>
            </a:r>
          </a:p>
          <a:p>
            <a:endParaRPr lang="en-US" dirty="0"/>
          </a:p>
          <a:p>
            <a:r>
              <a:rPr lang="en-US" sz="2800" dirty="0"/>
              <a:t>Minimize guidance needed to interact with application</a:t>
            </a:r>
          </a:p>
        </p:txBody>
      </p:sp>
    </p:spTree>
    <p:extLst>
      <p:ext uri="{BB962C8B-B14F-4D97-AF65-F5344CB8AC3E}">
        <p14:creationId xmlns:p14="http://schemas.microsoft.com/office/powerpoint/2010/main" val="1286932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44791B-34D7-4E49-8CEF-1503D3537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Movie Title Search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37CDF05-4D73-D046-A63C-721E9F0615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39" y="1825625"/>
            <a:ext cx="10229721" cy="4351338"/>
          </a:xfrm>
        </p:spPr>
      </p:pic>
    </p:spTree>
    <p:extLst>
      <p:ext uri="{BB962C8B-B14F-4D97-AF65-F5344CB8AC3E}">
        <p14:creationId xmlns:p14="http://schemas.microsoft.com/office/powerpoint/2010/main" val="596932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D13EF-E906-1D44-BA15-5B916A7D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Search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B72FAB-B777-4B43-A03F-5EFCACF2B7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298" y="1825625"/>
            <a:ext cx="9889404" cy="4351338"/>
          </a:xfrm>
        </p:spPr>
      </p:pic>
    </p:spTree>
    <p:extLst>
      <p:ext uri="{BB962C8B-B14F-4D97-AF65-F5344CB8AC3E}">
        <p14:creationId xmlns:p14="http://schemas.microsoft.com/office/powerpoint/2010/main" val="1075538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AA201-C15C-7B46-A222-4AE161065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17201-A4B9-154C-B021-150484C57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Multiple different interfaces provide flexibility </a:t>
            </a:r>
          </a:p>
          <a:p>
            <a:endParaRPr lang="en-US" sz="3600" dirty="0"/>
          </a:p>
          <a:p>
            <a:r>
              <a:rPr lang="en-US" sz="3600" dirty="0"/>
              <a:t>Balancing providing too many or too few options</a:t>
            </a:r>
          </a:p>
          <a:p>
            <a:endParaRPr lang="en-US" sz="3600" dirty="0"/>
          </a:p>
          <a:p>
            <a:r>
              <a:rPr lang="en-US" sz="3600" dirty="0"/>
              <a:t>How does the  interface design influence user interactions with application</a:t>
            </a:r>
          </a:p>
        </p:txBody>
      </p:sp>
    </p:spTree>
    <p:extLst>
      <p:ext uri="{BB962C8B-B14F-4D97-AF65-F5344CB8AC3E}">
        <p14:creationId xmlns:p14="http://schemas.microsoft.com/office/powerpoint/2010/main" val="3939392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80EDA-49A2-4350-ADA7-D5B8DBAA6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Brendan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D8F27-A048-404E-AA40-90DF3530F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Stuff to talk about for 2 minutes &amp; 30 seconds</a:t>
            </a:r>
          </a:p>
        </p:txBody>
      </p:sp>
    </p:spTree>
    <p:extLst>
      <p:ext uri="{BB962C8B-B14F-4D97-AF65-F5344CB8AC3E}">
        <p14:creationId xmlns:p14="http://schemas.microsoft.com/office/powerpoint/2010/main" val="3728380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5D72D-9DE9-4986-BB0C-C4FE1F55C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55A85-40AF-45FB-959B-A646AFE69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Stuff to talk about for 2 minutes &amp; 30 seconds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497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80EDA-49A2-4350-ADA7-D5B8DBAA6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D8F27-A048-404E-AA40-90DF3530F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Stuff to talk about for 2 minutes &amp; 30 seconds</a:t>
            </a:r>
          </a:p>
        </p:txBody>
      </p:sp>
    </p:spTree>
    <p:extLst>
      <p:ext uri="{BB962C8B-B14F-4D97-AF65-F5344CB8AC3E}">
        <p14:creationId xmlns:p14="http://schemas.microsoft.com/office/powerpoint/2010/main" val="4026549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93</Words>
  <Application>Microsoft Macintosh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Movie Recommender</vt:lpstr>
      <vt:lpstr>Adam</vt:lpstr>
      <vt:lpstr>Movie Title Search</vt:lpstr>
      <vt:lpstr>Keyword Search</vt:lpstr>
      <vt:lpstr>Takeaways</vt:lpstr>
      <vt:lpstr>Brendan</vt:lpstr>
      <vt:lpstr>Philip</vt:lpstr>
      <vt:lpstr>Curt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Recommender</dc:title>
  <dc:creator>T_DOAN2@uncg.edu</dc:creator>
  <cp:lastModifiedBy>Adam Iona</cp:lastModifiedBy>
  <cp:revision>7</cp:revision>
  <dcterms:created xsi:type="dcterms:W3CDTF">2020-05-08T12:03:45Z</dcterms:created>
  <dcterms:modified xsi:type="dcterms:W3CDTF">2020-05-09T01:55:30Z</dcterms:modified>
</cp:coreProperties>
</file>