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5" r:id="rId7"/>
    <p:sldId id="275" r:id="rId8"/>
    <p:sldId id="267" r:id="rId9"/>
    <p:sldId id="268" r:id="rId10"/>
    <p:sldId id="269" r:id="rId11"/>
    <p:sldId id="260" r:id="rId12"/>
    <p:sldId id="270" r:id="rId13"/>
    <p:sldId id="272" r:id="rId14"/>
    <p:sldId id="271" r:id="rId15"/>
    <p:sldId id="273" r:id="rId16"/>
    <p:sldId id="274"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7E86FA4-7578-4A08-936E-355AEDB84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recruiting of the current season than same season comparison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lvl="1" fontAlgn="base">
              <a:buFont typeface="Arial" panose="020B0604020202020204" pitchFamily="34" charset="0"/>
              <a:buChar char="•"/>
            </a:pPr>
            <a:endParaRPr lang="en-US" sz="2400" b="1" dirty="0"/>
          </a:p>
          <a:p>
            <a:pPr lvl="1" fontAlgn="base">
              <a:buFont typeface="Arial" panose="020B0604020202020204" pitchFamily="34" charset="0"/>
              <a:buChar char="•"/>
            </a:pPr>
            <a:endParaRPr lang="en-US" sz="2400" b="1" dirty="0"/>
          </a:p>
          <a:p>
            <a:pPr marL="0" fontAlgn="base">
              <a:buNone/>
            </a:pPr>
            <a:r>
              <a:rPr lang="en-US" sz="2800" b="1" dirty="0"/>
              <a:t>Methods</a:t>
            </a:r>
          </a:p>
          <a:p>
            <a:pPr marL="452628" lvl="1" indent="-342900" fontAlgn="base">
              <a:buFont typeface="Arial" panose="020B0604020202020204" pitchFamily="34" charset="0"/>
              <a:buChar char="•"/>
            </a:pPr>
            <a:r>
              <a:rPr lang="en-US" sz="2400" dirty="0"/>
              <a:t>Linear regression</a:t>
            </a:r>
          </a:p>
          <a:p>
            <a:pPr marL="452628" lvl="1" indent="-342900" fontAlgn="base">
              <a:buFont typeface="Arial" panose="020B0604020202020204" pitchFamily="34" charset="0"/>
              <a:buChar char="•"/>
            </a:pPr>
            <a:r>
              <a:rPr lang="en-US" sz="2400" dirty="0"/>
              <a:t>Binning</a:t>
            </a:r>
          </a:p>
          <a:p>
            <a:pPr marL="452628" lvl="1" indent="-342900" fontAlgn="base">
              <a:buFont typeface="Arial" panose="020B0604020202020204" pitchFamily="34" charset="0"/>
              <a:buChar char="•"/>
            </a:pPr>
            <a:r>
              <a:rPr lang="en-US" sz="2400" dirty="0"/>
              <a:t>Plots</a:t>
            </a:r>
          </a:p>
          <a:p>
            <a:pPr marL="475488" lvl="3" indent="0" fontAlgn="base">
              <a:buNone/>
            </a:pPr>
            <a:r>
              <a:rPr lang="en-US" sz="2000" dirty="0"/>
              <a:t>Histogram</a:t>
            </a:r>
          </a:p>
          <a:p>
            <a:pPr marL="475488" lvl="3" indent="0" fontAlgn="base">
              <a:buNone/>
            </a:pPr>
            <a:r>
              <a:rPr lang="en-US" sz="2000" dirty="0"/>
              <a:t>Scatter Plot</a:t>
            </a:r>
          </a:p>
          <a:p>
            <a:pPr marL="475488" lvl="3" indent="0" fontAlgn="base">
              <a:buNone/>
            </a:pPr>
            <a:r>
              <a:rPr lang="en-US" sz="2000" dirty="0"/>
              <a:t>Line Plot</a:t>
            </a:r>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large, flying&#10;&#10;Description automatically generated">
            <a:extLst>
              <a:ext uri="{FF2B5EF4-FFF2-40B4-BE49-F238E27FC236}">
                <a16:creationId xmlns:a16="http://schemas.microsoft.com/office/drawing/2014/main" id="{5941FCC1-753F-453B-BBA9-E3723B9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35FD2EB0-3427-4A42-B564-741C3B29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BD6F696C-6402-43FD-9E7A-A2F2ACA8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788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3C9FCF45-09DB-45BA-B578-C4F00094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various, air, small, different&#10;&#10;Description automatically generated">
            <a:extLst>
              <a:ext uri="{FF2B5EF4-FFF2-40B4-BE49-F238E27FC236}">
                <a16:creationId xmlns:a16="http://schemas.microsoft.com/office/drawing/2014/main" id="{C260AA3D-BDB0-486C-B5A8-B2B5D871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82</TotalTime>
  <Words>595</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Win % vs S&amp;P+</vt:lpstr>
      <vt:lpstr>Play Call Analysis – Garbage Time Comp</vt:lpstr>
      <vt:lpstr>Play Call Analysis – S&amp;P Rating Comp</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21</cp:revision>
  <dcterms:created xsi:type="dcterms:W3CDTF">2020-01-16T21:37:21Z</dcterms:created>
  <dcterms:modified xsi:type="dcterms:W3CDTF">2020-01-21T01:54:09Z</dcterms:modified>
</cp:coreProperties>
</file>