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70" r:id="rId10"/>
    <p:sldId id="267" r:id="rId11"/>
    <p:sldId id="268" r:id="rId12"/>
    <p:sldId id="269"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F56B1492-6DFD-486C-A054-3F5DE0151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 different, man, various&#10;&#10;Description automatically generated">
            <a:extLst>
              <a:ext uri="{FF2B5EF4-FFF2-40B4-BE49-F238E27FC236}">
                <a16:creationId xmlns:a16="http://schemas.microsoft.com/office/drawing/2014/main" id="{B55B8E73-2E74-4A6E-9D47-36BCF98C7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816DE891-60E9-4B5C-BBAB-162F20188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p:txBody>
      </p:sp>
    </p:spTree>
    <p:extLst>
      <p:ext uri="{BB962C8B-B14F-4D97-AF65-F5344CB8AC3E}">
        <p14:creationId xmlns:p14="http://schemas.microsoft.com/office/powerpoint/2010/main" val="278042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endParaRPr lang="en-US" sz="24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oup, large, table, flying&#10;&#10;Description automatically generated">
            <a:extLst>
              <a:ext uri="{FF2B5EF4-FFF2-40B4-BE49-F238E27FC236}">
                <a16:creationId xmlns:a16="http://schemas.microsoft.com/office/drawing/2014/main" id="{BF2E37E9-C057-47A3-92E6-4A524D2F7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ifferent, table, many, group&#10;&#10;Description automatically generated">
            <a:extLst>
              <a:ext uri="{FF2B5EF4-FFF2-40B4-BE49-F238E27FC236}">
                <a16:creationId xmlns:a16="http://schemas.microsoft.com/office/drawing/2014/main" id="{01F66959-1376-4FFB-9C12-57727E9BE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C6456D10-F881-454A-8038-CEC5A2F4A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small, different, skiing&#10;&#10;Description automatically generated">
            <a:extLst>
              <a:ext uri="{FF2B5EF4-FFF2-40B4-BE49-F238E27FC236}">
                <a16:creationId xmlns:a16="http://schemas.microsoft.com/office/drawing/2014/main" id="{FE794279-EC1E-488A-BEBB-79D0ED10E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D494CB5D-8377-4640-92FE-5375E957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5825149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53</TotalTime>
  <Words>533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8</cp:revision>
  <dcterms:created xsi:type="dcterms:W3CDTF">2020-01-16T21:37:21Z</dcterms:created>
  <dcterms:modified xsi:type="dcterms:W3CDTF">2020-01-16T22:50:42Z</dcterms:modified>
</cp:coreProperties>
</file>