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75" r:id="rId10"/>
    <p:sldId id="267" r:id="rId11"/>
    <p:sldId id="268" r:id="rId12"/>
    <p:sldId id="269" r:id="rId13"/>
    <p:sldId id="260" r:id="rId14"/>
    <p:sldId id="270" r:id="rId15"/>
    <p:sldId id="272" r:id="rId16"/>
    <p:sldId id="271" r:id="rId17"/>
    <p:sldId id="273" r:id="rId18"/>
    <p:sldId id="274" r:id="rId19"/>
    <p:sldId id="26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able, different, man, various&#10;&#10;Description automatically generated">
            <a:extLst>
              <a:ext uri="{FF2B5EF4-FFF2-40B4-BE49-F238E27FC236}">
                <a16:creationId xmlns:a16="http://schemas.microsoft.com/office/drawing/2014/main" id="{FB2AAFD9-CBE6-4B9E-AA14-2DC735339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9591F98C-2BBE-40D1-8DE0-B785217F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predictive measures of the current season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600" b="1" dirty="0"/>
              <a:t>Methods</a:t>
            </a:r>
          </a:p>
          <a:p>
            <a:pPr marL="452628" lvl="1" indent="-342900" fontAlgn="base">
              <a:buFont typeface="Arial" panose="020B0604020202020204" pitchFamily="34" charset="0"/>
              <a:buChar char="•"/>
            </a:pPr>
            <a:r>
              <a:rPr lang="en-US" sz="2400" b="1" dirty="0"/>
              <a:t>Linear regression</a:t>
            </a:r>
          </a:p>
          <a:p>
            <a:pPr marL="452628" lvl="1" indent="-342900" fontAlgn="base">
              <a:buFont typeface="Arial" panose="020B0604020202020204" pitchFamily="34" charset="0"/>
              <a:buChar char="•"/>
            </a:pPr>
            <a:r>
              <a:rPr lang="en-US" sz="2400" b="1" dirty="0"/>
              <a:t>Binning</a:t>
            </a:r>
          </a:p>
          <a:p>
            <a:pPr marL="452628" lvl="1" indent="-342900" fontAlgn="base">
              <a:buFont typeface="Arial" panose="020B0604020202020204" pitchFamily="34" charset="0"/>
              <a:buChar char="•"/>
            </a:pPr>
            <a:r>
              <a:rPr lang="en-US" sz="2400" b="1" dirty="0"/>
              <a:t>Plots</a:t>
            </a:r>
          </a:p>
          <a:p>
            <a:pPr marL="475488" lvl="3" indent="0" fontAlgn="base">
              <a:buNone/>
            </a:pPr>
            <a:r>
              <a:rPr lang="en-US" sz="2000" b="1" dirty="0"/>
              <a:t>Histogram</a:t>
            </a:r>
          </a:p>
          <a:p>
            <a:pPr marL="475488" lvl="3" indent="0" fontAlgn="base">
              <a:buNone/>
            </a:pPr>
            <a:r>
              <a:rPr lang="en-US" sz="2000" b="1" dirty="0"/>
              <a:t>Scatter Plot</a:t>
            </a:r>
          </a:p>
          <a:p>
            <a:pPr marL="475488" lvl="3" indent="0" fontAlgn="base">
              <a:buNone/>
            </a:pPr>
            <a:r>
              <a:rPr lang="en-US" sz="2000" b="1" dirty="0"/>
              <a:t>Line Plot</a:t>
            </a:r>
            <a:endParaRPr lang="en-US" sz="2000" dirty="0"/>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fferent, many, table, group&#10;&#10;Description automatically generated">
            <a:extLst>
              <a:ext uri="{FF2B5EF4-FFF2-40B4-BE49-F238E27FC236}">
                <a16:creationId xmlns:a16="http://schemas.microsoft.com/office/drawing/2014/main" id="{4083DF69-BA8F-43CA-B428-DD6A3FF38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436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small, different, skiing&#10;&#10;Description automatically generated">
            <a:extLst>
              <a:ext uri="{FF2B5EF4-FFF2-40B4-BE49-F238E27FC236}">
                <a16:creationId xmlns:a16="http://schemas.microsoft.com/office/drawing/2014/main" id="{41460CC7-DACE-45C4-9066-35874C1D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63342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74</TotalTime>
  <Words>592</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Win % vs S&amp;P+</vt:lpstr>
      <vt:lpstr>Play Call Analysis – Garbage Time Comp</vt:lpstr>
      <vt:lpstr>Play Call Analysis – S&amp;P Rating Comp</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15</cp:revision>
  <dcterms:created xsi:type="dcterms:W3CDTF">2020-01-16T21:37:21Z</dcterms:created>
  <dcterms:modified xsi:type="dcterms:W3CDTF">2020-01-16T23:34:05Z</dcterms:modified>
</cp:coreProperties>
</file>