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5" r:id="rId8"/>
    <p:sldId id="266" r:id="rId9"/>
    <p:sldId id="275" r:id="rId10"/>
    <p:sldId id="267" r:id="rId11"/>
    <p:sldId id="268" r:id="rId12"/>
    <p:sldId id="269" r:id="rId13"/>
    <p:sldId id="260" r:id="rId14"/>
    <p:sldId id="270" r:id="rId15"/>
    <p:sldId id="272" r:id="rId16"/>
    <p:sldId id="271" r:id="rId17"/>
    <p:sldId id="273" r:id="rId18"/>
    <p:sldId id="274" r:id="rId19"/>
    <p:sldId id="261"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3C9FCF45-09DB-45BA-B578-C4F00094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able, different, man, various&#10;&#10;Description automatically generated">
            <a:extLst>
              <a:ext uri="{FF2B5EF4-FFF2-40B4-BE49-F238E27FC236}">
                <a16:creationId xmlns:a16="http://schemas.microsoft.com/office/drawing/2014/main" id="{FB2AAFD9-CBE6-4B9E-AA14-2DC735339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9591F98C-2BBE-40D1-8DE0-B785217F7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65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predictive measures of the current season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1DF3760-E9E4-C246-A9CF-6C9B67C7EEDD}"/>
              </a:ext>
            </a:extLst>
          </p:cNvPr>
          <p:cNvSpPr>
            <a:spLocks noGrp="1"/>
          </p:cNvSpPr>
          <p:nvPr>
            <p:ph type="title"/>
          </p:nvPr>
        </p:nvSpPr>
        <p:spPr/>
        <p:txBody>
          <a:bodyPr/>
          <a:lstStyle/>
          <a:p>
            <a:r>
              <a:rPr lang="en-US" b="1" dirty="0"/>
              <a:t>Play Call Analysis – Pass/Run Splits</a:t>
            </a:r>
          </a:p>
        </p:txBody>
      </p:sp>
      <p:pic>
        <p:nvPicPr>
          <p:cNvPr id="7" name="Content Placeholder 6">
            <a:extLst>
              <a:ext uri="{FF2B5EF4-FFF2-40B4-BE49-F238E27FC236}">
                <a16:creationId xmlns:a16="http://schemas.microsoft.com/office/drawing/2014/main" id="{E74056FF-FFCD-3244-A932-04F05A34E9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9" name="Content Placeholder 8">
            <a:extLst>
              <a:ext uri="{FF2B5EF4-FFF2-40B4-BE49-F238E27FC236}">
                <a16:creationId xmlns:a16="http://schemas.microsoft.com/office/drawing/2014/main" id="{4BB333BE-0A87-B848-977E-E0773D3258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8697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E7F-A0ED-3646-A097-AF1AB89C255F}"/>
              </a:ext>
            </a:extLst>
          </p:cNvPr>
          <p:cNvSpPr>
            <a:spLocks noGrp="1"/>
          </p:cNvSpPr>
          <p:nvPr>
            <p:ph type="title"/>
          </p:nvPr>
        </p:nvSpPr>
        <p:spPr/>
        <p:txBody>
          <a:bodyPr/>
          <a:lstStyle/>
          <a:p>
            <a:r>
              <a:rPr lang="en-US" b="1" dirty="0"/>
              <a:t>Play Call Analysis – Pass/Run Ratios</a:t>
            </a:r>
          </a:p>
        </p:txBody>
      </p:sp>
      <p:pic>
        <p:nvPicPr>
          <p:cNvPr id="7" name="Content Placeholder 6">
            <a:extLst>
              <a:ext uri="{FF2B5EF4-FFF2-40B4-BE49-F238E27FC236}">
                <a16:creationId xmlns:a16="http://schemas.microsoft.com/office/drawing/2014/main" id="{074F0E3D-0102-7345-BCB5-F43898309A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961A2FD8-2D83-7F49-86CC-0145691E3C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89494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021-8252-D34D-B74D-7110616A5D33}"/>
              </a:ext>
            </a:extLst>
          </p:cNvPr>
          <p:cNvSpPr>
            <a:spLocks noGrp="1"/>
          </p:cNvSpPr>
          <p:nvPr>
            <p:ph type="title"/>
          </p:nvPr>
        </p:nvSpPr>
        <p:spPr/>
        <p:txBody>
          <a:bodyPr/>
          <a:lstStyle/>
          <a:p>
            <a:r>
              <a:rPr lang="en-US" b="1" dirty="0"/>
              <a:t>Play Call Analysis – Win % vs S&amp;P+</a:t>
            </a:r>
          </a:p>
        </p:txBody>
      </p:sp>
      <p:pic>
        <p:nvPicPr>
          <p:cNvPr id="10" name="Content Placeholder 9">
            <a:extLst>
              <a:ext uri="{FF2B5EF4-FFF2-40B4-BE49-F238E27FC236}">
                <a16:creationId xmlns:a16="http://schemas.microsoft.com/office/drawing/2014/main" id="{77C44D11-A90D-3E4A-97C7-5754406175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BDA815DD-5372-F841-B363-4E23678407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27933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5F65-7BF3-A342-81B4-CFF4CC04CDA6}"/>
              </a:ext>
            </a:extLst>
          </p:cNvPr>
          <p:cNvSpPr>
            <a:spLocks noGrp="1"/>
          </p:cNvSpPr>
          <p:nvPr>
            <p:ph type="title"/>
          </p:nvPr>
        </p:nvSpPr>
        <p:spPr/>
        <p:txBody>
          <a:bodyPr/>
          <a:lstStyle/>
          <a:p>
            <a:r>
              <a:rPr lang="en-US" b="1" dirty="0"/>
              <a:t>Play Call Analysis – Garbage Time Comp</a:t>
            </a:r>
          </a:p>
        </p:txBody>
      </p:sp>
      <p:pic>
        <p:nvPicPr>
          <p:cNvPr id="6" name="Content Placeholder 5">
            <a:extLst>
              <a:ext uri="{FF2B5EF4-FFF2-40B4-BE49-F238E27FC236}">
                <a16:creationId xmlns:a16="http://schemas.microsoft.com/office/drawing/2014/main" id="{8CDC443A-6772-084F-BCDC-B7E6BA70B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3E9EFA01-EDD3-4447-80BE-4DDD6487BC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27231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61E6-C13D-C34E-8665-BCCA06A9EB2E}"/>
              </a:ext>
            </a:extLst>
          </p:cNvPr>
          <p:cNvSpPr>
            <a:spLocks noGrp="1"/>
          </p:cNvSpPr>
          <p:nvPr>
            <p:ph type="title"/>
          </p:nvPr>
        </p:nvSpPr>
        <p:spPr/>
        <p:txBody>
          <a:bodyPr/>
          <a:lstStyle/>
          <a:p>
            <a:r>
              <a:rPr lang="en-US" b="1" dirty="0"/>
              <a:t>Play Call Analysis – S&amp;P Rating Comp</a:t>
            </a:r>
            <a:endParaRPr lang="en-US" dirty="0"/>
          </a:p>
        </p:txBody>
      </p:sp>
      <p:pic>
        <p:nvPicPr>
          <p:cNvPr id="6" name="Content Placeholder 5">
            <a:extLst>
              <a:ext uri="{FF2B5EF4-FFF2-40B4-BE49-F238E27FC236}">
                <a16:creationId xmlns:a16="http://schemas.microsoft.com/office/drawing/2014/main" id="{4BE1AF28-6495-154E-9B05-6C78CE675A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74F150C5-A4EA-B142-BBD3-71F4CB8C1A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2186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Values: -0.24</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-0.18</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-0.13</a:t>
            </a:r>
          </a:p>
        </p:txBody>
      </p:sp>
    </p:spTree>
    <p:extLst>
      <p:ext uri="{BB962C8B-B14F-4D97-AF65-F5344CB8AC3E}">
        <p14:creationId xmlns:p14="http://schemas.microsoft.com/office/powerpoint/2010/main" val="278042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numCol="2">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p>
          <a:p>
            <a:pPr lvl="1" fontAlgn="base">
              <a:buFont typeface="Arial" panose="020B0604020202020204" pitchFamily="34" charset="0"/>
              <a:buChar char="•"/>
            </a:pPr>
            <a:endParaRPr lang="en-US" sz="2400" b="1" dirty="0"/>
          </a:p>
          <a:p>
            <a:pPr lvl="1" fontAlgn="base">
              <a:buFont typeface="Arial" panose="020B0604020202020204" pitchFamily="34" charset="0"/>
              <a:buChar char="•"/>
            </a:pPr>
            <a:endParaRPr lang="en-US" sz="2400" b="1" dirty="0"/>
          </a:p>
          <a:p>
            <a:pPr marL="0" fontAlgn="base">
              <a:buNone/>
            </a:pPr>
            <a:r>
              <a:rPr lang="en-US" sz="2600" b="1" dirty="0"/>
              <a:t>Methods</a:t>
            </a:r>
          </a:p>
          <a:p>
            <a:pPr marL="452628" lvl="1" indent="-342900" fontAlgn="base">
              <a:buFont typeface="Arial" panose="020B0604020202020204" pitchFamily="34" charset="0"/>
              <a:buChar char="•"/>
            </a:pPr>
            <a:r>
              <a:rPr lang="en-US" sz="2400" b="1" dirty="0"/>
              <a:t>Linear regression</a:t>
            </a:r>
          </a:p>
          <a:p>
            <a:pPr marL="452628" lvl="1" indent="-342900" fontAlgn="base">
              <a:buFont typeface="Arial" panose="020B0604020202020204" pitchFamily="34" charset="0"/>
              <a:buChar char="•"/>
            </a:pPr>
            <a:r>
              <a:rPr lang="en-US" sz="2400" b="1" dirty="0"/>
              <a:t>Binning</a:t>
            </a:r>
          </a:p>
          <a:p>
            <a:pPr marL="452628" lvl="1" indent="-342900" fontAlgn="base">
              <a:buFont typeface="Arial" panose="020B0604020202020204" pitchFamily="34" charset="0"/>
              <a:buChar char="•"/>
            </a:pPr>
            <a:r>
              <a:rPr lang="en-US" sz="2400" b="1" dirty="0"/>
              <a:t>Plots</a:t>
            </a:r>
          </a:p>
          <a:p>
            <a:pPr marL="475488" lvl="3" indent="0" fontAlgn="base">
              <a:buNone/>
            </a:pPr>
            <a:r>
              <a:rPr lang="en-US" sz="2000" b="1" dirty="0"/>
              <a:t>Histogram</a:t>
            </a:r>
          </a:p>
          <a:p>
            <a:pPr marL="475488" lvl="3" indent="0" fontAlgn="base">
              <a:buNone/>
            </a:pPr>
            <a:r>
              <a:rPr lang="en-US" sz="2000" b="1" dirty="0"/>
              <a:t>Scatter Plot</a:t>
            </a:r>
          </a:p>
          <a:p>
            <a:pPr marL="475488" lvl="3" indent="0" fontAlgn="base">
              <a:buNone/>
            </a:pPr>
            <a:r>
              <a:rPr lang="en-US" sz="2000" b="1" dirty="0"/>
              <a:t>Line Plot</a:t>
            </a:r>
            <a:endParaRPr lang="en-US" sz="2000" dirty="0"/>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oup, large, flying&#10;&#10;Description automatically generated">
            <a:extLst>
              <a:ext uri="{FF2B5EF4-FFF2-40B4-BE49-F238E27FC236}">
                <a16:creationId xmlns:a16="http://schemas.microsoft.com/office/drawing/2014/main" id="{5941FCC1-753F-453B-BBA9-E3723B94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fferent, many, table, group&#10;&#10;Description automatically generated">
            <a:extLst>
              <a:ext uri="{FF2B5EF4-FFF2-40B4-BE49-F238E27FC236}">
                <a16:creationId xmlns:a16="http://schemas.microsoft.com/office/drawing/2014/main" id="{4083DF69-BA8F-43CA-B428-DD6A3FF38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436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35FD2EB0-3427-4A42-B564-741C3B29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small, different, skiing&#10;&#10;Description automatically generated">
            <a:extLst>
              <a:ext uri="{FF2B5EF4-FFF2-40B4-BE49-F238E27FC236}">
                <a16:creationId xmlns:a16="http://schemas.microsoft.com/office/drawing/2014/main" id="{41460CC7-DACE-45C4-9066-35874C1D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63342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BD6F696C-6402-43FD-9E7A-A2F2ACA8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37884770"/>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74</TotalTime>
  <Words>592</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Recruiting Analysis Findings</vt:lpstr>
      <vt:lpstr>Play Call Analysis – Pass/Run Splits</vt:lpstr>
      <vt:lpstr>Play Call Analysis – Pass/Run Ratios</vt:lpstr>
      <vt:lpstr>Play Call Analysis – Win % vs S&amp;P+</vt:lpstr>
      <vt:lpstr>Play Call Analysis – Garbage Time Comp</vt:lpstr>
      <vt:lpstr>Play Call Analysis – S&amp;P Rating Comp</vt:lpstr>
      <vt:lpstr>Play Call Analysis Findings</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15</cp:revision>
  <dcterms:created xsi:type="dcterms:W3CDTF">2020-01-16T21:37:21Z</dcterms:created>
  <dcterms:modified xsi:type="dcterms:W3CDTF">2020-01-16T23:35:30Z</dcterms:modified>
</cp:coreProperties>
</file>