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7" r:id="rId1"/>
  </p:sldMasterIdLst>
  <p:sldIdLst>
    <p:sldId id="256" r:id="rId2"/>
    <p:sldId id="257" r:id="rId3"/>
    <p:sldId id="258" r:id="rId4"/>
    <p:sldId id="270" r:id="rId5"/>
    <p:sldId id="280" r:id="rId6"/>
    <p:sldId id="275" r:id="rId7"/>
    <p:sldId id="272" r:id="rId8"/>
    <p:sldId id="273" r:id="rId9"/>
    <p:sldId id="281" r:id="rId1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711" autoAdjust="0"/>
  </p:normalViewPr>
  <p:slideViewPr>
    <p:cSldViewPr snapToGrid="0" snapToObjects="1">
      <p:cViewPr varScale="1">
        <p:scale>
          <a:sx n="83" d="100"/>
          <a:sy n="83" d="100"/>
        </p:scale>
        <p:origin x="-96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D8D91A-A2EE-4B54-B3C6-F6C67903BA9C}" type="datetime1">
              <a:rPr lang="en-US" smtClean="0"/>
              <a:pPr/>
              <a:t>3/31/19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785C6-EBAF-49D5-AD4D-BABF4DFAAD59}" type="datetime1">
              <a:rPr lang="en-US" smtClean="0"/>
              <a:pPr/>
              <a:t>3/31/19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A404122-9A3A-4FD8-98B8-22631F32846C}" type="datetime1">
              <a:rPr lang="en-US" smtClean="0"/>
              <a:pPr/>
              <a:t>3/31/19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59A7B8-0EC4-44C9-AFEF-25E144F11C06}" type="datetime1">
              <a:rPr lang="en-US" smtClean="0"/>
              <a:pPr/>
              <a:t>3/31/19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BB47B5-C739-4DAE-AACD-CC58CA843AC4}" type="datetime1">
              <a:rPr lang="en-US" smtClean="0"/>
              <a:pPr/>
              <a:t>3/31/19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E72AE48-94E6-46E0-BE32-5F0716DE9115}" type="datetime1">
              <a:rPr lang="en-US" smtClean="0"/>
              <a:pPr/>
              <a:t>3/31/19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84C285-8BCE-48FC-97D9-E2837AF38351}" type="datetime1">
              <a:rPr lang="en-US" smtClean="0"/>
              <a:pPr/>
              <a:t>3/31/19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70D3E6-EF16-4488-94A4-211508FE4682}" type="datetime1">
              <a:rPr lang="en-US" smtClean="0"/>
              <a:pPr/>
              <a:t>3/31/19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7077FB3B-20DA-4D0E-BF16-8262B7156612}" type="datetime1">
              <a:rPr lang="en-US" smtClean="0"/>
              <a:pPr/>
              <a:t>3/31/19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8C273C2C-6BD0-40EC-8D8D-4D51F089C5EB}" type="datetime1">
              <a:rPr lang="en-US" smtClean="0"/>
              <a:pPr/>
              <a:t>3/31/19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377F5C-EDA7-4864-9756-35769B0E62CF}" type="datetime1">
              <a:rPr lang="en-US" smtClean="0"/>
              <a:pPr/>
              <a:t>3/31/19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88B99C93-F56F-46AB-9EB8-53614A95B15F}" type="datetime1">
              <a:rPr lang="en-US" smtClean="0"/>
              <a:pPr/>
              <a:t>3/31/19</a:t>
            </a:fld>
            <a:endParaRPr lang="en-US" dirty="0"/>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A84A37A-AFC2-4A01-80A1-FC20F2C0D5BB}" type="slidenum">
              <a:rPr lang="en-US" smtClean="0"/>
              <a:pPr/>
              <a:t>‹#›</a:t>
            </a:fld>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30705" y="1600200"/>
            <a:ext cx="8545424" cy="1780108"/>
          </a:xfrm>
        </p:spPr>
        <p:txBody>
          <a:bodyPr/>
          <a:lstStyle/>
          <a:p>
            <a:r>
              <a:rPr lang="en-US" dirty="0" smtClean="0"/>
              <a:t>Introduction to CSS3 and </a:t>
            </a:r>
            <a:r>
              <a:rPr lang="en-US" dirty="0" err="1" smtClean="0"/>
              <a:t>GitHub</a:t>
            </a:r>
            <a:endParaRPr lang="en-US" dirty="0"/>
          </a:p>
        </p:txBody>
      </p:sp>
      <p:sp>
        <p:nvSpPr>
          <p:cNvPr id="2" name="Subtitle 1"/>
          <p:cNvSpPr>
            <a:spLocks noGrp="1"/>
          </p:cNvSpPr>
          <p:nvPr>
            <p:ph type="subTitle" idx="1"/>
          </p:nvPr>
        </p:nvSpPr>
        <p:spPr>
          <a:xfrm>
            <a:off x="1371600" y="3556001"/>
            <a:ext cx="6400800" cy="412572"/>
          </a:xfrm>
        </p:spPr>
        <p:txBody>
          <a:bodyPr>
            <a:normAutofit/>
          </a:bodyPr>
          <a:lstStyle/>
          <a:p>
            <a:r>
              <a:rPr lang="en-US" dirty="0" smtClean="0"/>
              <a:t>Week </a:t>
            </a:r>
            <a:r>
              <a:rPr lang="en-US" dirty="0" smtClean="0"/>
              <a:t>5 - Menus</a:t>
            </a:r>
            <a:endParaRPr lang="en-US" dirty="0" smtClean="0"/>
          </a:p>
          <a:p>
            <a:endParaRPr lang="en-US" dirty="0" smtClean="0"/>
          </a:p>
          <a:p>
            <a:endParaRPr lang="en-US" dirty="0"/>
          </a:p>
        </p:txBody>
      </p:sp>
    </p:spTree>
    <p:extLst>
      <p:ext uri="{BB962C8B-B14F-4D97-AF65-F5344CB8AC3E}">
        <p14:creationId xmlns:p14="http://schemas.microsoft.com/office/powerpoint/2010/main" val="28373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08" y="2356123"/>
            <a:ext cx="8675419" cy="3770040"/>
          </a:xfrm>
        </p:spPr>
        <p:txBody>
          <a:bodyPr>
            <a:normAutofit fontScale="92500" lnSpcReduction="10000"/>
          </a:bodyPr>
          <a:lstStyle/>
          <a:p>
            <a:pPr marL="0" indent="0">
              <a:buNone/>
            </a:pPr>
            <a:endParaRPr lang="en-US" dirty="0" smtClean="0"/>
          </a:p>
          <a:p>
            <a:r>
              <a:rPr lang="en-US" dirty="0" smtClean="0"/>
              <a:t>This week, we will look to apply some of our CSS knowledge to the area of menus.  </a:t>
            </a:r>
            <a:br>
              <a:rPr lang="en-US" dirty="0" smtClean="0"/>
            </a:br>
            <a:endParaRPr lang="en-US" dirty="0" smtClean="0"/>
          </a:p>
          <a:p>
            <a:r>
              <a:rPr lang="en-US" dirty="0" smtClean="0"/>
              <a:t>Quite often, a web page is created which has some sort of navigation system that allows the user to move from one page to another (or one section to another)</a:t>
            </a:r>
            <a:br>
              <a:rPr lang="en-US" dirty="0" smtClean="0"/>
            </a:br>
            <a:endParaRPr lang="en-US" dirty="0" smtClean="0"/>
          </a:p>
          <a:p>
            <a:r>
              <a:rPr lang="en-US" dirty="0" smtClean="0"/>
              <a:t>Let’s explore two CSS menu examples and then apply them to the Stanley Street Market HTML page from HTML2 (don’t worry </a:t>
            </a:r>
            <a:r>
              <a:rPr lang="mr-IN" dirty="0" smtClean="0"/>
              <a:t>–</a:t>
            </a:r>
            <a:r>
              <a:rPr lang="en-US" dirty="0" smtClean="0"/>
              <a:t> I have provided a version)</a:t>
            </a:r>
            <a:endParaRPr lang="en-US" dirty="0" smtClean="0"/>
          </a:p>
          <a:p>
            <a:endParaRPr lang="en-US" dirty="0"/>
          </a:p>
          <a:p>
            <a:pPr marL="0" indent="0">
              <a:buNone/>
            </a:pPr>
            <a:endParaRPr lang="en-US" dirty="0"/>
          </a:p>
        </p:txBody>
      </p:sp>
      <p:sp>
        <p:nvSpPr>
          <p:cNvPr id="3" name="Title 2"/>
          <p:cNvSpPr>
            <a:spLocks noGrp="1"/>
          </p:cNvSpPr>
          <p:nvPr>
            <p:ph type="title"/>
          </p:nvPr>
        </p:nvSpPr>
        <p:spPr/>
        <p:txBody>
          <a:bodyPr/>
          <a:lstStyle/>
          <a:p>
            <a:r>
              <a:rPr lang="en-US" dirty="0" smtClean="0"/>
              <a:t>Background</a:t>
            </a:r>
            <a:endParaRPr lang="en-US" dirty="0"/>
          </a:p>
        </p:txBody>
      </p:sp>
    </p:spTree>
    <p:extLst>
      <p:ext uri="{BB962C8B-B14F-4D97-AF65-F5344CB8AC3E}">
        <p14:creationId xmlns:p14="http://schemas.microsoft.com/office/powerpoint/2010/main" val="2236105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Menu </a:t>
            </a:r>
            <a:r>
              <a:rPr lang="mr-IN" dirty="0" smtClean="0"/>
              <a:t>–</a:t>
            </a:r>
            <a:r>
              <a:rPr lang="en-US" dirty="0" smtClean="0"/>
              <a:t> Version 1</a:t>
            </a:r>
            <a:endParaRPr lang="en-US" dirty="0"/>
          </a:p>
        </p:txBody>
      </p:sp>
      <p:sp>
        <p:nvSpPr>
          <p:cNvPr id="5" name="Content Placeholder 1"/>
          <p:cNvSpPr>
            <a:spLocks noGrp="1"/>
          </p:cNvSpPr>
          <p:nvPr>
            <p:ph idx="1"/>
          </p:nvPr>
        </p:nvSpPr>
        <p:spPr>
          <a:xfrm>
            <a:off x="214208" y="2646813"/>
            <a:ext cx="8675419" cy="3479350"/>
          </a:xfrm>
        </p:spPr>
        <p:txBody>
          <a:bodyPr>
            <a:normAutofit fontScale="92500"/>
          </a:bodyPr>
          <a:lstStyle/>
          <a:p>
            <a:r>
              <a:rPr lang="en-US" dirty="0" smtClean="0"/>
              <a:t>CSSMenu1.zip provides both a </a:t>
            </a:r>
            <a:r>
              <a:rPr lang="en-US" dirty="0" err="1" smtClean="0"/>
              <a:t>css</a:t>
            </a:r>
            <a:r>
              <a:rPr lang="en-US" dirty="0" smtClean="0"/>
              <a:t> file and a html file which implements a simple animated drop-down menu</a:t>
            </a:r>
          </a:p>
          <a:p>
            <a:endParaRPr lang="en-US" dirty="0"/>
          </a:p>
          <a:p>
            <a:r>
              <a:rPr lang="en-US" dirty="0" smtClean="0"/>
              <a:t>Simple you say?  Well, </a:t>
            </a:r>
            <a:r>
              <a:rPr lang="en-US" dirty="0" smtClean="0"/>
              <a:t>simple in look and feel but of course the </a:t>
            </a:r>
            <a:r>
              <a:rPr lang="en-US" dirty="0" err="1" smtClean="0"/>
              <a:t>css</a:t>
            </a:r>
            <a:r>
              <a:rPr lang="en-US" dirty="0" smtClean="0"/>
              <a:t> is a bit more complicated.</a:t>
            </a:r>
          </a:p>
          <a:p>
            <a:endParaRPr lang="en-US" dirty="0"/>
          </a:p>
          <a:p>
            <a:r>
              <a:rPr lang="en-US" dirty="0" smtClean="0"/>
              <a:t>However, this is the beauty (in my mind) of </a:t>
            </a:r>
            <a:r>
              <a:rPr lang="en-US" dirty="0" err="1" smtClean="0"/>
              <a:t>css</a:t>
            </a:r>
            <a:r>
              <a:rPr lang="en-US" dirty="0" smtClean="0"/>
              <a:t>.  Very rarely do I start a design by scratch.  I “stand on the shoulders of giants” as it were and build upon what is currently available in </a:t>
            </a:r>
            <a:r>
              <a:rPr lang="en-US" dirty="0" err="1" smtClean="0"/>
              <a:t>google</a:t>
            </a:r>
            <a:r>
              <a:rPr lang="en-US" dirty="0" smtClean="0"/>
              <a:t> land.</a:t>
            </a:r>
            <a:endParaRPr lang="en-US" dirty="0"/>
          </a:p>
          <a:p>
            <a:pPr marL="0" indent="0">
              <a:buNone/>
            </a:pPr>
            <a:endParaRPr lang="en-US" dirty="0"/>
          </a:p>
        </p:txBody>
      </p:sp>
    </p:spTree>
    <p:extLst>
      <p:ext uri="{BB962C8B-B14F-4D97-AF65-F5344CB8AC3E}">
        <p14:creationId xmlns:p14="http://schemas.microsoft.com/office/powerpoint/2010/main" val="343894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CSS Menu 1 - Tasks</a:t>
            </a:r>
            <a:endParaRPr lang="en-US" dirty="0"/>
          </a:p>
        </p:txBody>
      </p:sp>
      <p:sp>
        <p:nvSpPr>
          <p:cNvPr id="2" name="Content Placeholder 1"/>
          <p:cNvSpPr>
            <a:spLocks noGrp="1"/>
          </p:cNvSpPr>
          <p:nvPr>
            <p:ph idx="1"/>
          </p:nvPr>
        </p:nvSpPr>
        <p:spPr>
          <a:xfrm>
            <a:off x="0" y="2675467"/>
            <a:ext cx="9143999" cy="4048400"/>
          </a:xfrm>
        </p:spPr>
        <p:txBody>
          <a:bodyPr>
            <a:normAutofit/>
          </a:bodyPr>
          <a:lstStyle/>
          <a:p>
            <a:r>
              <a:rPr lang="en-US" dirty="0" smtClean="0"/>
              <a:t>Ensure that you are able to get the example up and running</a:t>
            </a:r>
            <a:br>
              <a:rPr lang="en-US" dirty="0" smtClean="0"/>
            </a:br>
            <a:endParaRPr lang="en-US" dirty="0" smtClean="0"/>
          </a:p>
          <a:p>
            <a:r>
              <a:rPr lang="en-US" dirty="0" smtClean="0"/>
              <a:t>Attempt to change the example in the following way:</a:t>
            </a:r>
            <a:br>
              <a:rPr lang="en-US" dirty="0" smtClean="0"/>
            </a:br>
            <a:endParaRPr lang="en-US" dirty="0" smtClean="0"/>
          </a:p>
          <a:p>
            <a:pPr lvl="1"/>
            <a:r>
              <a:rPr lang="en-US" dirty="0" smtClean="0"/>
              <a:t>Add the following menu items after contact:  Social, Quote, Pricing</a:t>
            </a:r>
          </a:p>
          <a:p>
            <a:pPr lvl="1"/>
            <a:r>
              <a:rPr lang="en-US" dirty="0" smtClean="0"/>
              <a:t>Change the </a:t>
            </a:r>
            <a:r>
              <a:rPr lang="en-US" dirty="0" err="1" smtClean="0"/>
              <a:t>css</a:t>
            </a:r>
            <a:r>
              <a:rPr lang="en-US" dirty="0" smtClean="0"/>
              <a:t> to make the text color for the main menu to blue</a:t>
            </a:r>
          </a:p>
          <a:p>
            <a:pPr lvl="1"/>
            <a:r>
              <a:rPr lang="en-US" dirty="0" smtClean="0"/>
              <a:t>Add a submenu </a:t>
            </a:r>
            <a:r>
              <a:rPr lang="en-US" dirty="0" smtClean="0"/>
              <a:t>under social with the following menu items:  </a:t>
            </a:r>
          </a:p>
          <a:p>
            <a:pPr lvl="2"/>
            <a:r>
              <a:rPr lang="en-US" dirty="0" smtClean="0"/>
              <a:t>Facebook, Twitter, </a:t>
            </a:r>
            <a:r>
              <a:rPr lang="en-US" dirty="0" err="1" smtClean="0"/>
              <a:t>Instagram</a:t>
            </a:r>
            <a:r>
              <a:rPr lang="en-US" dirty="0" smtClean="0"/>
              <a:t> </a:t>
            </a:r>
          </a:p>
          <a:p>
            <a:pPr lvl="1"/>
            <a:r>
              <a:rPr lang="en-US" dirty="0" smtClean="0"/>
              <a:t>Change the </a:t>
            </a:r>
            <a:r>
              <a:rPr lang="en-US" dirty="0" err="1" smtClean="0"/>
              <a:t>css</a:t>
            </a:r>
            <a:r>
              <a:rPr lang="en-US" dirty="0" smtClean="0"/>
              <a:t> to make the sub menu item text color red</a:t>
            </a:r>
            <a:endParaRPr lang="en-US" dirty="0"/>
          </a:p>
        </p:txBody>
      </p:sp>
    </p:spTree>
    <p:extLst>
      <p:ext uri="{BB962C8B-B14F-4D97-AF65-F5344CB8AC3E}">
        <p14:creationId xmlns:p14="http://schemas.microsoft.com/office/powerpoint/2010/main" val="3383142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Menu </a:t>
            </a:r>
            <a:r>
              <a:rPr lang="mr-IN" dirty="0" smtClean="0"/>
              <a:t>–</a:t>
            </a:r>
            <a:r>
              <a:rPr lang="en-US" dirty="0" smtClean="0"/>
              <a:t> Version 2</a:t>
            </a:r>
            <a:endParaRPr lang="en-US" dirty="0"/>
          </a:p>
        </p:txBody>
      </p:sp>
      <p:sp>
        <p:nvSpPr>
          <p:cNvPr id="5" name="Content Placeholder 1"/>
          <p:cNvSpPr>
            <a:spLocks noGrp="1"/>
          </p:cNvSpPr>
          <p:nvPr>
            <p:ph idx="1"/>
          </p:nvPr>
        </p:nvSpPr>
        <p:spPr>
          <a:xfrm>
            <a:off x="214208" y="2646813"/>
            <a:ext cx="8675419" cy="3479350"/>
          </a:xfrm>
        </p:spPr>
        <p:txBody>
          <a:bodyPr>
            <a:normAutofit/>
          </a:bodyPr>
          <a:lstStyle/>
          <a:p>
            <a:r>
              <a:rPr lang="en-US" dirty="0" smtClean="0"/>
              <a:t>CSSMenu12zip provides both a </a:t>
            </a:r>
            <a:r>
              <a:rPr lang="en-US" dirty="0" err="1" smtClean="0"/>
              <a:t>css</a:t>
            </a:r>
            <a:r>
              <a:rPr lang="en-US" dirty="0" smtClean="0"/>
              <a:t> file and a html file which implements a simple side navigation bar</a:t>
            </a:r>
          </a:p>
          <a:p>
            <a:endParaRPr lang="en-US" dirty="0" smtClean="0"/>
          </a:p>
          <a:p>
            <a:r>
              <a:rPr lang="en-US" dirty="0" smtClean="0"/>
              <a:t>We’ve reversed roles a bit here.  The layout is a bit more complex than before but the </a:t>
            </a:r>
            <a:r>
              <a:rPr lang="en-US" dirty="0" err="1" smtClean="0"/>
              <a:t>css</a:t>
            </a:r>
            <a:r>
              <a:rPr lang="en-US" dirty="0" smtClean="0"/>
              <a:t> seems a bit easier?</a:t>
            </a:r>
            <a:endParaRPr lang="en-US" dirty="0" smtClean="0"/>
          </a:p>
          <a:p>
            <a:endParaRPr lang="en-US" dirty="0"/>
          </a:p>
          <a:p>
            <a:r>
              <a:rPr lang="en-US" dirty="0" smtClean="0"/>
              <a:t>There is a bit of </a:t>
            </a:r>
            <a:r>
              <a:rPr lang="en-US" dirty="0" err="1" smtClean="0"/>
              <a:t>javascript</a:t>
            </a:r>
            <a:r>
              <a:rPr lang="en-US" dirty="0" smtClean="0"/>
              <a:t> at the bottom that helps us out with the menu.  What does it do?</a:t>
            </a:r>
          </a:p>
        </p:txBody>
      </p:sp>
    </p:spTree>
    <p:extLst>
      <p:ext uri="{BB962C8B-B14F-4D97-AF65-F5344CB8AC3E}">
        <p14:creationId xmlns:p14="http://schemas.microsoft.com/office/powerpoint/2010/main" val="203130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CSS Menu 2 - Tasks</a:t>
            </a:r>
            <a:endParaRPr lang="en-US" dirty="0"/>
          </a:p>
        </p:txBody>
      </p:sp>
      <p:sp>
        <p:nvSpPr>
          <p:cNvPr id="4" name="Content Placeholder 1"/>
          <p:cNvSpPr>
            <a:spLocks noGrp="1"/>
          </p:cNvSpPr>
          <p:nvPr>
            <p:ph idx="1"/>
          </p:nvPr>
        </p:nvSpPr>
        <p:spPr>
          <a:xfrm>
            <a:off x="0" y="2631514"/>
            <a:ext cx="9143999" cy="4092353"/>
          </a:xfrm>
        </p:spPr>
        <p:txBody>
          <a:bodyPr>
            <a:normAutofit/>
          </a:bodyPr>
          <a:lstStyle/>
          <a:p>
            <a:r>
              <a:rPr lang="en-US" dirty="0"/>
              <a:t>Ensure that you are able to get the example up and running</a:t>
            </a:r>
            <a:br>
              <a:rPr lang="en-US" dirty="0"/>
            </a:br>
            <a:endParaRPr lang="en-US" dirty="0"/>
          </a:p>
          <a:p>
            <a:r>
              <a:rPr lang="en-US" dirty="0"/>
              <a:t>Attempt to change the example in the following way:</a:t>
            </a:r>
            <a:br>
              <a:rPr lang="en-US" dirty="0"/>
            </a:br>
            <a:endParaRPr lang="en-US" dirty="0"/>
          </a:p>
          <a:p>
            <a:pPr lvl="1"/>
            <a:r>
              <a:rPr lang="en-US" dirty="0"/>
              <a:t>Add the following menu items after contact:  Social, Quote, Pricing</a:t>
            </a:r>
          </a:p>
          <a:p>
            <a:pPr lvl="1"/>
            <a:r>
              <a:rPr lang="en-US" dirty="0"/>
              <a:t>Change the </a:t>
            </a:r>
            <a:r>
              <a:rPr lang="en-US" dirty="0" err="1"/>
              <a:t>css</a:t>
            </a:r>
            <a:r>
              <a:rPr lang="en-US" dirty="0"/>
              <a:t> to make the text color for the main menu to blue</a:t>
            </a:r>
          </a:p>
          <a:p>
            <a:pPr lvl="1"/>
            <a:r>
              <a:rPr lang="en-US" dirty="0"/>
              <a:t>Add a submenu under social with the following menu items:  </a:t>
            </a:r>
          </a:p>
          <a:p>
            <a:pPr lvl="2"/>
            <a:r>
              <a:rPr lang="en-US" dirty="0"/>
              <a:t>Facebook, Twitter, </a:t>
            </a:r>
            <a:r>
              <a:rPr lang="en-US" dirty="0" err="1"/>
              <a:t>Instagram</a:t>
            </a:r>
            <a:r>
              <a:rPr lang="en-US" dirty="0"/>
              <a:t> </a:t>
            </a:r>
          </a:p>
          <a:p>
            <a:pPr lvl="1"/>
            <a:r>
              <a:rPr lang="en-US" dirty="0"/>
              <a:t>Change the </a:t>
            </a:r>
            <a:r>
              <a:rPr lang="en-US" dirty="0" err="1"/>
              <a:t>css</a:t>
            </a:r>
            <a:r>
              <a:rPr lang="en-US" dirty="0"/>
              <a:t> to make the sub menu item text color red</a:t>
            </a:r>
          </a:p>
          <a:p>
            <a:pPr marL="285750" indent="-285750">
              <a:buFont typeface="Arial"/>
              <a:buChar char="•"/>
            </a:pPr>
            <a:endParaRPr lang="en-US" sz="2400" dirty="0"/>
          </a:p>
        </p:txBody>
      </p:sp>
    </p:spTree>
    <p:extLst>
      <p:ext uri="{BB962C8B-B14F-4D97-AF65-F5344CB8AC3E}">
        <p14:creationId xmlns:p14="http://schemas.microsoft.com/office/powerpoint/2010/main" val="413725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243" y="2675466"/>
            <a:ext cx="8848702" cy="3981905"/>
          </a:xfrm>
        </p:spPr>
        <p:txBody>
          <a:bodyPr>
            <a:normAutofit/>
          </a:bodyPr>
          <a:lstStyle/>
          <a:p>
            <a:r>
              <a:rPr lang="en-US" dirty="0" smtClean="0"/>
              <a:t>Don’t worry </a:t>
            </a:r>
            <a:r>
              <a:rPr lang="mr-IN" dirty="0" smtClean="0"/>
              <a:t>–</a:t>
            </a:r>
            <a:r>
              <a:rPr lang="en-US" dirty="0" smtClean="0"/>
              <a:t> I didn’t leave you in the dark on these tasks.  The solutions can also be found </a:t>
            </a:r>
            <a:r>
              <a:rPr lang="en-US" dirty="0" smtClean="0"/>
              <a:t>in the corresponding _</a:t>
            </a:r>
            <a:r>
              <a:rPr lang="en-US" dirty="0" err="1" smtClean="0"/>
              <a:t>taskcomplete</a:t>
            </a:r>
            <a:r>
              <a:rPr lang="en-US" dirty="0" smtClean="0"/>
              <a:t> zip files.</a:t>
            </a:r>
          </a:p>
          <a:p>
            <a:endParaRPr lang="en-US" dirty="0"/>
          </a:p>
          <a:p>
            <a:r>
              <a:rPr lang="en-US" dirty="0" smtClean="0"/>
              <a:t>Though </a:t>
            </a:r>
            <a:r>
              <a:rPr lang="mr-IN" dirty="0" smtClean="0"/>
              <a:t>–</a:t>
            </a:r>
            <a:r>
              <a:rPr lang="en-US" dirty="0" smtClean="0"/>
              <a:t> I hope you took the time to try to find the solution first before looking.</a:t>
            </a:r>
            <a:endParaRPr lang="en-US" dirty="0" smtClean="0"/>
          </a:p>
        </p:txBody>
      </p:sp>
      <p:sp>
        <p:nvSpPr>
          <p:cNvPr id="3" name="Title 2"/>
          <p:cNvSpPr>
            <a:spLocks noGrp="1"/>
          </p:cNvSpPr>
          <p:nvPr>
            <p:ph type="title"/>
          </p:nvPr>
        </p:nvSpPr>
        <p:spPr/>
        <p:txBody>
          <a:bodyPr/>
          <a:lstStyle/>
          <a:p>
            <a:r>
              <a:rPr lang="en-US" dirty="0" smtClean="0"/>
              <a:t>Solutions</a:t>
            </a:r>
            <a:endParaRPr lang="en-US" dirty="0"/>
          </a:p>
        </p:txBody>
      </p:sp>
    </p:spTree>
    <p:extLst>
      <p:ext uri="{BB962C8B-B14F-4D97-AF65-F5344CB8AC3E}">
        <p14:creationId xmlns:p14="http://schemas.microsoft.com/office/powerpoint/2010/main" val="211986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Assignment Part I</a:t>
            </a:r>
            <a:endParaRPr lang="en-US" dirty="0"/>
          </a:p>
        </p:txBody>
      </p:sp>
      <p:sp>
        <p:nvSpPr>
          <p:cNvPr id="4" name="Content Placeholder 1"/>
          <p:cNvSpPr>
            <a:spLocks noGrp="1"/>
          </p:cNvSpPr>
          <p:nvPr>
            <p:ph idx="1"/>
          </p:nvPr>
        </p:nvSpPr>
        <p:spPr>
          <a:xfrm>
            <a:off x="109243" y="2675466"/>
            <a:ext cx="8848702" cy="3981905"/>
          </a:xfrm>
        </p:spPr>
        <p:txBody>
          <a:bodyPr>
            <a:normAutofit fontScale="92500" lnSpcReduction="10000"/>
          </a:bodyPr>
          <a:lstStyle/>
          <a:p>
            <a:r>
              <a:rPr lang="en-US" dirty="0" smtClean="0"/>
              <a:t>I have provided a template of Stanley’s Market (if you don’t have your own).  </a:t>
            </a:r>
            <a:r>
              <a:rPr lang="en-US" dirty="0" smtClean="0"/>
              <a:t>Incorporate one of the two new menus into the layout (either the side navigation or the animated drop down).  </a:t>
            </a:r>
          </a:p>
          <a:p>
            <a:endParaRPr lang="en-US" dirty="0"/>
          </a:p>
          <a:p>
            <a:r>
              <a:rPr lang="en-US" dirty="0" smtClean="0"/>
              <a:t>You’ll have to do some work to make sure the look and feel matches either the original layout of your Stanley Market page OR redesign the page to match the look and feel from the menus.</a:t>
            </a:r>
          </a:p>
          <a:p>
            <a:endParaRPr lang="en-US" dirty="0"/>
          </a:p>
          <a:p>
            <a:r>
              <a:rPr lang="en-US" dirty="0" smtClean="0"/>
              <a:t>I am looking for creativity and a smart implementation of our </a:t>
            </a:r>
            <a:r>
              <a:rPr lang="en-US" dirty="0" err="1" smtClean="0"/>
              <a:t>css</a:t>
            </a:r>
            <a:r>
              <a:rPr lang="en-US" dirty="0" smtClean="0"/>
              <a:t> knowledge.  </a:t>
            </a:r>
            <a:r>
              <a:rPr lang="en-US" dirty="0" smtClean="0"/>
              <a:t>This assignment</a:t>
            </a:r>
            <a:r>
              <a:rPr lang="en-US" dirty="0" smtClean="0"/>
              <a:t> is open ended by design and I will be tracking your progress.  Please feel free to email me with questions as you work through this.</a:t>
            </a:r>
            <a:endParaRPr lang="en-US" dirty="0" smtClean="0"/>
          </a:p>
        </p:txBody>
      </p:sp>
    </p:spTree>
    <p:extLst>
      <p:ext uri="{BB962C8B-B14F-4D97-AF65-F5344CB8AC3E}">
        <p14:creationId xmlns:p14="http://schemas.microsoft.com/office/powerpoint/2010/main" val="1201672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Part II will come on Wednesday of this week.</a:t>
            </a:r>
          </a:p>
          <a:p>
            <a:endParaRPr lang="en-US" dirty="0"/>
          </a:p>
          <a:p>
            <a:r>
              <a:rPr lang="en-US" dirty="0" smtClean="0"/>
              <a:t>We will extend what we are doing with Stanley’s Market and some more interesting </a:t>
            </a:r>
            <a:r>
              <a:rPr lang="en-US" dirty="0" err="1" smtClean="0"/>
              <a:t>css</a:t>
            </a:r>
            <a:r>
              <a:rPr lang="en-US" dirty="0" smtClean="0"/>
              <a:t> features.</a:t>
            </a:r>
            <a:endParaRPr lang="en-US" dirty="0"/>
          </a:p>
        </p:txBody>
      </p:sp>
      <p:sp>
        <p:nvSpPr>
          <p:cNvPr id="3" name="Title 2"/>
          <p:cNvSpPr>
            <a:spLocks noGrp="1"/>
          </p:cNvSpPr>
          <p:nvPr>
            <p:ph type="title"/>
          </p:nvPr>
        </p:nvSpPr>
        <p:spPr/>
        <p:txBody>
          <a:bodyPr/>
          <a:lstStyle/>
          <a:p>
            <a:r>
              <a:rPr lang="en-US" dirty="0" smtClean="0"/>
              <a:t>Information about Part II</a:t>
            </a:r>
            <a:endParaRPr lang="en-US" dirty="0"/>
          </a:p>
        </p:txBody>
      </p:sp>
    </p:spTree>
    <p:extLst>
      <p:ext uri="{BB962C8B-B14F-4D97-AF65-F5344CB8AC3E}">
        <p14:creationId xmlns:p14="http://schemas.microsoft.com/office/powerpoint/2010/main" val="394910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8082</TotalTime>
  <Words>423</Words>
  <Application>Microsoft Macintosh PowerPoint</Application>
  <PresentationFormat>On-screen Show (4:3)</PresentationFormat>
  <Paragraphs>49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Waveform</vt:lpstr>
      <vt:lpstr>Introduction to CSS3 and GitHub</vt:lpstr>
      <vt:lpstr>Background</vt:lpstr>
      <vt:lpstr>Menu – Version 1</vt:lpstr>
      <vt:lpstr>CSS Menu 1 - Tasks</vt:lpstr>
      <vt:lpstr>Menu – Version 2</vt:lpstr>
      <vt:lpstr>CSS Menu 2 - Tasks</vt:lpstr>
      <vt:lpstr>Solutions</vt:lpstr>
      <vt:lpstr>Assignment Part I</vt:lpstr>
      <vt:lpstr>Information about Part II</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Github</dc:title>
  <dc:creator>Luigi Sorbara</dc:creator>
  <cp:lastModifiedBy>Luigi Sorbara</cp:lastModifiedBy>
  <cp:revision>106</cp:revision>
  <dcterms:created xsi:type="dcterms:W3CDTF">2019-03-03T14:25:44Z</dcterms:created>
  <dcterms:modified xsi:type="dcterms:W3CDTF">2019-04-01T03:45:51Z</dcterms:modified>
</cp:coreProperties>
</file>