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</p:sldMasterIdLst>
  <p:sldIdLst>
    <p:sldId id="256" r:id="rId2"/>
    <p:sldId id="257" r:id="rId3"/>
    <p:sldId id="258" r:id="rId4"/>
    <p:sldId id="270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11" autoAdjust="0"/>
  </p:normalViewPr>
  <p:slideViewPr>
    <p:cSldViewPr snapToGrid="0" snapToObjects="1">
      <p:cViewPr varScale="1">
        <p:scale>
          <a:sx n="95" d="100"/>
          <a:sy n="95" d="100"/>
        </p:scale>
        <p:origin x="-88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4/11/19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4/11/19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4/11/19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4/11/19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4/11/19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4/11/19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4/11/19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4/11/19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4/11/19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4/11/19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30705" y="1600200"/>
            <a:ext cx="8545424" cy="1780108"/>
          </a:xfrm>
        </p:spPr>
        <p:txBody>
          <a:bodyPr/>
          <a:lstStyle/>
          <a:p>
            <a:r>
              <a:rPr lang="en-US" dirty="0" smtClean="0"/>
              <a:t>Introduction to CSS3 and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412572"/>
          </a:xfrm>
        </p:spPr>
        <p:txBody>
          <a:bodyPr>
            <a:normAutofit/>
          </a:bodyPr>
          <a:lstStyle/>
          <a:p>
            <a:r>
              <a:rPr lang="en-US" dirty="0" smtClean="0"/>
              <a:t>Week 6 </a:t>
            </a:r>
            <a:r>
              <a:rPr lang="mr-IN" dirty="0" smtClean="0"/>
              <a:t>–</a:t>
            </a:r>
            <a:r>
              <a:rPr lang="en-US" dirty="0" smtClean="0"/>
              <a:t> Grids </a:t>
            </a:r>
            <a:r>
              <a:rPr lang="mr-IN" dirty="0" smtClean="0"/>
              <a:t>–</a:t>
            </a:r>
            <a:r>
              <a:rPr lang="en-US" dirty="0" smtClean="0"/>
              <a:t> Part III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4208" y="2356123"/>
            <a:ext cx="8675419" cy="42532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From Part II, we will looked at three different auto-flow techniques:</a:t>
            </a:r>
          </a:p>
          <a:p>
            <a:pPr lvl="1"/>
            <a:r>
              <a:rPr lang="en-US" dirty="0" smtClean="0"/>
              <a:t>Grid auto-placement</a:t>
            </a:r>
          </a:p>
          <a:p>
            <a:pPr lvl="1"/>
            <a:r>
              <a:rPr lang="en-US" dirty="0" smtClean="0"/>
              <a:t>Grid auto-flow column</a:t>
            </a:r>
          </a:p>
          <a:p>
            <a:pPr lvl="1"/>
            <a:r>
              <a:rPr lang="en-US" dirty="0" smtClean="0"/>
              <a:t>Combination Grid auto-placement and placed items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Part III, we will take a brief look at nested </a:t>
            </a:r>
            <a:r>
              <a:rPr lang="en-US" dirty="0" smtClean="0"/>
              <a:t>grids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Re-Introduction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0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Grids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214208" y="2646812"/>
            <a:ext cx="8675419" cy="4069667"/>
          </a:xfrm>
        </p:spPr>
        <p:txBody>
          <a:bodyPr>
            <a:normAutofit/>
          </a:bodyPr>
          <a:lstStyle/>
          <a:p>
            <a:r>
              <a:rPr lang="en-US" dirty="0" smtClean="0"/>
              <a:t>This will provide us with a  </a:t>
            </a:r>
            <a:r>
              <a:rPr lang="en-US" dirty="0"/>
              <a:t>simple example of nesting one grid inside another.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Any </a:t>
            </a:r>
            <a:r>
              <a:rPr lang="en-US" dirty="0"/>
              <a:t>Grid Area can become a grid itself, by setting </a:t>
            </a:r>
            <a:r>
              <a:rPr lang="en-US" dirty="0" err="1">
                <a:solidFill>
                  <a:srgbClr val="FF0000"/>
                </a:solidFill>
              </a:rPr>
              <a:t>display:grid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then defining the rows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columns.</a:t>
            </a:r>
          </a:p>
          <a:p>
            <a:endParaRPr lang="en-US" dirty="0"/>
          </a:p>
        </p:txBody>
      </p:sp>
      <p:pic>
        <p:nvPicPr>
          <p:cNvPr id="2" name="Picture 1" descr="Screen Shot 2019-04-10 at 10.12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627" y="4346640"/>
            <a:ext cx="4242173" cy="244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Grid - CSS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065" y="2706066"/>
            <a:ext cx="2251448" cy="40178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200" dirty="0"/>
              <a:t>&lt;div class="wrapper"&gt;</a:t>
            </a:r>
          </a:p>
          <a:p>
            <a:pPr marL="0" indent="0">
              <a:buNone/>
            </a:pPr>
            <a:r>
              <a:rPr lang="en-US" sz="1200" dirty="0"/>
              <a:t>  &lt;div class="box a"&gt;A&lt;/div&gt;</a:t>
            </a:r>
          </a:p>
          <a:p>
            <a:pPr marL="0" indent="0">
              <a:buNone/>
            </a:pPr>
            <a:r>
              <a:rPr lang="en-US" sz="1200" dirty="0"/>
              <a:t>  &lt;div class="box b"&gt;B&lt;/div&gt;</a:t>
            </a:r>
          </a:p>
          <a:p>
            <a:pPr marL="0" indent="0">
              <a:buNone/>
            </a:pPr>
            <a:r>
              <a:rPr lang="en-US" sz="1200" dirty="0"/>
              <a:t>  &lt;div class="box c"&gt;C&lt;/div&gt;</a:t>
            </a:r>
          </a:p>
          <a:p>
            <a:pPr marL="0" indent="0">
              <a:buNone/>
            </a:pPr>
            <a:r>
              <a:rPr lang="en-US" sz="1200" dirty="0"/>
              <a:t>  &lt;div class="box d"&gt;</a:t>
            </a:r>
          </a:p>
          <a:p>
            <a:pPr marL="0" indent="0">
              <a:buNone/>
            </a:pPr>
            <a:r>
              <a:rPr lang="en-US" sz="1200" dirty="0"/>
              <a:t>    &lt;div class="box e"&gt;E&lt;/div&gt;</a:t>
            </a:r>
          </a:p>
          <a:p>
            <a:pPr marL="0" indent="0">
              <a:buNone/>
            </a:pPr>
            <a:r>
              <a:rPr lang="en-US" sz="1200" dirty="0"/>
              <a:t>    &lt;div class="box f"&gt;F&lt;/div&gt;</a:t>
            </a:r>
          </a:p>
          <a:p>
            <a:pPr marL="0" indent="0">
              <a:buNone/>
            </a:pPr>
            <a:r>
              <a:rPr lang="en-US" sz="1200" dirty="0"/>
              <a:t>    &lt;div class="box g"&gt;G&lt;/div&gt;</a:t>
            </a:r>
          </a:p>
          <a:p>
            <a:pPr marL="0" indent="0">
              <a:buNone/>
            </a:pPr>
            <a:r>
              <a:rPr lang="en-US" sz="1200" dirty="0"/>
              <a:t>  &lt;/div&gt;</a:t>
            </a:r>
          </a:p>
          <a:p>
            <a:pPr marL="0" indent="0">
              <a:buNone/>
            </a:pPr>
            <a:r>
              <a:rPr lang="en-US" sz="1200" dirty="0"/>
              <a:t>&lt;/div</a:t>
            </a:r>
            <a:r>
              <a:rPr lang="en-US" sz="1200" dirty="0" smtClean="0"/>
              <a:t>&gt;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mr-IN" sz="1200" dirty="0">
                <a:solidFill>
                  <a:srgbClr val="073E87"/>
                </a:solidFill>
              </a:rPr>
              <a:t>body {</a:t>
            </a:r>
          </a:p>
          <a:p>
            <a:pPr marL="0" indent="0">
              <a:buNone/>
            </a:pPr>
            <a:r>
              <a:rPr lang="mr-IN" sz="1200" dirty="0">
                <a:solidFill>
                  <a:srgbClr val="073E87"/>
                </a:solidFill>
              </a:rPr>
              <a:t>  margin: 40px;</a:t>
            </a:r>
          </a:p>
          <a:p>
            <a:pPr marL="0" indent="0">
              <a:buNone/>
            </a:pPr>
            <a:r>
              <a:rPr lang="mr-IN" sz="1200" dirty="0">
                <a:solidFill>
                  <a:srgbClr val="073E87"/>
                </a:solidFill>
              </a:rPr>
              <a:t>}</a:t>
            </a:r>
          </a:p>
          <a:p>
            <a:pPr marL="0" indent="0">
              <a:buNone/>
            </a:pPr>
            <a:endParaRPr lang="mr-IN" sz="1200" dirty="0">
              <a:solidFill>
                <a:srgbClr val="073E87"/>
              </a:solidFill>
            </a:endParaRPr>
          </a:p>
          <a:p>
            <a:pPr marL="0" indent="0">
              <a:buNone/>
            </a:pPr>
            <a:r>
              <a:rPr lang="mr-IN" sz="1200" dirty="0">
                <a:solidFill>
                  <a:srgbClr val="073E87"/>
                </a:solidFill>
              </a:rPr>
              <a:t>    .wrapper {</a:t>
            </a:r>
          </a:p>
          <a:p>
            <a:pPr marL="0" indent="0">
              <a:buNone/>
            </a:pPr>
            <a:r>
              <a:rPr lang="mr-IN" sz="1200" dirty="0">
                <a:solidFill>
                  <a:srgbClr val="073E87"/>
                </a:solidFill>
              </a:rPr>
              <a:t>        display: grid;</a:t>
            </a:r>
          </a:p>
          <a:p>
            <a:pPr marL="0" indent="0">
              <a:buNone/>
            </a:pPr>
            <a:r>
              <a:rPr lang="mr-IN" sz="1200" dirty="0">
                <a:solidFill>
                  <a:srgbClr val="073E87"/>
                </a:solidFill>
              </a:rPr>
              <a:t>    grid-gap: 10px;</a:t>
            </a:r>
          </a:p>
          <a:p>
            <a:pPr marL="0" indent="0">
              <a:buNone/>
            </a:pPr>
            <a:r>
              <a:rPr lang="mr-IN" sz="1200" dirty="0">
                <a:solidFill>
                  <a:srgbClr val="073E87"/>
                </a:solidFill>
              </a:rPr>
              <a:t>        grid-template-columns: repeat(4, [col] 150px ) ;</a:t>
            </a:r>
          </a:p>
          <a:p>
            <a:pPr marL="0" indent="0">
              <a:buNone/>
            </a:pPr>
            <a:r>
              <a:rPr lang="mr-IN" sz="1200" dirty="0">
                <a:solidFill>
                  <a:srgbClr val="073E87"/>
                </a:solidFill>
              </a:rPr>
              <a:t>        grid-template-rows: repeat(2, [row] auto  );</a:t>
            </a:r>
          </a:p>
          <a:p>
            <a:pPr marL="0" indent="0">
              <a:buNone/>
            </a:pPr>
            <a:r>
              <a:rPr lang="mr-IN" sz="1200" dirty="0">
                <a:solidFill>
                  <a:srgbClr val="073E87"/>
                </a:solidFill>
              </a:rPr>
              <a:t>        background-color: #fff;</a:t>
            </a:r>
          </a:p>
          <a:p>
            <a:pPr marL="0" indent="0">
              <a:buNone/>
            </a:pPr>
            <a:r>
              <a:rPr lang="mr-IN" sz="1200" dirty="0">
                <a:solidFill>
                  <a:srgbClr val="073E87"/>
                </a:solidFill>
              </a:rPr>
              <a:t>        color: #444;</a:t>
            </a:r>
          </a:p>
          <a:p>
            <a:pPr marL="0" indent="0">
              <a:buNone/>
            </a:pPr>
            <a:r>
              <a:rPr lang="mr-IN" sz="1200" dirty="0">
                <a:solidFill>
                  <a:srgbClr val="073E87"/>
                </a:solidFill>
              </a:rPr>
              <a:t>    }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337513" y="2706066"/>
            <a:ext cx="3557332" cy="397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mr-IN" sz="1200" dirty="0" smtClean="0">
              <a:solidFill>
                <a:srgbClr val="073E87"/>
              </a:solidFill>
            </a:endParaRPr>
          </a:p>
          <a:p>
            <a:r>
              <a:rPr lang="mr-IN" sz="1200" dirty="0" smtClean="0">
                <a:solidFill>
                  <a:srgbClr val="073E87"/>
                </a:solidFill>
              </a:rPr>
              <a:t>    .box {</a:t>
            </a:r>
          </a:p>
          <a:p>
            <a:r>
              <a:rPr lang="mr-IN" sz="1200" dirty="0" smtClean="0">
                <a:solidFill>
                  <a:srgbClr val="073E87"/>
                </a:solidFill>
              </a:rPr>
              <a:t>        background-color: #444;</a:t>
            </a:r>
          </a:p>
          <a:p>
            <a:r>
              <a:rPr lang="mr-IN" sz="1200" dirty="0" smtClean="0">
                <a:solidFill>
                  <a:srgbClr val="073E87"/>
                </a:solidFill>
              </a:rPr>
              <a:t>        color: #fff;</a:t>
            </a:r>
          </a:p>
          <a:p>
            <a:r>
              <a:rPr lang="mr-IN" sz="1200" dirty="0" smtClean="0">
                <a:solidFill>
                  <a:srgbClr val="073E87"/>
                </a:solidFill>
              </a:rPr>
              <a:t>        border-radius: 5px;</a:t>
            </a:r>
          </a:p>
          <a:p>
            <a:r>
              <a:rPr lang="mr-IN" sz="1200" dirty="0" smtClean="0">
                <a:solidFill>
                  <a:srgbClr val="073E87"/>
                </a:solidFill>
              </a:rPr>
              <a:t>        padding: 20px;</a:t>
            </a:r>
          </a:p>
          <a:p>
            <a:r>
              <a:rPr lang="mr-IN" sz="1200" dirty="0" smtClean="0">
                <a:solidFill>
                  <a:srgbClr val="073E87"/>
                </a:solidFill>
              </a:rPr>
              <a:t>        font-size: 150%;</a:t>
            </a:r>
          </a:p>
          <a:p>
            <a:r>
              <a:rPr lang="mr-IN" sz="1200" dirty="0" smtClean="0">
                <a:solidFill>
                  <a:srgbClr val="073E87"/>
                </a:solidFill>
              </a:rPr>
              <a:t>    }</a:t>
            </a:r>
          </a:p>
          <a:p>
            <a:endParaRPr lang="mr-IN" sz="1200" dirty="0">
              <a:solidFill>
                <a:srgbClr val="073E87"/>
              </a:solidFill>
            </a:endParaRPr>
          </a:p>
          <a:p>
            <a:r>
              <a:rPr lang="mr-IN" sz="1200" dirty="0">
                <a:solidFill>
                  <a:srgbClr val="073E87"/>
                </a:solidFill>
              </a:rPr>
              <a:t>  box .box {</a:t>
            </a:r>
          </a:p>
          <a:p>
            <a:r>
              <a:rPr lang="mr-IN" sz="1200" dirty="0">
                <a:solidFill>
                  <a:srgbClr val="073E87"/>
                </a:solidFill>
              </a:rPr>
              <a:t>        background-color: #ccc;</a:t>
            </a:r>
          </a:p>
          <a:p>
            <a:r>
              <a:rPr lang="mr-IN" sz="1200" dirty="0">
                <a:solidFill>
                  <a:srgbClr val="073E87"/>
                </a:solidFill>
              </a:rPr>
              <a:t>        color: #444;}</a:t>
            </a:r>
          </a:p>
          <a:p>
            <a:endParaRPr lang="mr-IN" sz="1200" dirty="0">
              <a:solidFill>
                <a:srgbClr val="073E87"/>
              </a:solidFill>
            </a:endParaRPr>
          </a:p>
          <a:p>
            <a:r>
              <a:rPr lang="mr-IN" sz="1200" dirty="0">
                <a:solidFill>
                  <a:srgbClr val="073E87"/>
                </a:solidFill>
              </a:rPr>
              <a:t>    .a {</a:t>
            </a:r>
          </a:p>
          <a:p>
            <a:r>
              <a:rPr lang="mr-IN" sz="1200" dirty="0">
                <a:solidFill>
                  <a:srgbClr val="073E87"/>
                </a:solidFill>
              </a:rPr>
              <a:t>        grid-column: col / span 2;</a:t>
            </a:r>
          </a:p>
          <a:p>
            <a:r>
              <a:rPr lang="mr-IN" sz="1200" dirty="0">
                <a:solidFill>
                  <a:srgbClr val="073E87"/>
                </a:solidFill>
              </a:rPr>
              <a:t>        grid-row: row;}</a:t>
            </a:r>
          </a:p>
          <a:p>
            <a:endParaRPr lang="mr-IN" sz="1200" dirty="0">
              <a:solidFill>
                <a:srgbClr val="073E87"/>
              </a:solidFill>
            </a:endParaRPr>
          </a:p>
          <a:p>
            <a:r>
              <a:rPr lang="mr-IN" sz="1200" dirty="0">
                <a:solidFill>
                  <a:srgbClr val="073E87"/>
                </a:solidFill>
              </a:rPr>
              <a:t>    .b {</a:t>
            </a:r>
          </a:p>
          <a:p>
            <a:r>
              <a:rPr lang="mr-IN" sz="1200" dirty="0">
                <a:solidFill>
                  <a:srgbClr val="073E87"/>
                </a:solidFill>
              </a:rPr>
              <a:t>        grid-column: col 3 / span 2;</a:t>
            </a:r>
          </a:p>
          <a:p>
            <a:r>
              <a:rPr lang="mr-IN" sz="1200" dirty="0">
                <a:solidFill>
                  <a:srgbClr val="073E87"/>
                </a:solidFill>
              </a:rPr>
              <a:t>        grid-row: row;}</a:t>
            </a:r>
          </a:p>
          <a:p>
            <a:endParaRPr lang="en-US" sz="1200" dirty="0">
              <a:solidFill>
                <a:srgbClr val="073E87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7864" y="2562952"/>
            <a:ext cx="3364399" cy="4339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mr-IN" sz="1200" dirty="0">
              <a:solidFill>
                <a:srgbClr val="073E87"/>
              </a:solidFill>
            </a:endParaRPr>
          </a:p>
          <a:p>
            <a:r>
              <a:rPr lang="mr-IN" sz="1200" dirty="0">
                <a:solidFill>
                  <a:srgbClr val="073E87"/>
                </a:solidFill>
              </a:rPr>
              <a:t>    .c {</a:t>
            </a:r>
          </a:p>
          <a:p>
            <a:r>
              <a:rPr lang="mr-IN" sz="1200" dirty="0">
                <a:solidFill>
                  <a:srgbClr val="073E87"/>
                </a:solidFill>
              </a:rPr>
              <a:t>        grid-column: col / span 2;</a:t>
            </a:r>
          </a:p>
          <a:p>
            <a:r>
              <a:rPr lang="mr-IN" sz="1200" dirty="0">
                <a:solidFill>
                  <a:srgbClr val="073E87"/>
                </a:solidFill>
              </a:rPr>
              <a:t>        grid-row: row 2</a:t>
            </a:r>
            <a:r>
              <a:rPr lang="mr-IN" sz="1200" dirty="0" smtClean="0">
                <a:solidFill>
                  <a:srgbClr val="073E87"/>
                </a:solidFill>
              </a:rPr>
              <a:t>;}</a:t>
            </a:r>
            <a:endParaRPr lang="mr-IN" sz="1200" dirty="0">
              <a:solidFill>
                <a:srgbClr val="073E87"/>
              </a:solidFill>
            </a:endParaRPr>
          </a:p>
          <a:p>
            <a:endParaRPr lang="mr-IN" sz="1200" dirty="0">
              <a:solidFill>
                <a:srgbClr val="073E87"/>
              </a:solidFill>
            </a:endParaRPr>
          </a:p>
          <a:p>
            <a:r>
              <a:rPr lang="mr-IN" sz="1200" dirty="0">
                <a:solidFill>
                  <a:srgbClr val="073E87"/>
                </a:solidFill>
              </a:rPr>
              <a:t>    .d{</a:t>
            </a:r>
          </a:p>
          <a:p>
            <a:r>
              <a:rPr lang="mr-IN" sz="1200" dirty="0">
                <a:solidFill>
                  <a:srgbClr val="073E87"/>
                </a:solidFill>
              </a:rPr>
              <a:t>        grid-column: col 3 / span 2;</a:t>
            </a:r>
          </a:p>
          <a:p>
            <a:r>
              <a:rPr lang="mr-IN" sz="1200" dirty="0">
                <a:solidFill>
                  <a:srgbClr val="073E87"/>
                </a:solidFill>
              </a:rPr>
              <a:t>        grid-row: row 2;</a:t>
            </a:r>
          </a:p>
          <a:p>
            <a:r>
              <a:rPr lang="mr-IN" sz="1200" dirty="0">
                <a:solidFill>
                  <a:srgbClr val="073E87"/>
                </a:solidFill>
              </a:rPr>
              <a:t>        display: grid;</a:t>
            </a:r>
          </a:p>
          <a:p>
            <a:r>
              <a:rPr lang="mr-IN" sz="1200" dirty="0">
                <a:solidFill>
                  <a:srgbClr val="073E87"/>
                </a:solidFill>
              </a:rPr>
              <a:t>    </a:t>
            </a:r>
            <a:r>
              <a:rPr lang="en-US" sz="1200" dirty="0" smtClean="0">
                <a:solidFill>
                  <a:srgbClr val="073E87"/>
                </a:solidFill>
              </a:rPr>
              <a:t>    </a:t>
            </a:r>
            <a:r>
              <a:rPr lang="mr-IN" sz="1200" dirty="0" smtClean="0">
                <a:solidFill>
                  <a:srgbClr val="073E87"/>
                </a:solidFill>
              </a:rPr>
              <a:t>grid</a:t>
            </a:r>
            <a:r>
              <a:rPr lang="mr-IN" sz="1200" dirty="0">
                <a:solidFill>
                  <a:srgbClr val="073E87"/>
                </a:solidFill>
              </a:rPr>
              <a:t>-gap: 10px;</a:t>
            </a:r>
          </a:p>
          <a:p>
            <a:r>
              <a:rPr lang="mr-IN" sz="1200" dirty="0">
                <a:solidFill>
                  <a:srgbClr val="073E87"/>
                </a:solidFill>
              </a:rPr>
              <a:t>        grid-template-columns: 1fr 1fr</a:t>
            </a:r>
            <a:r>
              <a:rPr lang="mr-IN" sz="1200" dirty="0" smtClean="0">
                <a:solidFill>
                  <a:srgbClr val="073E87"/>
                </a:solidFill>
              </a:rPr>
              <a:t>;</a:t>
            </a:r>
            <a:r>
              <a:rPr lang="en-US" sz="1200" dirty="0" smtClean="0">
                <a:solidFill>
                  <a:srgbClr val="073E87"/>
                </a:solidFill>
              </a:rPr>
              <a:t> </a:t>
            </a:r>
            <a:r>
              <a:rPr lang="mr-IN" sz="1200" dirty="0" smtClean="0">
                <a:solidFill>
                  <a:srgbClr val="073E87"/>
                </a:solidFill>
              </a:rPr>
              <a:t>}</a:t>
            </a:r>
            <a:endParaRPr lang="mr-IN" sz="1200" dirty="0">
              <a:solidFill>
                <a:srgbClr val="073E87"/>
              </a:solidFill>
            </a:endParaRPr>
          </a:p>
          <a:p>
            <a:endParaRPr lang="mr-IN" sz="1200" dirty="0">
              <a:solidFill>
                <a:srgbClr val="073E87"/>
              </a:solidFill>
            </a:endParaRPr>
          </a:p>
          <a:p>
            <a:r>
              <a:rPr lang="mr-IN" sz="1200" dirty="0">
                <a:solidFill>
                  <a:srgbClr val="073E87"/>
                </a:solidFill>
              </a:rPr>
              <a:t>    .e {</a:t>
            </a:r>
          </a:p>
          <a:p>
            <a:r>
              <a:rPr lang="mr-IN" sz="1200" dirty="0">
                <a:solidFill>
                  <a:srgbClr val="073E87"/>
                </a:solidFill>
              </a:rPr>
              <a:t>        grid-column: 1 / 3;</a:t>
            </a:r>
          </a:p>
          <a:p>
            <a:r>
              <a:rPr lang="mr-IN" sz="1200" dirty="0">
                <a:solidFill>
                  <a:srgbClr val="073E87"/>
                </a:solidFill>
              </a:rPr>
              <a:t>        grid-row: 1</a:t>
            </a:r>
            <a:r>
              <a:rPr lang="mr-IN" sz="1200" dirty="0" smtClean="0">
                <a:solidFill>
                  <a:srgbClr val="073E87"/>
                </a:solidFill>
              </a:rPr>
              <a:t>;}</a:t>
            </a:r>
            <a:endParaRPr lang="mr-IN" sz="1200" dirty="0">
              <a:solidFill>
                <a:srgbClr val="073E87"/>
              </a:solidFill>
            </a:endParaRPr>
          </a:p>
          <a:p>
            <a:endParaRPr lang="mr-IN" sz="1200" dirty="0">
              <a:solidFill>
                <a:srgbClr val="073E87"/>
              </a:solidFill>
            </a:endParaRPr>
          </a:p>
          <a:p>
            <a:r>
              <a:rPr lang="mr-IN" sz="1200" dirty="0">
                <a:solidFill>
                  <a:srgbClr val="073E87"/>
                </a:solidFill>
              </a:rPr>
              <a:t>    .f {</a:t>
            </a:r>
          </a:p>
          <a:p>
            <a:r>
              <a:rPr lang="mr-IN" sz="1200" dirty="0">
                <a:solidFill>
                  <a:srgbClr val="073E87"/>
                </a:solidFill>
              </a:rPr>
              <a:t>        grid-column: 1;</a:t>
            </a:r>
          </a:p>
          <a:p>
            <a:r>
              <a:rPr lang="mr-IN" sz="1200" dirty="0">
                <a:solidFill>
                  <a:srgbClr val="073E87"/>
                </a:solidFill>
              </a:rPr>
              <a:t>        grid-row: 2</a:t>
            </a:r>
            <a:r>
              <a:rPr lang="mr-IN" sz="1200" dirty="0" smtClean="0">
                <a:solidFill>
                  <a:srgbClr val="073E87"/>
                </a:solidFill>
              </a:rPr>
              <a:t>;}</a:t>
            </a:r>
            <a:endParaRPr lang="mr-IN" sz="1200" dirty="0">
              <a:solidFill>
                <a:srgbClr val="073E87"/>
              </a:solidFill>
            </a:endParaRPr>
          </a:p>
          <a:p>
            <a:endParaRPr lang="mr-IN" sz="1200" dirty="0">
              <a:solidFill>
                <a:srgbClr val="073E87"/>
              </a:solidFill>
            </a:endParaRPr>
          </a:p>
          <a:p>
            <a:r>
              <a:rPr lang="mr-IN" sz="1200" dirty="0">
                <a:solidFill>
                  <a:srgbClr val="073E87"/>
                </a:solidFill>
              </a:rPr>
              <a:t>    .g {</a:t>
            </a:r>
          </a:p>
          <a:p>
            <a:r>
              <a:rPr lang="mr-IN" sz="1200" dirty="0">
                <a:solidFill>
                  <a:srgbClr val="073E87"/>
                </a:solidFill>
              </a:rPr>
              <a:t>        grid-column: 2;</a:t>
            </a:r>
          </a:p>
          <a:p>
            <a:r>
              <a:rPr lang="mr-IN" sz="1200" dirty="0">
                <a:solidFill>
                  <a:srgbClr val="073E87"/>
                </a:solidFill>
              </a:rPr>
              <a:t>        grid-row: 2</a:t>
            </a:r>
            <a:r>
              <a:rPr lang="mr-IN" sz="1200" dirty="0" smtClean="0">
                <a:solidFill>
                  <a:srgbClr val="073E87"/>
                </a:solidFill>
              </a:rPr>
              <a:t>;}</a:t>
            </a:r>
            <a:endParaRPr lang="en-US" sz="1200" dirty="0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14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10053</TotalTime>
  <Words>524</Words>
  <Application>Microsoft Macintosh PowerPoint</Application>
  <PresentationFormat>On-screen Show (4:3)</PresentationFormat>
  <Paragraphs>82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Waveform</vt:lpstr>
      <vt:lpstr>Introduction to CSS3 and GitHub</vt:lpstr>
      <vt:lpstr>Re-Introduction</vt:lpstr>
      <vt:lpstr>Nested Grids</vt:lpstr>
      <vt:lpstr>Nested Grid - CSS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Github</dc:title>
  <dc:creator>Luigi Sorbara</dc:creator>
  <cp:lastModifiedBy>Luigi Sorbara</cp:lastModifiedBy>
  <cp:revision>123</cp:revision>
  <dcterms:created xsi:type="dcterms:W3CDTF">2019-03-03T14:25:44Z</dcterms:created>
  <dcterms:modified xsi:type="dcterms:W3CDTF">2019-04-11T14:04:13Z</dcterms:modified>
</cp:coreProperties>
</file>