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FFB"/>
    <a:srgbClr val="F05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22"/>
  </p:normalViewPr>
  <p:slideViewPr>
    <p:cSldViewPr snapToGrid="0">
      <p:cViewPr>
        <p:scale>
          <a:sx n="140" d="100"/>
          <a:sy n="140" d="100"/>
        </p:scale>
        <p:origin x="5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7CC0-0DAC-D1EF-034B-6396D4781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F73F8-A508-4967-7700-61E50113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9D5A-DE3F-C4A5-4E34-2CD2A6B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7B85-30F3-0D77-37DA-E817CD7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1648-3DAC-BBF8-FEAD-B6173A4B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E5A8-3221-96E3-3CD0-6B9DE9D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86CE-232B-372D-038E-A5C7E789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1CC9-6411-72C9-460A-97D3F7BC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FEE5-5488-1692-1C40-AE885572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BF8F-C08A-265C-9EB9-265F534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35C49-7B3D-7DB8-DBA5-01F181A8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EFDC9-7984-496D-4E21-07CB41D2A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3E1F-6008-EC54-1275-F04295EA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E489-16BC-3439-C33C-D1A62005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5130-7AE1-F642-077A-6EBDFF9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985-809B-948F-B8E1-97E1E0D0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B136-86FD-51BF-A322-79E6FFBD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F039-1CBC-E447-DD67-CB871B3D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BA38-C9E7-F824-E035-026B9007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33B9-34F0-DF65-22F5-173E7CE8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5F1-8DFA-DB0B-5192-49C3C801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8230-05EA-2B45-2598-91D691FC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6FBE-1333-E34C-B4D9-513B0025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8BAC-4AD1-D9D2-5E3D-DD4EF9DD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9FEB-70A2-54C1-CD58-53427EBB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4342-776C-EE43-A34D-1EBCAB9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C2B9-3B3F-05BD-9433-8238C2C57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495D8-BBC4-57EB-62E5-7D4A0629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3DA9-E1BA-11BD-B068-67C30C2D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890D4-F57B-C639-95ED-328CD853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8728-A6F9-0EA5-6AD5-A861086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0136-DC4A-8238-B2A2-388B5A34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E27CE-A56E-38C8-713D-D0763342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1096-B823-25C5-76FA-4419F5B7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54725-EDB2-A08D-5060-0007E84C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28E5D-22DF-9E41-9697-F70C0D29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50084-6F3E-4B59-479F-A9E18213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1820D-3D4C-CA70-02E3-40C66A74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EEC4A-1081-3564-3178-8FAF54FE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E28B-4A63-A72C-DF67-F69885E5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E40E0-4595-9976-20AB-CCA6EC2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2B5EA-2557-DA91-8FC2-AF1FBC9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CC33A-9F05-C778-8E40-D60281E6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9135-694A-F383-B18A-B438DA9E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CE472-646D-1E60-E0C4-69620862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FF52-B721-D79E-CD19-A7646FD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DA56-0F34-3EC0-CD57-90FE87D9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D1C2-219B-700E-7AA4-699471A8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96577-FDB0-6A69-34BF-804949FB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FFF7-02AD-45E5-C199-9B5AF1C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C4D63-0AB0-38D8-E4BF-A3B93CAB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64D08-EC63-D6F4-E43B-D352EBA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CDE8-F7F7-2FA6-D9AC-E5BB995E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A01A4-642A-3937-74DF-0844A825C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40ED-62A0-1D85-7C59-14A85C958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7DD1-E6C0-E195-EFD1-4EA81CE0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B518-D021-4311-1566-7D9CACCB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066E-ED11-654F-A01F-E1498D5C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95BD7-6A81-3BE6-4027-6C462F58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FAC2-1C37-2070-9BBF-D70AB2F3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C564-C058-FC77-8165-7B74EED1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2790-54F5-794F-B5D9-EDF4C59F28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93D5-99C9-1619-F888-15B1FE89B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933A-720D-B19D-8D5F-EF23C6407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9301-EC92-8944-B16B-38AF4657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8F574EB0-86BA-8958-1591-A772D5289864}"/>
              </a:ext>
            </a:extLst>
          </p:cNvPr>
          <p:cNvSpPr/>
          <p:nvPr/>
        </p:nvSpPr>
        <p:spPr>
          <a:xfrm>
            <a:off x="1054278" y="3804745"/>
            <a:ext cx="725214" cy="625184"/>
          </a:xfrm>
          <a:prstGeom prst="triangle">
            <a:avLst/>
          </a:prstGeom>
          <a:solidFill>
            <a:srgbClr val="AF4F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4C4FC-80BA-9529-1385-B7CEC73577B2}"/>
              </a:ext>
            </a:extLst>
          </p:cNvPr>
          <p:cNvCxnSpPr>
            <a:cxnSpLocks/>
          </p:cNvCxnSpPr>
          <p:nvPr/>
        </p:nvCxnSpPr>
        <p:spPr>
          <a:xfrm flipV="1">
            <a:off x="1416885" y="3061138"/>
            <a:ext cx="0" cy="7738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E77C96-1058-E48B-A424-28A3E6578389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1779492" y="4429929"/>
            <a:ext cx="525517" cy="520443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543435-043B-AF21-3589-17BECE82E2A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416885" y="4429929"/>
            <a:ext cx="0" cy="315066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C3175F-DC19-4DDE-DDD1-5E21B0D6AC5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44658" y="4429929"/>
            <a:ext cx="409620" cy="520443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A21015-503C-DD3A-B509-A919C5C32C1E}"/>
              </a:ext>
            </a:extLst>
          </p:cNvPr>
          <p:cNvCxnSpPr>
            <a:cxnSpLocks/>
          </p:cNvCxnSpPr>
          <p:nvPr/>
        </p:nvCxnSpPr>
        <p:spPr>
          <a:xfrm flipV="1">
            <a:off x="1416885" y="2508422"/>
            <a:ext cx="362607" cy="552716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CAB1D1-1570-F13B-427F-F48026BA014D}"/>
              </a:ext>
            </a:extLst>
          </p:cNvPr>
          <p:cNvCxnSpPr>
            <a:cxnSpLocks/>
          </p:cNvCxnSpPr>
          <p:nvPr/>
        </p:nvCxnSpPr>
        <p:spPr>
          <a:xfrm flipV="1">
            <a:off x="236885" y="4950372"/>
            <a:ext cx="407773" cy="152969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88B077-CACE-2D3B-29EE-FFC1735286A5}"/>
              </a:ext>
            </a:extLst>
          </p:cNvPr>
          <p:cNvCxnSpPr>
            <a:cxnSpLocks/>
          </p:cNvCxnSpPr>
          <p:nvPr/>
        </p:nvCxnSpPr>
        <p:spPr>
          <a:xfrm flipV="1">
            <a:off x="644658" y="4950372"/>
            <a:ext cx="0" cy="350677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99A643-657D-C2A7-71DD-CDD7DEA68BCA}"/>
              </a:ext>
            </a:extLst>
          </p:cNvPr>
          <p:cNvCxnSpPr>
            <a:cxnSpLocks/>
          </p:cNvCxnSpPr>
          <p:nvPr/>
        </p:nvCxnSpPr>
        <p:spPr>
          <a:xfrm flipV="1">
            <a:off x="440771" y="5301049"/>
            <a:ext cx="203887" cy="345989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54F619-EE34-AF79-10EE-B68DB8FC9D02}"/>
              </a:ext>
            </a:extLst>
          </p:cNvPr>
          <p:cNvCxnSpPr>
            <a:cxnSpLocks/>
          </p:cNvCxnSpPr>
          <p:nvPr/>
        </p:nvCxnSpPr>
        <p:spPr>
          <a:xfrm flipH="1">
            <a:off x="1614650" y="2488642"/>
            <a:ext cx="507357" cy="286956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2C73DEF-1C0D-91E2-8F30-FBBAA10B52B6}"/>
              </a:ext>
            </a:extLst>
          </p:cNvPr>
          <p:cNvSpPr txBox="1"/>
          <p:nvPr/>
        </p:nvSpPr>
        <p:spPr>
          <a:xfrm>
            <a:off x="93985" y="1111954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proofread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5E8CA3-FB94-7352-9884-C5A5E5086E29}"/>
              </a:ext>
            </a:extLst>
          </p:cNvPr>
          <p:cNvSpPr txBox="1"/>
          <p:nvPr/>
        </p:nvSpPr>
        <p:spPr>
          <a:xfrm>
            <a:off x="9135692" y="1111954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Fully proofread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D5122A-12E0-BAAD-F5B3-01FB6C984405}"/>
              </a:ext>
            </a:extLst>
          </p:cNvPr>
          <p:cNvCxnSpPr>
            <a:cxnSpLocks/>
          </p:cNvCxnSpPr>
          <p:nvPr/>
        </p:nvCxnSpPr>
        <p:spPr>
          <a:xfrm flipV="1">
            <a:off x="2562038" y="1635174"/>
            <a:ext cx="0" cy="446906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02715-3263-D0AB-86E3-DE7EE88AD354}"/>
              </a:ext>
            </a:extLst>
          </p:cNvPr>
          <p:cNvCxnSpPr>
            <a:cxnSpLocks/>
          </p:cNvCxnSpPr>
          <p:nvPr/>
        </p:nvCxnSpPr>
        <p:spPr>
          <a:xfrm flipV="1">
            <a:off x="8802111" y="1635174"/>
            <a:ext cx="0" cy="446906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790C0E7-5BC1-E2B9-83C4-0314EA908B8B}"/>
              </a:ext>
            </a:extLst>
          </p:cNvPr>
          <p:cNvGrpSpPr/>
          <p:nvPr/>
        </p:nvGrpSpPr>
        <p:grpSpPr>
          <a:xfrm>
            <a:off x="9022900" y="1740577"/>
            <a:ext cx="2842121" cy="4254777"/>
            <a:chOff x="9022900" y="1740577"/>
            <a:chExt cx="2842121" cy="4254777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A479BA3-B0F9-89E4-C8F4-128E886FD956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CD578EC8-3131-F931-9AEA-346E6AA9FABD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B108D7-C919-5639-B08A-096C2A967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C5990D-C3D2-BA90-D9D8-06121AE9FA4D}"/>
                  </a:ext>
                </a:extLst>
              </p:cNvPr>
              <p:cNvCxnSpPr>
                <a:cxnSpLocks/>
                <a:endCxn id="30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698C57-0D48-7C66-FAC6-11FD0E71E130}"/>
                  </a:ext>
                </a:extLst>
              </p:cNvPr>
              <p:cNvCxnSpPr>
                <a:cxnSpLocks/>
                <a:endCxn id="30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0505D1-19A1-CCB6-CFD0-2F76AA1E0D02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21C189-AA1B-A061-1B86-6160E1D3E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8E4BF5-7036-11B7-B0C1-8F688C041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996D5F-1708-D6AD-90E5-1A6DE57F8D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094E12E-76E9-039B-73B8-6052FE73B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B9CF0E8-68C9-6EB9-7847-92A46CDE6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5A86B15-14B6-177B-188D-17F44669835C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EAF3BC-98BE-2AAD-CDC6-D9BA48F62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D0AE524-8A5F-998A-4181-60B449FC0A6E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4BD879D-4231-4C83-7C44-3981E317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F8AE42F-868F-517E-B14B-CC1E84456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61E337-96A2-6696-01E4-6A3778631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7091FA5-18A2-F525-7BD6-A73971F2C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2E02032-23CB-2002-4CF5-833F0A5E8C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9C1BCAB-9CB0-F051-86B8-4BB1335DA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1F8E2EA-3BA4-BDB1-FF25-F9794CB3537F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DCFC3A-A277-F835-1F8B-2F6856F27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AF8FD6-2379-E95E-1A54-FF8CAA192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90F1CD3-6DFB-E9E0-A118-D72566FE5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B9E998-2534-2FD3-BC27-0C8510117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73BF66-17E7-449F-0896-7E9C97E2F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4A08F49-41A2-337B-9E29-BECCB45CD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5FAE7FA-9606-E6A1-D4B2-5FC5845D2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075B3F-4D6E-5674-DDBC-2791B6337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2FAAF23-7484-1D9F-F7D4-9A33C4253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A76BF35-26C3-74E4-2F27-EDB4CBEE6341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99459A-794C-6719-4306-3A2CFD789D27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27A422-7A58-7628-3690-B9FE240630F0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A1B119C-89F5-7AD4-E238-A0D44472A081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6236F84-49B8-2588-F01A-4CB18C0700EA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66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8F574EB0-86BA-8958-1591-A772D5289864}"/>
              </a:ext>
            </a:extLst>
          </p:cNvPr>
          <p:cNvSpPr/>
          <p:nvPr/>
        </p:nvSpPr>
        <p:spPr>
          <a:xfrm>
            <a:off x="1054278" y="3804745"/>
            <a:ext cx="725214" cy="625184"/>
          </a:xfrm>
          <a:prstGeom prst="triangle">
            <a:avLst/>
          </a:prstGeom>
          <a:solidFill>
            <a:srgbClr val="AF4F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4C4FC-80BA-9529-1385-B7CEC73577B2}"/>
              </a:ext>
            </a:extLst>
          </p:cNvPr>
          <p:cNvCxnSpPr>
            <a:cxnSpLocks/>
          </p:cNvCxnSpPr>
          <p:nvPr/>
        </p:nvCxnSpPr>
        <p:spPr>
          <a:xfrm flipV="1">
            <a:off x="1416885" y="3061138"/>
            <a:ext cx="0" cy="7738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E77C96-1058-E48B-A424-28A3E6578389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1779492" y="4429929"/>
            <a:ext cx="525517" cy="520443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543435-043B-AF21-3589-17BECE82E2A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416885" y="4429929"/>
            <a:ext cx="0" cy="315066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C3175F-DC19-4DDE-DDD1-5E21B0D6AC5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44658" y="4429929"/>
            <a:ext cx="409620" cy="520443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A21015-503C-DD3A-B509-A919C5C32C1E}"/>
              </a:ext>
            </a:extLst>
          </p:cNvPr>
          <p:cNvCxnSpPr>
            <a:cxnSpLocks/>
          </p:cNvCxnSpPr>
          <p:nvPr/>
        </p:nvCxnSpPr>
        <p:spPr>
          <a:xfrm flipV="1">
            <a:off x="1416885" y="2508422"/>
            <a:ext cx="362607" cy="552716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CAB1D1-1570-F13B-427F-F48026BA014D}"/>
              </a:ext>
            </a:extLst>
          </p:cNvPr>
          <p:cNvCxnSpPr>
            <a:cxnSpLocks/>
          </p:cNvCxnSpPr>
          <p:nvPr/>
        </p:nvCxnSpPr>
        <p:spPr>
          <a:xfrm flipV="1">
            <a:off x="236885" y="4950372"/>
            <a:ext cx="407773" cy="152969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88B077-CACE-2D3B-29EE-FFC1735286A5}"/>
              </a:ext>
            </a:extLst>
          </p:cNvPr>
          <p:cNvCxnSpPr>
            <a:cxnSpLocks/>
          </p:cNvCxnSpPr>
          <p:nvPr/>
        </p:nvCxnSpPr>
        <p:spPr>
          <a:xfrm flipV="1">
            <a:off x="644658" y="4950372"/>
            <a:ext cx="0" cy="350677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99A643-657D-C2A7-71DD-CDD7DEA68BCA}"/>
              </a:ext>
            </a:extLst>
          </p:cNvPr>
          <p:cNvCxnSpPr>
            <a:cxnSpLocks/>
          </p:cNvCxnSpPr>
          <p:nvPr/>
        </p:nvCxnSpPr>
        <p:spPr>
          <a:xfrm flipV="1">
            <a:off x="440771" y="5301049"/>
            <a:ext cx="203887" cy="345989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54F619-EE34-AF79-10EE-B68DB8FC9D02}"/>
              </a:ext>
            </a:extLst>
          </p:cNvPr>
          <p:cNvCxnSpPr>
            <a:cxnSpLocks/>
          </p:cNvCxnSpPr>
          <p:nvPr/>
        </p:nvCxnSpPr>
        <p:spPr>
          <a:xfrm flipH="1">
            <a:off x="1614650" y="2488642"/>
            <a:ext cx="507357" cy="286956"/>
          </a:xfrm>
          <a:prstGeom prst="line">
            <a:avLst/>
          </a:prstGeom>
          <a:ln w="38100" cap="rnd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2C73DEF-1C0D-91E2-8F30-FBBAA10B52B6}"/>
              </a:ext>
            </a:extLst>
          </p:cNvPr>
          <p:cNvSpPr txBox="1"/>
          <p:nvPr/>
        </p:nvSpPr>
        <p:spPr>
          <a:xfrm>
            <a:off x="93985" y="1111954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proofread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5E8CA3-FB94-7352-9884-C5A5E5086E29}"/>
              </a:ext>
            </a:extLst>
          </p:cNvPr>
          <p:cNvSpPr txBox="1"/>
          <p:nvPr/>
        </p:nvSpPr>
        <p:spPr>
          <a:xfrm>
            <a:off x="9135692" y="1111954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Fully proofread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D5122A-12E0-BAAD-F5B3-01FB6C984405}"/>
              </a:ext>
            </a:extLst>
          </p:cNvPr>
          <p:cNvCxnSpPr>
            <a:cxnSpLocks/>
          </p:cNvCxnSpPr>
          <p:nvPr/>
        </p:nvCxnSpPr>
        <p:spPr>
          <a:xfrm flipV="1">
            <a:off x="2562038" y="1635174"/>
            <a:ext cx="0" cy="446906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02715-3263-D0AB-86E3-DE7EE88AD354}"/>
              </a:ext>
            </a:extLst>
          </p:cNvPr>
          <p:cNvCxnSpPr>
            <a:cxnSpLocks/>
          </p:cNvCxnSpPr>
          <p:nvPr/>
        </p:nvCxnSpPr>
        <p:spPr>
          <a:xfrm flipV="1">
            <a:off x="8802111" y="1635174"/>
            <a:ext cx="0" cy="446906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021010-E03B-801E-429F-247CAD69C46E}"/>
              </a:ext>
            </a:extLst>
          </p:cNvPr>
          <p:cNvSpPr txBox="1"/>
          <p:nvPr/>
        </p:nvSpPr>
        <p:spPr>
          <a:xfrm>
            <a:off x="3958986" y="1111711"/>
            <a:ext cx="31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Partially proofread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C6B9D8A-03BD-B9ED-9786-3A3D87F1620F}"/>
              </a:ext>
            </a:extLst>
          </p:cNvPr>
          <p:cNvSpPr txBox="1"/>
          <p:nvPr/>
        </p:nvSpPr>
        <p:spPr>
          <a:xfrm>
            <a:off x="6489888" y="612377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75% edits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9E2DC44-250D-55A6-8472-28AD0CB38F3B}"/>
              </a:ext>
            </a:extLst>
          </p:cNvPr>
          <p:cNvSpPr txBox="1"/>
          <p:nvPr/>
        </p:nvSpPr>
        <p:spPr>
          <a:xfrm>
            <a:off x="4397351" y="6144878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25% edits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790C0E7-5BC1-E2B9-83C4-0314EA908B8B}"/>
              </a:ext>
            </a:extLst>
          </p:cNvPr>
          <p:cNvGrpSpPr/>
          <p:nvPr/>
        </p:nvGrpSpPr>
        <p:grpSpPr>
          <a:xfrm>
            <a:off x="9022900" y="1740577"/>
            <a:ext cx="2842121" cy="4254777"/>
            <a:chOff x="9022900" y="1740577"/>
            <a:chExt cx="2842121" cy="4254777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A479BA3-B0F9-89E4-C8F4-128E886FD956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CD578EC8-3131-F931-9AEA-346E6AA9FABD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B108D7-C919-5639-B08A-096C2A967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C5990D-C3D2-BA90-D9D8-06121AE9FA4D}"/>
                  </a:ext>
                </a:extLst>
              </p:cNvPr>
              <p:cNvCxnSpPr>
                <a:cxnSpLocks/>
                <a:endCxn id="30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698C57-0D48-7C66-FAC6-11FD0E71E130}"/>
                  </a:ext>
                </a:extLst>
              </p:cNvPr>
              <p:cNvCxnSpPr>
                <a:cxnSpLocks/>
                <a:endCxn id="30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0505D1-19A1-CCB6-CFD0-2F76AA1E0D02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21C189-AA1B-A061-1B86-6160E1D3E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8E4BF5-7036-11B7-B0C1-8F688C041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996D5F-1708-D6AD-90E5-1A6DE57F8D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094E12E-76E9-039B-73B8-6052FE73B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B9CF0E8-68C9-6EB9-7847-92A46CDE6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5A86B15-14B6-177B-188D-17F44669835C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EAF3BC-98BE-2AAD-CDC6-D9BA48F62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D0AE524-8A5F-998A-4181-60B449FC0A6E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4BD879D-4231-4C83-7C44-3981E317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F8AE42F-868F-517E-B14B-CC1E84456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61E337-96A2-6696-01E4-6A3778631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7091FA5-18A2-F525-7BD6-A73971F2C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2E02032-23CB-2002-4CF5-833F0A5E8C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9C1BCAB-9CB0-F051-86B8-4BB1335DA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1F8E2EA-3BA4-BDB1-FF25-F9794CB3537F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DCFC3A-A277-F835-1F8B-2F6856F27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AF8FD6-2379-E95E-1A54-FF8CAA192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90F1CD3-6DFB-E9E0-A118-D72566FE5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B9E998-2534-2FD3-BC27-0C8510117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73BF66-17E7-449F-0896-7E9C97E2F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4A08F49-41A2-337B-9E29-BECCB45CD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5FAE7FA-9606-E6A1-D4B2-5FC5845D2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075B3F-4D6E-5674-DDBC-2791B6337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2FAAF23-7484-1D9F-F7D4-9A33C4253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A76BF35-26C3-74E4-2F27-EDB4CBEE6341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99459A-794C-6719-4306-3A2CFD789D27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27A422-7A58-7628-3690-B9FE240630F0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A1B119C-89F5-7AD4-E238-A0D44472A081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6236F84-49B8-2588-F01A-4CB18C0700EA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510C2E9-808A-A56C-7902-58965FF69270}"/>
              </a:ext>
            </a:extLst>
          </p:cNvPr>
          <p:cNvGrpSpPr/>
          <p:nvPr/>
        </p:nvGrpSpPr>
        <p:grpSpPr>
          <a:xfrm>
            <a:off x="6702197" y="1877693"/>
            <a:ext cx="1045129" cy="1564603"/>
            <a:chOff x="9022900" y="1740577"/>
            <a:chExt cx="2842121" cy="4254777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49C3389-6075-A172-96EE-BEFAA1B77EA7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198" name="Triangle 197">
                <a:extLst>
                  <a:ext uri="{FF2B5EF4-FFF2-40B4-BE49-F238E27FC236}">
                    <a16:creationId xmlns:a16="http://schemas.microsoft.com/office/drawing/2014/main" id="{D7551D89-11AA-A029-B724-A68E9849DA4E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6E7DECF-C011-EDFE-A6E8-B327D43909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FB743A6-6D1F-0673-6F37-FEAAD7B0E03D}"/>
                  </a:ext>
                </a:extLst>
              </p:cNvPr>
              <p:cNvCxnSpPr>
                <a:cxnSpLocks/>
                <a:endCxn id="198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2FAEBA8-C4C6-EB8A-8FDB-BD72F2560E60}"/>
                  </a:ext>
                </a:extLst>
              </p:cNvPr>
              <p:cNvCxnSpPr>
                <a:cxnSpLocks/>
                <a:endCxn id="198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B61C8C0-9D2E-0021-B56A-79CF4BDD7875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CC16020-DDA7-21E5-286E-95ECECC66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080221B-51ED-C0B1-9723-B4BF5A544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F911FAD-1C8C-0C7C-82D8-610D36A70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7558CE3-EC49-C7B5-C157-2ECAB5DB5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9BD0986-BB78-3A9C-0073-FC0062161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E781BB0-A9C7-C8E9-9D1C-D1EF7A177F6B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D4E3A2E-4FFE-C6EE-DCAC-233652DFB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1056A36-3811-8605-679F-DA30E72025FA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5811736-2AB7-780F-F2C7-F4FCF4D72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C813E0D0-E8E4-62BD-2F30-2D20F3CC84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7A6EDD4-4C8A-6BA2-64ED-D1779EDD0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4E3B8C6-41D1-9D0A-21BF-A76D3842E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85C6641-E587-AFB7-4538-02704A701F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88A3BF9-D4E4-C475-0A6B-B647FCF11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2C985C1-FFF6-EBAF-B44D-AEF8B18CD4D6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D2E90AD-E336-9A23-7B43-F01C3F477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4839F74-7207-0652-75FB-C1774DB31E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BB62F0-21DD-F339-7814-713C5827A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76E19C1-0266-0FFF-57A6-032D662FA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F4B8940-1BFA-24EA-07AD-EE67D3C7A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BB6F395-483D-6636-0FA3-35B15FA71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E610344-996A-EE27-4762-CA9C6299D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440F824-31E0-8F4B-2091-64327A57E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F690AEC-63B1-A7B7-E2DD-CB84D7F262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B57FA83-3B13-F61A-8793-0320D4FADF50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C560BB5-FFED-F3AB-74A2-22DF9F6D7299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A5F0B9B-CA47-54FB-6C57-FF7B06C3A043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DE93C92E-28A6-2987-F68F-1998AA84EA80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304F16F-4D77-443A-8D95-492809AD6BB4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96BFA49-3637-ADB3-6B8D-69DCCC450676}"/>
              </a:ext>
            </a:extLst>
          </p:cNvPr>
          <p:cNvGrpSpPr/>
          <p:nvPr/>
        </p:nvGrpSpPr>
        <p:grpSpPr>
          <a:xfrm>
            <a:off x="6733210" y="4328175"/>
            <a:ext cx="1045534" cy="1565209"/>
            <a:chOff x="9022900" y="1740577"/>
            <a:chExt cx="2842121" cy="4254777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4075A424-E430-7915-4EC2-E925470FD1C7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270" name="Triangle 269">
                <a:extLst>
                  <a:ext uri="{FF2B5EF4-FFF2-40B4-BE49-F238E27FC236}">
                    <a16:creationId xmlns:a16="http://schemas.microsoft.com/office/drawing/2014/main" id="{896FB943-BB25-0524-4A70-D8C297E6B5F7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684D2B1-5DA6-BA1C-0C4B-8CBF647B6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E60DC36-3F09-712D-C2E0-43D8DEF0A131}"/>
                  </a:ext>
                </a:extLst>
              </p:cNvPr>
              <p:cNvCxnSpPr>
                <a:cxnSpLocks/>
                <a:endCxn id="270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EBFD356-36A1-8630-7C68-C75CB7857FE3}"/>
                  </a:ext>
                </a:extLst>
              </p:cNvPr>
              <p:cNvCxnSpPr>
                <a:cxnSpLocks/>
                <a:endCxn id="270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2C936FB-E6CF-027A-7817-FFBB407C6E9A}"/>
                  </a:ext>
                </a:extLst>
              </p:cNvPr>
              <p:cNvCxnSpPr>
                <a:cxnSpLocks/>
                <a:endCxn id="270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4C0E48E-DDDA-79F8-FCFC-E5B17B5BC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55205DE-FB7E-D89E-DFA2-82AA5DB98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3A0D89C-A8DE-ADE5-CCBA-2B8A9FDA76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B3A465C-FDC2-7DD6-11A1-C99850881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702CF9F-F0A2-86FB-C1CE-D48EA7D826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31FFCB1-BED4-0AE7-45B9-0EFF9C71BF25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5465CD2E-4ABC-AE2F-7A82-83C0B0FA9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4559FD18-1E64-24B0-4032-81C9DC2F59AD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1A715A1-6F1C-19B7-2B45-F2F77968A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ABAB3DD-03E3-748A-4E24-07AA56DEA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7785C1D7-0B48-C2D7-CDF3-B17B61B8C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8C106BD-9AB4-03C0-2910-456F5AAD3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89B1293-3795-2DDB-9305-1CFB88A0F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3A3D8158-FF37-1F68-95A8-D9926E997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4C0608AD-AF26-7EA7-9E46-AB0C6C7340DB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AB91441-436A-306C-AF6A-B1A336491C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FC62A9B9-166E-4AAA-6576-60E8B255AA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55B7ED0-D9FD-440F-3AFB-EAB61171A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2E705D7E-CCF6-22AA-DD1C-C400462E7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80ABB95-DFBA-CCB4-1518-36F274C9D2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2B6EDC5-5FA8-A2F2-8D51-A20C364A0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098A5A5-05FD-2645-8E9E-B52B18B8D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9332AEF-056B-A81D-3B05-477581A26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4DEBDD5D-0944-8C5E-59BC-EBBA8864C9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DAB2238A-7277-7B10-DC5F-9F557BD48ED5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69F9CFDD-836D-1D87-82B2-B60D902E8CA4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EDCCC80-A681-4CA0-FFDF-76117BB31194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A1195A9E-D774-98DD-E066-BD15A8438499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C3AD3BB-72BF-CA25-18AF-DCED00640A8F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62BEAF31-1A18-DCF8-E46E-0D617F871214}"/>
              </a:ext>
            </a:extLst>
          </p:cNvPr>
          <p:cNvSpPr txBox="1"/>
          <p:nvPr/>
        </p:nvSpPr>
        <p:spPr>
          <a:xfrm rot="5400000">
            <a:off x="6897028" y="366139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62E1088-2229-D5FC-CE4E-1BAF12A7C7BD}"/>
              </a:ext>
            </a:extLst>
          </p:cNvPr>
          <p:cNvSpPr txBox="1"/>
          <p:nvPr/>
        </p:nvSpPr>
        <p:spPr>
          <a:xfrm>
            <a:off x="2672033" y="25177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46BCCDD-12A1-9F6B-06AA-972D69BFEB81}"/>
              </a:ext>
            </a:extLst>
          </p:cNvPr>
          <p:cNvSpPr txBox="1"/>
          <p:nvPr/>
        </p:nvSpPr>
        <p:spPr>
          <a:xfrm>
            <a:off x="2714182" y="503410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466130C-DA89-C4EB-2591-24A7B7144840}"/>
              </a:ext>
            </a:extLst>
          </p:cNvPr>
          <p:cNvGrpSpPr/>
          <p:nvPr/>
        </p:nvGrpSpPr>
        <p:grpSpPr>
          <a:xfrm>
            <a:off x="4674790" y="1925875"/>
            <a:ext cx="1045129" cy="1564603"/>
            <a:chOff x="9022900" y="1740577"/>
            <a:chExt cx="2842121" cy="4254777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5CBB94A-F59B-268E-99C9-46E38031231F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309" name="Triangle 308">
                <a:extLst>
                  <a:ext uri="{FF2B5EF4-FFF2-40B4-BE49-F238E27FC236}">
                    <a16:creationId xmlns:a16="http://schemas.microsoft.com/office/drawing/2014/main" id="{94E100B8-8434-D2B9-C775-A1A89E55FBB6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54D0A2-F0B1-0CF5-96C6-DDE742A39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2E85701-5EA6-F43F-8F39-857FD2E323FE}"/>
                  </a:ext>
                </a:extLst>
              </p:cNvPr>
              <p:cNvCxnSpPr>
                <a:cxnSpLocks/>
                <a:endCxn id="309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4EAE49E7-A7ED-162B-29B8-DC0A869E85C1}"/>
                  </a:ext>
                </a:extLst>
              </p:cNvPr>
              <p:cNvCxnSpPr>
                <a:cxnSpLocks/>
                <a:endCxn id="309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A7CD3273-7A51-67C6-D1C8-92CF6D22BA72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CEDAC67-2D58-FCB2-24BE-0CDDB8AE1F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4262446-2F10-8744-DD7A-87E301066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2E254488-B864-ADE3-EDFD-F92F0FC9E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0E2395EA-4723-6968-A9C6-2F05178DC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939CA23-DE15-C1E9-0A36-73ADBD7A2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F05F5319-75DC-A8D5-CA26-ECAB330B43AC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F8880DC7-FE3C-763C-0D4C-21C81E424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87D39C18-7144-FC83-ABD0-F8D9E4FBF47A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60B57159-CBA2-F6AA-DDAD-65BA569503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1F5A8EFA-071E-A853-1994-5F8A2ECC7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7637AC3-8C12-BA48-84B5-BC2F009DB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EBBF3F2-D48E-6853-59ED-76A99DB86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E4383D42-6119-A29F-0345-E72DFC75F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9229A56-C144-11DB-1AA6-D89477633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C6FF72F-3557-61BD-7096-203CDED26C16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566BFCB4-6E00-4948-32C9-056785A73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190DF07-8CB6-0840-7E81-4E5B5EBC2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0A20DAE-C11C-E680-595D-AF678235C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CDB7627-6CC6-35E2-C8A3-164D29F51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CE51B128-F16C-BB9D-835D-173A5A918F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2006F307-F06D-410A-60B7-29A11220B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07E1DB0-549D-4A20-91FD-4BD475753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783303F-1A5B-5684-6031-BEAE4A6D1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B59774B-C44E-D059-0A8D-2421F0E327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F30CCB7-F2A4-5B13-BD03-D2D67D2CF983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9BEF1A9-02F9-E433-0A2F-D0D9DF1D7F95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34BA6785-EE23-2F70-A789-899B3E6D0221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A0C9207-F5D1-0BF5-4904-647879BEBC90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4552BF3-906A-78A7-8319-35B68BF32AF2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307742E-E6C2-B309-8798-C43AF165E79A}"/>
              </a:ext>
            </a:extLst>
          </p:cNvPr>
          <p:cNvGrpSpPr/>
          <p:nvPr/>
        </p:nvGrpSpPr>
        <p:grpSpPr>
          <a:xfrm>
            <a:off x="4628268" y="4368806"/>
            <a:ext cx="1045534" cy="1565209"/>
            <a:chOff x="9022900" y="1740577"/>
            <a:chExt cx="2842121" cy="4254777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9EAB6C7-E53F-F9AC-2817-9E5D2A1A2CFC}"/>
                </a:ext>
              </a:extLst>
            </p:cNvPr>
            <p:cNvGrpSpPr/>
            <p:nvPr/>
          </p:nvGrpSpPr>
          <p:grpSpPr>
            <a:xfrm>
              <a:off x="9022900" y="1740577"/>
              <a:ext cx="2842121" cy="4254777"/>
              <a:chOff x="9022900" y="1740577"/>
              <a:chExt cx="2842121" cy="4254777"/>
            </a:xfrm>
          </p:grpSpPr>
          <p:sp>
            <p:nvSpPr>
              <p:cNvPr id="345" name="Triangle 344">
                <a:extLst>
                  <a:ext uri="{FF2B5EF4-FFF2-40B4-BE49-F238E27FC236}">
                    <a16:creationId xmlns:a16="http://schemas.microsoft.com/office/drawing/2014/main" id="{2D6B565B-61BF-D0ED-BB30-549E5C77DC90}"/>
                  </a:ext>
                </a:extLst>
              </p:cNvPr>
              <p:cNvSpPr/>
              <p:nvPr/>
            </p:nvSpPr>
            <p:spPr>
              <a:xfrm>
                <a:off x="10074459" y="3804745"/>
                <a:ext cx="725214" cy="625184"/>
              </a:xfrm>
              <a:prstGeom prst="triangle">
                <a:avLst/>
              </a:prstGeom>
              <a:solidFill>
                <a:srgbClr val="AF4FF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1F8EFF6-361B-E469-24B2-1FC921083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3061138"/>
                <a:ext cx="0" cy="7738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C1C35A7-423D-5731-C940-30C8F8878DC0}"/>
                  </a:ext>
                </a:extLst>
              </p:cNvPr>
              <p:cNvCxnSpPr>
                <a:cxnSpLocks/>
                <a:endCxn id="345" idx="4"/>
              </p:cNvCxnSpPr>
              <p:nvPr/>
            </p:nvCxnSpPr>
            <p:spPr>
              <a:xfrm flipH="1" flipV="1">
                <a:off x="10799673" y="4429929"/>
                <a:ext cx="525517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6DAD0C3A-8C38-8E88-6DB6-EA17EED57A02}"/>
                  </a:ext>
                </a:extLst>
              </p:cNvPr>
              <p:cNvCxnSpPr>
                <a:cxnSpLocks/>
                <a:endCxn id="345" idx="3"/>
              </p:cNvCxnSpPr>
              <p:nvPr/>
            </p:nvCxnSpPr>
            <p:spPr>
              <a:xfrm flipV="1">
                <a:off x="10437066" y="4429929"/>
                <a:ext cx="0" cy="31506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039E67F-BAC3-2DAF-1CB2-57C2C0626A9F}"/>
                  </a:ext>
                </a:extLst>
              </p:cNvPr>
              <p:cNvCxnSpPr>
                <a:cxnSpLocks/>
                <a:endCxn id="345" idx="2"/>
              </p:cNvCxnSpPr>
              <p:nvPr/>
            </p:nvCxnSpPr>
            <p:spPr>
              <a:xfrm flipV="1">
                <a:off x="9664839" y="4429929"/>
                <a:ext cx="409620" cy="52044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E4AE3D5-5E32-2832-042A-EE23F0FD0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066" y="2508422"/>
                <a:ext cx="362607" cy="552716"/>
              </a:xfrm>
              <a:prstGeom prst="line">
                <a:avLst/>
              </a:prstGeom>
              <a:ln w="381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2D86E6B-355E-8EB7-87B9-0912ECBB1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7066" y="4950372"/>
                <a:ext cx="407773" cy="15296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10898B3-1D69-1EB2-B0E5-95D306EE47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4839" y="4950372"/>
                <a:ext cx="0" cy="35067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4DCFFC7-85B2-3D69-2687-0CB8F57F6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0952" y="5301049"/>
                <a:ext cx="203887" cy="3459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7C8F41C5-8548-8757-8128-7A80B88F2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06805" y="2702792"/>
                <a:ext cx="330260" cy="3858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1FF45143-453D-1A35-9B61-E5C6FB1FF8CD}"/>
                  </a:ext>
                </a:extLst>
              </p:cNvPr>
              <p:cNvSpPr/>
              <p:nvPr/>
            </p:nvSpPr>
            <p:spPr>
              <a:xfrm>
                <a:off x="10317920" y="2941268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103665B-E26A-036B-9381-305718F32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2895" y="2508422"/>
                <a:ext cx="547139" cy="19437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B9876D0-3540-1A48-5B5C-8E202B0BD360}"/>
                  </a:ext>
                </a:extLst>
              </p:cNvPr>
              <p:cNvSpPr/>
              <p:nvPr/>
            </p:nvSpPr>
            <p:spPr>
              <a:xfrm>
                <a:off x="10025473" y="2636463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5A8FAAB-5D30-212B-365F-16D5ECEDB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60952" y="1907628"/>
                <a:ext cx="101942" cy="60079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4FA35D8-DF77-F69B-6B04-7AF86312F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8674" y="4814471"/>
                <a:ext cx="189695" cy="48657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90C9180-D9CB-C282-5547-5AC78FAC0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14174" y="5296384"/>
                <a:ext cx="512531" cy="4318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33DA4CC-A302-93DA-4625-8CA1DC2E34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50692" y="5001666"/>
                <a:ext cx="189695" cy="486578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FED93A0C-763B-B9BC-F179-B9DFF5700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6764" y="5137590"/>
                <a:ext cx="448257" cy="35065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AECA714B-E41D-AB7A-BE6E-8694327CE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9348" y="2508422"/>
                <a:ext cx="507357" cy="286956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4EB09AD2-D6D6-EDAC-F8EF-39179399C68B}"/>
                  </a:ext>
                </a:extLst>
              </p:cNvPr>
              <p:cNvSpPr/>
              <p:nvPr/>
            </p:nvSpPr>
            <p:spPr>
              <a:xfrm>
                <a:off x="10536220" y="5210797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ED30548-2979-6391-F523-C09EF3E64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2900" y="5001666"/>
                <a:ext cx="411083" cy="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469AA71E-EAED-B886-BC36-17D62784A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300" y="1989674"/>
                <a:ext cx="348527" cy="487165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AC3F8418-7B67-427B-3362-D3BE41117A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325190" y="2235888"/>
                <a:ext cx="449314" cy="67589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001F4BCC-FC87-1B97-D8C7-CDE1C25D3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56749" y="1740577"/>
                <a:ext cx="318974" cy="291812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324D2838-EA07-171B-D2BA-7F1D8E277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244" y="1914939"/>
                <a:ext cx="182282" cy="360708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 w="3810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755A0E2D-E88A-C5FA-2CBD-0E4FE519B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0780" y="5481924"/>
                <a:ext cx="182282" cy="360708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1D835F0-2454-3505-836B-113F1AD2E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3741" y="5842954"/>
                <a:ext cx="133065" cy="15240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29E7E758-5040-AE21-84BA-C9C6F7954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761" y="5568192"/>
                <a:ext cx="321974" cy="83737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EB96EAC-BA8C-1C39-9BA5-B9896C4BD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56" y="5034109"/>
                <a:ext cx="206637" cy="57106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A45EC846-25A6-FE86-9137-072B8F69F6CD}"/>
                  </a:ext>
                </a:extLst>
              </p:cNvPr>
              <p:cNvSpPr/>
              <p:nvPr/>
            </p:nvSpPr>
            <p:spPr>
              <a:xfrm>
                <a:off x="11053041" y="2446413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53EC0A4-0FB3-6445-5F36-B67F136355BE}"/>
                  </a:ext>
                </a:extLst>
              </p:cNvPr>
              <p:cNvSpPr/>
              <p:nvPr/>
            </p:nvSpPr>
            <p:spPr>
              <a:xfrm>
                <a:off x="10359107" y="4675336"/>
                <a:ext cx="139135" cy="1391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0DD487C-6D68-1913-A0C6-FD03A39AEE75}"/>
                  </a:ext>
                </a:extLst>
              </p:cNvPr>
              <p:cNvSpPr/>
              <p:nvPr/>
            </p:nvSpPr>
            <p:spPr>
              <a:xfrm>
                <a:off x="11277629" y="4889519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410EC3FD-5201-9F16-52B8-0CB6C65D5AD3}"/>
                  </a:ext>
                </a:extLst>
              </p:cNvPr>
              <p:cNvSpPr/>
              <p:nvPr/>
            </p:nvSpPr>
            <p:spPr>
              <a:xfrm>
                <a:off x="9391159" y="4943061"/>
                <a:ext cx="139135" cy="13913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7D0CBC26-49E9-4B2C-7265-E9D9B41C89F2}"/>
                </a:ext>
              </a:extLst>
            </p:cNvPr>
            <p:cNvSpPr/>
            <p:nvPr/>
          </p:nvSpPr>
          <p:spPr>
            <a:xfrm>
              <a:off x="9493326" y="2130547"/>
              <a:ext cx="139135" cy="13913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5D2D0E2-0F2C-AF05-0F41-3CD4414EB9D1}"/>
              </a:ext>
            </a:extLst>
          </p:cNvPr>
          <p:cNvSpPr txBox="1"/>
          <p:nvPr/>
        </p:nvSpPr>
        <p:spPr>
          <a:xfrm rot="5400000">
            <a:off x="4873922" y="375016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31179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Pedigo</dc:creator>
  <cp:lastModifiedBy>Ben Pedigo</cp:lastModifiedBy>
  <cp:revision>17</cp:revision>
  <dcterms:created xsi:type="dcterms:W3CDTF">2024-01-10T22:34:35Z</dcterms:created>
  <dcterms:modified xsi:type="dcterms:W3CDTF">2024-01-11T17:59:53Z</dcterms:modified>
</cp:coreProperties>
</file>