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0116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>
        <p:scale>
          <a:sx n="60" d="100"/>
          <a:sy n="60" d="100"/>
        </p:scale>
        <p:origin x="71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095078"/>
            <a:ext cx="15087600" cy="4456853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723804"/>
            <a:ext cx="15087600" cy="3090756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681567"/>
            <a:ext cx="433768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681567"/>
            <a:ext cx="1276159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3191512"/>
            <a:ext cx="17350740" cy="532510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8566999"/>
            <a:ext cx="17350740" cy="28003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407833"/>
            <a:ext cx="85496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407833"/>
            <a:ext cx="85496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681568"/>
            <a:ext cx="173507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3138171"/>
            <a:ext cx="8510349" cy="153796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676140"/>
            <a:ext cx="851034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3138171"/>
            <a:ext cx="8552260" cy="153796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676140"/>
            <a:ext cx="855226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853440"/>
            <a:ext cx="6488191" cy="298704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843194"/>
            <a:ext cx="10184130" cy="9097433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840480"/>
            <a:ext cx="6488191" cy="7114964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853440"/>
            <a:ext cx="6488191" cy="298704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843194"/>
            <a:ext cx="10184130" cy="9097433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840480"/>
            <a:ext cx="6488191" cy="7114964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6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681568"/>
            <a:ext cx="173507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407833"/>
            <a:ext cx="173507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1865187"/>
            <a:ext cx="67894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4F84C7-C0D8-7E4D-8FA4-F6E4F649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-31900"/>
            <a:ext cx="6858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90F89-3A60-BC47-AB6D-348FC48F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-31900"/>
            <a:ext cx="6858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209982-4C40-9E41-8C8A-D2157F12D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6476" y="-3190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4FF4C-BA7F-0048-BDA4-21359896B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38" y="6116931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352F1B-5630-2846-8A86-38F505BBB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938" y="611693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Pedigo</dc:creator>
  <cp:lastModifiedBy>Benjamin Pedigo</cp:lastModifiedBy>
  <cp:revision>2</cp:revision>
  <dcterms:created xsi:type="dcterms:W3CDTF">2019-02-27T02:13:52Z</dcterms:created>
  <dcterms:modified xsi:type="dcterms:W3CDTF">2019-02-27T02:31:08Z</dcterms:modified>
</cp:coreProperties>
</file>