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20116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 snapToObjects="1">
      <p:cViewPr>
        <p:scale>
          <a:sx n="60" d="100"/>
          <a:sy n="60" d="100"/>
        </p:scale>
        <p:origin x="7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19CA1-7320-D146-8D40-F39C2E65814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143000"/>
            <a:ext cx="484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52D7-4384-914A-99B4-642F6B47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987552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975104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2962656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3950208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4937760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5925312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6912864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7900416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52D7-4384-914A-99B4-642F6B473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095078"/>
            <a:ext cx="15087600" cy="4456853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723804"/>
            <a:ext cx="15087600" cy="3090756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81567"/>
            <a:ext cx="433768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81567"/>
            <a:ext cx="1276159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3191512"/>
            <a:ext cx="17350740" cy="532510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8566999"/>
            <a:ext cx="17350740" cy="28003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81568"/>
            <a:ext cx="173507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3138171"/>
            <a:ext cx="8510349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676140"/>
            <a:ext cx="851034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3138171"/>
            <a:ext cx="8552260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676140"/>
            <a:ext cx="85522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843194"/>
            <a:ext cx="10184130" cy="9097433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843194"/>
            <a:ext cx="10184130" cy="9097433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81568"/>
            <a:ext cx="173507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407833"/>
            <a:ext cx="173507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61D504-929D-9440-BC82-2D0B4CC2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5" y="6373508"/>
            <a:ext cx="6428091" cy="6428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90F89-3A60-BC47-AB6D-348FC48F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1900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F84C7-C0D8-7E4D-8FA4-F6E4F649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98" y="-3190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4FF4C-BA7F-0048-BDA4-21359896B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196" y="-3190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52F1B-5630-2846-8A86-38F505BBB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098" y="6039293"/>
            <a:ext cx="6858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09982-4C40-9E41-8C8A-D2157F12D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6196" y="603929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Pedigo</dc:creator>
  <cp:lastModifiedBy>Benjamin Pedigo</cp:lastModifiedBy>
  <cp:revision>10</cp:revision>
  <dcterms:created xsi:type="dcterms:W3CDTF">2019-02-27T02:13:52Z</dcterms:created>
  <dcterms:modified xsi:type="dcterms:W3CDTF">2019-02-27T04:31:49Z</dcterms:modified>
</cp:coreProperties>
</file>