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20116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>
        <p:scale>
          <a:sx n="60" d="100"/>
          <a:sy n="60" d="100"/>
        </p:scale>
        <p:origin x="71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19CA1-7320-D146-8D40-F39C2E65814D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143000"/>
            <a:ext cx="452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52D7-4384-914A-99B4-642F6B47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987552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975104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2962656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3950208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4937760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5925312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6912864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7900416" algn="l" defTabSz="1975104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143000"/>
            <a:ext cx="4527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52D7-4384-914A-99B4-642F6B473D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244726"/>
            <a:ext cx="1709928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204076"/>
            <a:ext cx="150876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30250"/>
            <a:ext cx="433768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30250"/>
            <a:ext cx="1276159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419479"/>
            <a:ext cx="1735074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178929"/>
            <a:ext cx="1735074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651250"/>
            <a:ext cx="85496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651250"/>
            <a:ext cx="85496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30253"/>
            <a:ext cx="173507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362326"/>
            <a:ext cx="851034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010150"/>
            <a:ext cx="851034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362326"/>
            <a:ext cx="855226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010150"/>
            <a:ext cx="855226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3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974853"/>
            <a:ext cx="1018413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14400"/>
            <a:ext cx="648819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974853"/>
            <a:ext cx="1018413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114800"/>
            <a:ext cx="648819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4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30253"/>
            <a:ext cx="173507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651250"/>
            <a:ext cx="173507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5E60-1D56-F540-824F-E1A4FF4FBEDE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2712703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2712703"/>
            <a:ext cx="45262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F704-4657-3544-B520-D117D41B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61D504-929D-9440-BC82-2D0B4CC24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" y="7219506"/>
            <a:ext cx="6624084" cy="6624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90F89-3A60-BC47-AB6D-348FC48F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300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F84C7-C0D8-7E4D-8FA4-F6E4F649D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98" y="42530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4FF4C-BA7F-0048-BDA4-21359896B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6196" y="425300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352F1B-5630-2846-8A86-38F505BBB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098" y="6772938"/>
            <a:ext cx="6858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209982-4C40-9E41-8C8A-D2157F12D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6196" y="677293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Pedigo</dc:creator>
  <cp:lastModifiedBy>Benjamin Pedigo</cp:lastModifiedBy>
  <cp:revision>18</cp:revision>
  <cp:lastPrinted>2019-02-27T15:07:17Z</cp:lastPrinted>
  <dcterms:created xsi:type="dcterms:W3CDTF">2019-02-27T02:13:52Z</dcterms:created>
  <dcterms:modified xsi:type="dcterms:W3CDTF">2019-02-27T16:34:59Z</dcterms:modified>
</cp:coreProperties>
</file>