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b702311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b702311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7023113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b702311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702311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b702311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36800" y="3064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Lexend"/>
                <a:ea typeface="Lexend"/>
                <a:cs typeface="Lexend"/>
                <a:sym typeface="Lexend"/>
              </a:rPr>
              <a:t>Jenkins</a:t>
            </a:r>
            <a:endParaRPr sz="6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460950" y="2874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Lexend"/>
                <a:ea typeface="Lexend"/>
                <a:cs typeface="Lexend"/>
                <a:sym typeface="Lexend"/>
              </a:rPr>
              <a:t>What is continuous integration ?</a:t>
            </a:r>
            <a:endParaRPr sz="6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1930955" y="3345333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" name="Google Shape;96;p15"/>
          <p:cNvSpPr txBox="1"/>
          <p:nvPr/>
        </p:nvSpPr>
        <p:spPr>
          <a:xfrm>
            <a:off x="1907097" y="3457812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BUILD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229955" y="2834050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29955" y="2974674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CODE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255604" y="4178423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238871" y="4286578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07833" y="3403720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83975" y="3516199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PUSH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92900" y="432275"/>
            <a:ext cx="422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Code, Build, Test &amp; Push</a:t>
            </a:r>
            <a:endParaRPr b="1" i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1760950" y="2996575"/>
            <a:ext cx="473700" cy="376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5400000">
            <a:off x="635775" y="2931775"/>
            <a:ext cx="497700" cy="560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flipH="1" rot="-5400000">
            <a:off x="1728000" y="3986325"/>
            <a:ext cx="643500" cy="399300"/>
          </a:xfrm>
          <a:prstGeom prst="bentUpArrow">
            <a:avLst>
              <a:gd fmla="val 28450" name="adj1"/>
              <a:gd fmla="val 2297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>
            <a:off x="495350" y="4026875"/>
            <a:ext cx="729900" cy="448500"/>
          </a:xfrm>
          <a:prstGeom prst="bentUpArrow">
            <a:avLst>
              <a:gd fmla="val 28450" name="adj1"/>
              <a:gd fmla="val 2297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669755" y="3507858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9" name="Google Shape;109;p15"/>
          <p:cNvSpPr txBox="1"/>
          <p:nvPr/>
        </p:nvSpPr>
        <p:spPr>
          <a:xfrm>
            <a:off x="4645897" y="3620337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BUILD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968755" y="2996575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968755" y="3137199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CODE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994404" y="4340948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977671" y="4449103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146633" y="3566245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122775" y="3678724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PUSH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/>
          <p:nvPr/>
        </p:nvSpPr>
        <p:spPr>
          <a:xfrm flipH="1" rot="10800000">
            <a:off x="4499750" y="3159100"/>
            <a:ext cx="473700" cy="376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3374575" y="3094300"/>
            <a:ext cx="497700" cy="560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 rot="-5400000">
            <a:off x="4466800" y="4148850"/>
            <a:ext cx="643500" cy="399300"/>
          </a:xfrm>
          <a:prstGeom prst="bentUpArrow">
            <a:avLst>
              <a:gd fmla="val 28450" name="adj1"/>
              <a:gd fmla="val 2297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>
            <a:off x="3234150" y="4189400"/>
            <a:ext cx="729900" cy="448500"/>
          </a:xfrm>
          <a:prstGeom prst="bentUpArrow">
            <a:avLst>
              <a:gd fmla="val 28450" name="adj1"/>
              <a:gd fmla="val 2297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7641555" y="3584058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1" name="Google Shape;121;p15"/>
          <p:cNvSpPr txBox="1"/>
          <p:nvPr/>
        </p:nvSpPr>
        <p:spPr>
          <a:xfrm>
            <a:off x="7617697" y="3696537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BUILD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940555" y="3072775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6940555" y="3213399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CODE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966204" y="4417148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949471" y="4525303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118433" y="3642445"/>
            <a:ext cx="531000" cy="489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6094575" y="3754924"/>
            <a:ext cx="5133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PUSH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/>
          <p:nvPr/>
        </p:nvSpPr>
        <p:spPr>
          <a:xfrm flipH="1" rot="10800000">
            <a:off x="7471550" y="3235300"/>
            <a:ext cx="473700" cy="376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5400000">
            <a:off x="6346375" y="3170500"/>
            <a:ext cx="497700" cy="560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-5400000">
            <a:off x="7438600" y="4225050"/>
            <a:ext cx="643500" cy="399300"/>
          </a:xfrm>
          <a:prstGeom prst="bentUpArrow">
            <a:avLst>
              <a:gd fmla="val 28450" name="adj1"/>
              <a:gd fmla="val 2297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>
            <a:off x="6205950" y="4265600"/>
            <a:ext cx="729900" cy="448500"/>
          </a:xfrm>
          <a:prstGeom prst="bentUpArrow">
            <a:avLst>
              <a:gd fmla="val 28450" name="adj1"/>
              <a:gd fmla="val 2297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648800" y="1172300"/>
            <a:ext cx="1099200" cy="134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890600" y="1692525"/>
            <a:ext cx="857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VCS -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15"/>
          <p:cNvCxnSpPr>
            <a:stCxn id="97" idx="0"/>
            <a:endCxn id="132" idx="2"/>
          </p:cNvCxnSpPr>
          <p:nvPr/>
        </p:nvCxnSpPr>
        <p:spPr>
          <a:xfrm rot="-5400000">
            <a:off x="2076405" y="1261600"/>
            <a:ext cx="991500" cy="2153400"/>
          </a:xfrm>
          <a:prstGeom prst="curved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10" idx="0"/>
            <a:endCxn id="132" idx="3"/>
          </p:cNvCxnSpPr>
          <p:nvPr/>
        </p:nvCxnSpPr>
        <p:spPr>
          <a:xfrm flipH="1" rot="5400000">
            <a:off x="3974455" y="2736775"/>
            <a:ext cx="483600" cy="36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22" idx="0"/>
            <a:endCxn id="133" idx="3"/>
          </p:cNvCxnSpPr>
          <p:nvPr/>
        </p:nvCxnSpPr>
        <p:spPr>
          <a:xfrm flipH="1" rot="5400000">
            <a:off x="5399005" y="1265725"/>
            <a:ext cx="1155900" cy="2458200"/>
          </a:xfrm>
          <a:prstGeom prst="curved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520275" y="3135925"/>
            <a:ext cx="8133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Developers</a:t>
            </a:r>
            <a:endParaRPr b="1" sz="900"/>
          </a:p>
        </p:txBody>
      </p:sp>
      <p:sp>
        <p:nvSpPr>
          <p:cNvPr id="142" name="Google Shape;142;p16"/>
          <p:cNvSpPr/>
          <p:nvPr/>
        </p:nvSpPr>
        <p:spPr>
          <a:xfrm>
            <a:off x="1874250" y="3174100"/>
            <a:ext cx="8133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VCS</a:t>
            </a:r>
            <a:endParaRPr b="1" sz="900"/>
          </a:p>
        </p:txBody>
      </p:sp>
      <p:sp>
        <p:nvSpPr>
          <p:cNvPr id="143" name="Google Shape;143;p16"/>
          <p:cNvSpPr/>
          <p:nvPr/>
        </p:nvSpPr>
        <p:spPr>
          <a:xfrm>
            <a:off x="3228225" y="3135925"/>
            <a:ext cx="8133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Fetch</a:t>
            </a:r>
            <a:endParaRPr b="1" sz="900"/>
          </a:p>
        </p:txBody>
      </p:sp>
      <p:sp>
        <p:nvSpPr>
          <p:cNvPr id="144" name="Google Shape;144;p16"/>
          <p:cNvSpPr/>
          <p:nvPr/>
        </p:nvSpPr>
        <p:spPr>
          <a:xfrm>
            <a:off x="4582200" y="3135925"/>
            <a:ext cx="8133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Build</a:t>
            </a:r>
            <a:endParaRPr b="1" sz="900"/>
          </a:p>
        </p:txBody>
      </p:sp>
      <p:sp>
        <p:nvSpPr>
          <p:cNvPr id="145" name="Google Shape;145;p16"/>
          <p:cNvSpPr/>
          <p:nvPr/>
        </p:nvSpPr>
        <p:spPr>
          <a:xfrm>
            <a:off x="7636125" y="3135925"/>
            <a:ext cx="8133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Notify</a:t>
            </a:r>
            <a:endParaRPr b="1" sz="900"/>
          </a:p>
        </p:txBody>
      </p:sp>
      <p:sp>
        <p:nvSpPr>
          <p:cNvPr id="146" name="Google Shape;146;p16"/>
          <p:cNvSpPr/>
          <p:nvPr/>
        </p:nvSpPr>
        <p:spPr>
          <a:xfrm>
            <a:off x="6132650" y="3135925"/>
            <a:ext cx="8133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Test</a:t>
            </a:r>
            <a:endParaRPr b="1" sz="900"/>
          </a:p>
        </p:txBody>
      </p:sp>
      <p:cxnSp>
        <p:nvCxnSpPr>
          <p:cNvPr id="147" name="Google Shape;147;p16"/>
          <p:cNvCxnSpPr>
            <a:stCxn id="141" idx="3"/>
            <a:endCxn id="142" idx="1"/>
          </p:cNvCxnSpPr>
          <p:nvPr/>
        </p:nvCxnSpPr>
        <p:spPr>
          <a:xfrm>
            <a:off x="1333575" y="3363025"/>
            <a:ext cx="540600" cy="3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2687588" y="3382150"/>
            <a:ext cx="540600" cy="3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4041525" y="3363025"/>
            <a:ext cx="540600" cy="3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6"/>
          <p:cNvCxnSpPr>
            <a:endCxn id="146" idx="1"/>
          </p:cNvCxnSpPr>
          <p:nvPr/>
        </p:nvCxnSpPr>
        <p:spPr>
          <a:xfrm>
            <a:off x="5493650" y="3343825"/>
            <a:ext cx="639000" cy="1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>
            <a:endCxn id="145" idx="1"/>
          </p:cNvCxnSpPr>
          <p:nvPr/>
        </p:nvCxnSpPr>
        <p:spPr>
          <a:xfrm flipH="1" rot="10800000">
            <a:off x="7020825" y="3363025"/>
            <a:ext cx="615300" cy="1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6"/>
          <p:cNvCxnSpPr>
            <a:endCxn id="141" idx="2"/>
          </p:cNvCxnSpPr>
          <p:nvPr/>
        </p:nvCxnSpPr>
        <p:spPr>
          <a:xfrm rot="10800000">
            <a:off x="926925" y="3590125"/>
            <a:ext cx="10800" cy="659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6"/>
          <p:cNvCxnSpPr/>
          <p:nvPr/>
        </p:nvCxnSpPr>
        <p:spPr>
          <a:xfrm flipH="1" rot="10800000">
            <a:off x="915875" y="4139600"/>
            <a:ext cx="7107000" cy="8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45" idx="2"/>
          </p:cNvCxnSpPr>
          <p:nvPr/>
        </p:nvCxnSpPr>
        <p:spPr>
          <a:xfrm>
            <a:off x="8042775" y="3590125"/>
            <a:ext cx="9600" cy="54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6"/>
          <p:cNvSpPr/>
          <p:nvPr/>
        </p:nvSpPr>
        <p:spPr>
          <a:xfrm rot="5400000">
            <a:off x="5352500" y="-278700"/>
            <a:ext cx="768900" cy="526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6" name="Google Shape;156;p16"/>
          <p:cNvSpPr txBox="1"/>
          <p:nvPr/>
        </p:nvSpPr>
        <p:spPr>
          <a:xfrm>
            <a:off x="3696350" y="1135950"/>
            <a:ext cx="40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Jenkins</a:t>
            </a:r>
            <a:endParaRPr b="1"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