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2"/>
    <p:restoredTop sz="72527"/>
  </p:normalViewPr>
  <p:slideViewPr>
    <p:cSldViewPr snapToGrid="0" snapToObjects="1">
      <p:cViewPr varScale="1">
        <p:scale>
          <a:sx n="90" d="100"/>
          <a:sy n="9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0BD70-7037-FB4D-8E5F-A0A34DC4720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08532-BB12-3648-B9D0-18D692D2D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5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at https://</a:t>
            </a:r>
            <a:r>
              <a:rPr lang="en-US" dirty="0" err="1"/>
              <a:t>distill.pub</a:t>
            </a:r>
            <a:r>
              <a:rPr lang="en-US" dirty="0"/>
              <a:t>/2016/augmented-</a:t>
            </a:r>
            <a:r>
              <a:rPr lang="en-US" dirty="0" err="1"/>
              <a:t>rnns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8532-BB12-3648-B9D0-18D692D2D4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29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at https://</a:t>
            </a:r>
            <a:r>
              <a:rPr lang="en-US" dirty="0" err="1"/>
              <a:t>distill.pub</a:t>
            </a:r>
            <a:r>
              <a:rPr lang="en-US" dirty="0"/>
              <a:t>/2016/augmented-</a:t>
            </a:r>
            <a:r>
              <a:rPr lang="en-US" dirty="0" err="1"/>
              <a:t>rnns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8532-BB12-3648-B9D0-18D692D2D4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8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at https://</a:t>
            </a:r>
            <a:r>
              <a:rPr lang="en-US" dirty="0" err="1"/>
              <a:t>distill.pub</a:t>
            </a:r>
            <a:r>
              <a:rPr lang="en-US" dirty="0"/>
              <a:t>/2016/augmented-</a:t>
            </a:r>
            <a:r>
              <a:rPr lang="en-US" dirty="0" err="1"/>
              <a:t>rnns</a:t>
            </a:r>
            <a:r>
              <a:rPr lang="en-US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8532-BB12-3648-B9D0-18D692D2D4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0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at https://</a:t>
            </a:r>
            <a:r>
              <a:rPr lang="en-US" dirty="0" err="1"/>
              <a:t>distill.pub</a:t>
            </a:r>
            <a:r>
              <a:rPr lang="en-US" dirty="0"/>
              <a:t>/2016/augmented-</a:t>
            </a:r>
            <a:r>
              <a:rPr lang="en-US" dirty="0" err="1"/>
              <a:t>rnns</a:t>
            </a:r>
            <a:r>
              <a:rPr lang="en-US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8532-BB12-3648-B9D0-18D692D2D4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7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308532-BB12-3648-B9D0-18D692D2D4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2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B215-66EB-1044-AB73-8FB44D6D8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F62D-6F18-3A48-9262-4794F2205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3C31-12A0-5648-98BB-0F94E794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D85A-7BBA-DA4F-9998-F0ACD626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D788B-C534-7945-9A38-5887587D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7DDDA0F-4533-B44C-AAE3-16AC6BB5A1A2}"/>
              </a:ext>
            </a:extLst>
          </p:cNvPr>
          <p:cNvSpPr/>
          <p:nvPr userDrawn="1"/>
        </p:nvSpPr>
        <p:spPr>
          <a:xfrm>
            <a:off x="0" y="0"/>
            <a:ext cx="9144000" cy="16906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40F88-40FB-314A-B9F9-4DA53F1BC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AF65-16AD-3C4F-9C02-A36ECD92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1842D-9B33-E34C-BCBA-970331DE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2381-2E16-ED4B-BB8C-07321B25A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76C5-8E95-C548-8B34-3A62D8D5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2C307-8BD1-2048-8574-FA7DEBCA6771}"/>
              </a:ext>
            </a:extLst>
          </p:cNvPr>
          <p:cNvSpPr/>
          <p:nvPr userDrawn="1"/>
        </p:nvSpPr>
        <p:spPr>
          <a:xfrm>
            <a:off x="0" y="4562476"/>
            <a:ext cx="9144000" cy="229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CE35C-B1A1-E54C-A3AB-C3BAB190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FC1A0-4ED4-ED4B-972D-395AB97D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BB6-080F-2E4A-860B-4CA39FD4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FCEA49-73DD-394C-A258-A7DAB0BE7A7A}" type="datetimeFigureOut">
              <a:rPr lang="en-US" smtClean="0"/>
              <a:pPr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C2A16-9CB7-CA4B-9465-75E6AA8F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3C028-6D44-3F43-AA53-46F09BBB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89F2F45-72CA-5841-8BDD-0074F7837C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5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8EF641-1BAD-3F40-95BC-296B4BD17DB3}"/>
              </a:ext>
            </a:extLst>
          </p:cNvPr>
          <p:cNvSpPr/>
          <p:nvPr userDrawn="1"/>
        </p:nvSpPr>
        <p:spPr>
          <a:xfrm>
            <a:off x="0" y="0"/>
            <a:ext cx="9144000" cy="16906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6132DF-972F-0648-8642-1CB69209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967AD-BAA7-AF4B-B5DE-5BC3BC15C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6B3F9-80E3-D746-B1A3-E70ADA519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AE16-1FD0-9546-857F-63C62BED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5B9AE-4046-7A4E-AFE7-4E8F3767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DE511-C4C3-3444-992D-3680BAD8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2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237E8-E5E2-444B-B6EE-7FAB2730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AF020-9084-5F4E-A5FA-D60794BFC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F9DFB-30B3-774D-A0DE-B840D6EF5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696DF-1231-AD46-854B-07EC6691C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8F0F5-E2A6-074D-9F3F-CBAF80D47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AEF52-9869-5647-B842-AA67D031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4AE11-7B3C-F640-9354-F84B9B77A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EAA08E-8177-3B4D-B724-BF2902A0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0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1BD3DF-0F28-5041-B473-BE79CF88AF66}"/>
              </a:ext>
            </a:extLst>
          </p:cNvPr>
          <p:cNvSpPr/>
          <p:nvPr userDrawn="1"/>
        </p:nvSpPr>
        <p:spPr>
          <a:xfrm>
            <a:off x="0" y="0"/>
            <a:ext cx="9144000" cy="16906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53B7-402F-A24A-ABF9-7D1EAC6C8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4B91D-C474-4B45-90AD-A7B3B4E00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34B5-3811-B340-B768-84BF7AD0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C6213-C96A-C641-B976-B6642590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0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5281D-2AF4-2D4A-9FC2-AAD7CEBD0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9094E-6E47-4843-A490-4975393C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2B74E-0738-734E-9A68-D4683328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F9F15-514E-544A-B9A7-F4B243DE3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FED1-0B6D-C649-965D-B539493B6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61C49-CD10-CB49-859E-5CF2E21DF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EA49-73DD-394C-A258-A7DAB0BE7A7A}" type="datetimeFigureOut">
              <a:rPr lang="en-US" smtClean="0"/>
              <a:t>6/19/18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159B-C2B6-A04F-9309-B00CBBE8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AD9C-AACF-C745-9BAF-28A867FFF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F2F45-72CA-5841-8BDD-0074F7837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23E5-EE27-724E-A5FD-9786A2B30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4000" b="1" dirty="0"/>
              <a:t>Attention </a:t>
            </a:r>
            <a:r>
              <a:rPr lang="de-DE" sz="4000" b="1" dirty="0" err="1"/>
              <a:t>and</a:t>
            </a:r>
            <a:r>
              <a:rPr lang="de-DE" sz="4000" b="1" dirty="0"/>
              <a:t> </a:t>
            </a:r>
            <a:r>
              <a:rPr lang="de-DE" sz="4000" b="1" dirty="0" err="1"/>
              <a:t>Augmented</a:t>
            </a:r>
            <a:r>
              <a:rPr lang="de-DE" sz="4000" b="1" dirty="0"/>
              <a:t> </a:t>
            </a:r>
            <a:r>
              <a:rPr lang="de-DE" sz="4000" b="1" dirty="0" err="1"/>
              <a:t>Neural</a:t>
            </a:r>
            <a:r>
              <a:rPr lang="de-DE" sz="4000" b="1" dirty="0"/>
              <a:t>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DD066-6162-D646-A854-35A6F81D8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Korbinian Riedhammer</a:t>
            </a:r>
          </a:p>
          <a:p>
            <a:endParaRPr lang="de-DE" dirty="0"/>
          </a:p>
          <a:p>
            <a:r>
              <a:rPr lang="de-DE" dirty="0" err="1"/>
              <a:t>Based</a:t>
            </a:r>
            <a:r>
              <a:rPr lang="de-DE" dirty="0"/>
              <a:t> on https://</a:t>
            </a:r>
            <a:r>
              <a:rPr lang="de-DE" dirty="0" err="1"/>
              <a:t>distill.pub</a:t>
            </a:r>
            <a:r>
              <a:rPr lang="de-DE" dirty="0"/>
              <a:t>/2016/</a:t>
            </a:r>
            <a:r>
              <a:rPr lang="de-DE" dirty="0" err="1"/>
              <a:t>augmented-rnns</a:t>
            </a:r>
            <a:r>
              <a:rPr lang="de-DE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804952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B53A-DFFB-EA45-ADB0-48550777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A115E9-19FF-2344-8CD5-40E1F638F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896" y="1825625"/>
            <a:ext cx="7370208" cy="4351338"/>
          </a:xfrm>
        </p:spPr>
      </p:pic>
    </p:spTree>
    <p:extLst>
      <p:ext uri="{BB962C8B-B14F-4D97-AF65-F5344CB8AC3E}">
        <p14:creationId xmlns:p14="http://schemas.microsoft.com/office/powerpoint/2010/main" val="271347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F6A8-125C-9848-983C-F58803AE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1CDA-B6DB-E94D-BDA8-97BF011F7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746375"/>
          </a:xfrm>
        </p:spPr>
        <p:txBody>
          <a:bodyPr/>
          <a:lstStyle/>
          <a:p>
            <a:r>
              <a:rPr lang="en-US" dirty="0"/>
              <a:t>Observation: In many complex human tasks (</a:t>
            </a:r>
            <a:r>
              <a:rPr lang="en-US" dirty="0" err="1"/>
              <a:t>eg.</a:t>
            </a:r>
            <a:r>
              <a:rPr lang="en-US" dirty="0"/>
              <a:t> translation, transcription, description, …), you pay attention to different aspects (in time and space)</a:t>
            </a:r>
          </a:p>
          <a:p>
            <a:r>
              <a:rPr lang="en-US" dirty="0"/>
              <a:t>Model this “attention” in neural nets?</a:t>
            </a:r>
          </a:p>
          <a:p>
            <a:r>
              <a:rPr lang="en-US" dirty="0"/>
              <a:t>How can we incorporate hidden state of previous time steps? …and be differentiable?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E994FEFF-389C-AF4E-A170-CF4334CD424A}"/>
              </a:ext>
            </a:extLst>
          </p:cNvPr>
          <p:cNvSpPr/>
          <p:nvPr/>
        </p:nvSpPr>
        <p:spPr>
          <a:xfrm>
            <a:off x="628650" y="4843463"/>
            <a:ext cx="3714750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22380-10CE-334F-A5A5-4F111B4BCF4A}"/>
              </a:ext>
            </a:extLst>
          </p:cNvPr>
          <p:cNvSpPr txBox="1"/>
          <p:nvPr/>
        </p:nvSpPr>
        <p:spPr>
          <a:xfrm>
            <a:off x="4855601" y="4706936"/>
            <a:ext cx="39463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Similar to NTM, focus</a:t>
            </a:r>
          </a:p>
          <a:p>
            <a:pPr algn="ctr"/>
            <a:r>
              <a:rPr lang="en-US" sz="2800" b="1" dirty="0"/>
              <a:t>everywhere</a:t>
            </a:r>
            <a:endParaRPr lang="en-US" sz="2800" b="1" i="1" dirty="0"/>
          </a:p>
          <a:p>
            <a:pPr algn="ctr"/>
            <a:r>
              <a:rPr lang="en-US" sz="2800" i="1" dirty="0"/>
              <a:t>but with different amount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174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40300-F881-1D4B-AA6F-8B58E93C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Attentional Interfaces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74D07B-18D1-A845-84F6-24A544A9A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2960"/>
            <a:ext cx="7886700" cy="3276668"/>
          </a:xfrm>
        </p:spPr>
      </p:pic>
    </p:spTree>
    <p:extLst>
      <p:ext uri="{BB962C8B-B14F-4D97-AF65-F5344CB8AC3E}">
        <p14:creationId xmlns:p14="http://schemas.microsoft.com/office/powerpoint/2010/main" val="138728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B850-EA58-4343-8090-99793786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Content-Based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36B52-5A52-5E40-B06A-CFAFCC34C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5" y="1839912"/>
            <a:ext cx="7350396" cy="4856745"/>
          </a:xfrm>
        </p:spPr>
      </p:pic>
    </p:spTree>
    <p:extLst>
      <p:ext uri="{BB962C8B-B14F-4D97-AF65-F5344CB8AC3E}">
        <p14:creationId xmlns:p14="http://schemas.microsoft.com/office/powerpoint/2010/main" val="4279839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C6B2-3C8F-CC4C-8E4F-F2A97EAE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direct 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2F980D-E8D2-E641-8582-14B58F40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550" y="2750600"/>
            <a:ext cx="8572900" cy="2750087"/>
          </a:xfrm>
        </p:spPr>
      </p:pic>
    </p:spTree>
    <p:extLst>
      <p:ext uri="{BB962C8B-B14F-4D97-AF65-F5344CB8AC3E}">
        <p14:creationId xmlns:p14="http://schemas.microsoft.com/office/powerpoint/2010/main" val="221779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A785-192F-044D-BC7E-2E57E241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multi-dependency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48BA0-4C4C-F840-ADA3-9E2BACC48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4325" y="2806334"/>
            <a:ext cx="8515350" cy="2611271"/>
          </a:xfrm>
        </p:spPr>
      </p:pic>
    </p:spTree>
    <p:extLst>
      <p:ext uri="{BB962C8B-B14F-4D97-AF65-F5344CB8AC3E}">
        <p14:creationId xmlns:p14="http://schemas.microsoft.com/office/powerpoint/2010/main" val="31060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2309-6679-904E-8A9A-F02A68F89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in Speech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E1292E-8785-0E42-BE3E-66AAC3CC0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" y="2551112"/>
            <a:ext cx="9069489" cy="3335337"/>
          </a:xfrm>
        </p:spPr>
      </p:pic>
    </p:spTree>
    <p:extLst>
      <p:ext uri="{BB962C8B-B14F-4D97-AF65-F5344CB8AC3E}">
        <p14:creationId xmlns:p14="http://schemas.microsoft.com/office/powerpoint/2010/main" val="3618045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34B4-0B1F-3847-805F-84245E662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in Images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9B4088-4303-564C-8DDD-579B4145C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4" y="2897475"/>
            <a:ext cx="9130656" cy="2588925"/>
          </a:xfrm>
        </p:spPr>
      </p:pic>
    </p:spTree>
    <p:extLst>
      <p:ext uri="{BB962C8B-B14F-4D97-AF65-F5344CB8AC3E}">
        <p14:creationId xmlns:p14="http://schemas.microsoft.com/office/powerpoint/2010/main" val="39962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F3BE-84F1-3E40-91ED-8E0B52525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4334-C946-5840-BACD-7C02A07DD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Everything in neural net needs to be differentiable (</a:t>
            </a:r>
            <a:r>
              <a:rPr lang="en-US" dirty="0">
                <a:sym typeface="Wingdings" pitchFamily="2" charset="2"/>
              </a:rPr>
              <a:t> learning with backprop!)</a:t>
            </a:r>
          </a:p>
          <a:p>
            <a:r>
              <a:rPr lang="en-US" dirty="0"/>
              <a:t>Model discrete selections (single outputs) as continuous selections (select all with different weight)</a:t>
            </a:r>
          </a:p>
          <a:p>
            <a:r>
              <a:rPr lang="en-US" dirty="0"/>
              <a:t>Neural networks become “computational graphs”</a:t>
            </a:r>
          </a:p>
        </p:txBody>
      </p:sp>
    </p:spTree>
    <p:extLst>
      <p:ext uri="{BB962C8B-B14F-4D97-AF65-F5344CB8AC3E}">
        <p14:creationId xmlns:p14="http://schemas.microsoft.com/office/powerpoint/2010/main" val="3736261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08946-BA74-3F45-8D19-F03F3398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73FE-26AF-B74D-9709-9C676C0C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60563"/>
          </a:xfrm>
        </p:spPr>
        <p:txBody>
          <a:bodyPr/>
          <a:lstStyle/>
          <a:p>
            <a:r>
              <a:rPr lang="en-US" dirty="0"/>
              <a:t>Allow RNN to execute variable amounts of computation for each timestep?</a:t>
            </a:r>
          </a:p>
          <a:p>
            <a:r>
              <a:rPr lang="en-US" dirty="0"/>
              <a:t>How many timesteps? …attention!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DC30D-D1A0-5D4F-A077-C08321A07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807"/>
            <a:ext cx="9144000" cy="32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1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204F7-3387-CF43-9F5B-46295E8C9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5F014-5AD4-A04D-A059-64E93BB38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933921"/>
            <a:ext cx="7886700" cy="2134745"/>
          </a:xfrm>
        </p:spPr>
      </p:pic>
    </p:spTree>
    <p:extLst>
      <p:ext uri="{BB962C8B-B14F-4D97-AF65-F5344CB8AC3E}">
        <p14:creationId xmlns:p14="http://schemas.microsoft.com/office/powerpoint/2010/main" val="123482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458DB-D4F8-7A4E-BA35-EE9C3A9D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B201ED-0F20-2A4C-8053-6F776E4F3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03622"/>
            <a:ext cx="7886700" cy="33953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DCAA-B54E-DB42-AB14-4F446ED2AD22}"/>
              </a:ext>
            </a:extLst>
          </p:cNvPr>
          <p:cNvSpPr txBox="1"/>
          <p:nvPr/>
        </p:nvSpPr>
        <p:spPr>
          <a:xfrm>
            <a:off x="3698107" y="5698965"/>
            <a:ext cx="1747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ACT in detail</a:t>
            </a:r>
          </a:p>
        </p:txBody>
      </p:sp>
    </p:spTree>
    <p:extLst>
      <p:ext uri="{BB962C8B-B14F-4D97-AF65-F5344CB8AC3E}">
        <p14:creationId xmlns:p14="http://schemas.microsoft.com/office/powerpoint/2010/main" val="1609714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F60A6-A5F6-E54D-9605-B9E8B254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6CD57-5354-E34D-96D6-2627829D8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13572"/>
            <a:ext cx="7886700" cy="337544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8EB6D8-0160-0D43-B87F-70ACCF36B954}"/>
              </a:ext>
            </a:extLst>
          </p:cNvPr>
          <p:cNvSpPr txBox="1"/>
          <p:nvPr/>
        </p:nvSpPr>
        <p:spPr>
          <a:xfrm>
            <a:off x="2609699" y="5942566"/>
            <a:ext cx="392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weighted combination of states</a:t>
            </a:r>
          </a:p>
        </p:txBody>
      </p:sp>
    </p:spTree>
    <p:extLst>
      <p:ext uri="{BB962C8B-B14F-4D97-AF65-F5344CB8AC3E}">
        <p14:creationId xmlns:p14="http://schemas.microsoft.com/office/powerpoint/2010/main" val="328058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84AC-C909-724C-8B27-9770C763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A0803-7DBB-1045-A8D7-7F9F66A35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08135"/>
            <a:ext cx="7886700" cy="31863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88B01-F1D5-F146-A8CE-5A62F1E6A5AC}"/>
              </a:ext>
            </a:extLst>
          </p:cNvPr>
          <p:cNvSpPr txBox="1"/>
          <p:nvPr/>
        </p:nvSpPr>
        <p:spPr>
          <a:xfrm>
            <a:off x="2102381" y="5665567"/>
            <a:ext cx="4939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weights determined by “halting neuron”</a:t>
            </a:r>
          </a:p>
          <a:p>
            <a:r>
              <a:rPr lang="en-US" dirty="0"/>
              <a:t>(sigmoid activation, read “likelihood to stop here”)</a:t>
            </a:r>
          </a:p>
        </p:txBody>
      </p:sp>
    </p:spTree>
    <p:extLst>
      <p:ext uri="{BB962C8B-B14F-4D97-AF65-F5344CB8AC3E}">
        <p14:creationId xmlns:p14="http://schemas.microsoft.com/office/powerpoint/2010/main" val="30086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D2D-C111-DA40-A54F-FC767D09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0DEB4A-3115-1A44-9C72-823F32761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55747"/>
            <a:ext cx="7886700" cy="3491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60DB1-F448-0B48-84E9-073C104F07A1}"/>
              </a:ext>
            </a:extLst>
          </p:cNvPr>
          <p:cNvSpPr txBox="1"/>
          <p:nvPr/>
        </p:nvSpPr>
        <p:spPr>
          <a:xfrm>
            <a:off x="2762722" y="5746841"/>
            <a:ext cx="3618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Make sure that weights sum up to 1!</a:t>
            </a:r>
          </a:p>
          <a:p>
            <a:pPr algn="ctr"/>
            <a:r>
              <a:rPr lang="en-US" dirty="0"/>
              <a:t>Stop when no weight is left</a:t>
            </a:r>
          </a:p>
        </p:txBody>
      </p:sp>
    </p:spTree>
    <p:extLst>
      <p:ext uri="{BB962C8B-B14F-4D97-AF65-F5344CB8AC3E}">
        <p14:creationId xmlns:p14="http://schemas.microsoft.com/office/powerpoint/2010/main" val="4199214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AA3D-3576-B54A-A1E3-B4EECAEC4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Compute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1BF853-7E2A-AC4B-8786-2B95B4C95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86263"/>
            <a:ext cx="7886700" cy="34300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35AAB-3E58-F648-A8CC-2ADDEE9632CA}"/>
              </a:ext>
            </a:extLst>
          </p:cNvPr>
          <p:cNvSpPr txBox="1"/>
          <p:nvPr/>
        </p:nvSpPr>
        <p:spPr>
          <a:xfrm>
            <a:off x="2142168" y="5829301"/>
            <a:ext cx="485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residual weight to output by forcing last state</a:t>
            </a:r>
          </a:p>
        </p:txBody>
      </p:sp>
    </p:spTree>
    <p:extLst>
      <p:ext uri="{BB962C8B-B14F-4D97-AF65-F5344CB8AC3E}">
        <p14:creationId xmlns:p14="http://schemas.microsoft.com/office/powerpoint/2010/main" val="2958557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7BBC3-763D-6E42-B535-D5C7C2B7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not creepy enough?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114CA-A38C-254F-B4F1-179EF403E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even more!</a:t>
            </a:r>
          </a:p>
        </p:txBody>
      </p:sp>
    </p:spTree>
    <p:extLst>
      <p:ext uri="{BB962C8B-B14F-4D97-AF65-F5344CB8AC3E}">
        <p14:creationId xmlns:p14="http://schemas.microsoft.com/office/powerpoint/2010/main" val="637694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D51B28-86EB-9042-8758-AC8677CF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Programmer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4A7278-08C2-5B41-9A6F-8C8524F55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74800"/>
          </a:xfrm>
        </p:spPr>
        <p:txBody>
          <a:bodyPr/>
          <a:lstStyle/>
          <a:p>
            <a:r>
              <a:rPr lang="en-US" dirty="0"/>
              <a:t>How about modeling actions/operations?</a:t>
            </a:r>
          </a:p>
          <a:p>
            <a:r>
              <a:rPr lang="en-US" dirty="0"/>
              <a:t>Like arithmetic, loops, etc.?</a:t>
            </a:r>
          </a:p>
          <a:p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5F463D0-3EC3-664B-9495-846EDE7A11FE}"/>
              </a:ext>
            </a:extLst>
          </p:cNvPr>
          <p:cNvSpPr/>
          <p:nvPr/>
        </p:nvSpPr>
        <p:spPr>
          <a:xfrm>
            <a:off x="628650" y="3535361"/>
            <a:ext cx="3714750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7A56DF-D05F-374A-B4DD-91D66B2BE55B}"/>
              </a:ext>
            </a:extLst>
          </p:cNvPr>
          <p:cNvSpPr txBox="1"/>
          <p:nvPr/>
        </p:nvSpPr>
        <p:spPr>
          <a:xfrm>
            <a:off x="4660611" y="3549649"/>
            <a:ext cx="330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Model as distribution</a:t>
            </a:r>
            <a:br>
              <a:rPr lang="en-US" sz="2800" dirty="0"/>
            </a:br>
            <a:r>
              <a:rPr lang="en-US" sz="2800" dirty="0"/>
              <a:t>of operations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8642EF-DC82-ED4C-BEEC-43DB2E86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03" y="4584697"/>
            <a:ext cx="6343650" cy="222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6DB3-5AC8-0340-AE5F-13172F12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Programmer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E325B-F2B8-C544-A7B4-23308D1F1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91462"/>
            <a:ext cx="7886700" cy="3219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EE5A05-D3E8-EC45-8209-51B33340EBA6}"/>
              </a:ext>
            </a:extLst>
          </p:cNvPr>
          <p:cNvSpPr txBox="1"/>
          <p:nvPr/>
        </p:nvSpPr>
        <p:spPr>
          <a:xfrm>
            <a:off x="2380919" y="5942567"/>
            <a:ext cx="438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…and use attention to make it differentiable!</a:t>
            </a:r>
          </a:p>
        </p:txBody>
      </p:sp>
    </p:spTree>
    <p:extLst>
      <p:ext uri="{BB962C8B-B14F-4D97-AF65-F5344CB8AC3E}">
        <p14:creationId xmlns:p14="http://schemas.microsoft.com/office/powerpoint/2010/main" val="177862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4BC7-74C6-0143-8589-08A6A946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6CC191-78C7-A144-9959-A00C2CDE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212" y="2009776"/>
            <a:ext cx="2997200" cy="3975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40081B-4324-FA40-A239-596654A8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009776"/>
            <a:ext cx="2997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9374-0722-4044-B3D3-C035D25FD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A788EF-843D-624B-B289-397B7A0A4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13" y="2098676"/>
            <a:ext cx="2933700" cy="388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E0A14-017F-D24C-805F-3036F8C96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25" y="2187576"/>
            <a:ext cx="30607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8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DC59-D267-9C48-8D00-7617F646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Turing Machines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0C1174-2A37-C547-9DB7-F0B9D3153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2601"/>
            <a:ext cx="9144000" cy="377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2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8F10-48AC-EA45-8FB9-322BB569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1BEE-A65C-D54F-AF5C-504C5145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889125"/>
          </a:xfrm>
        </p:spPr>
        <p:txBody>
          <a:bodyPr/>
          <a:lstStyle/>
          <a:p>
            <a:r>
              <a:rPr lang="en-US" dirty="0"/>
              <a:t>Vectors are “natural language” of neural nets</a:t>
            </a:r>
          </a:p>
          <a:p>
            <a:r>
              <a:rPr lang="en-US" dirty="0"/>
              <a:t>How to read/write from memory?</a:t>
            </a:r>
          </a:p>
          <a:p>
            <a:r>
              <a:rPr lang="en-US" dirty="0"/>
              <a:t>How to differentiate?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1CECA58-D5F5-2646-8DEE-52F6C2164186}"/>
              </a:ext>
            </a:extLst>
          </p:cNvPr>
          <p:cNvSpPr/>
          <p:nvPr/>
        </p:nvSpPr>
        <p:spPr>
          <a:xfrm>
            <a:off x="628650" y="4843463"/>
            <a:ext cx="3714750" cy="900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47CE4-DC33-0544-9502-586A21B5971E}"/>
              </a:ext>
            </a:extLst>
          </p:cNvPr>
          <p:cNvSpPr txBox="1"/>
          <p:nvPr/>
        </p:nvSpPr>
        <p:spPr>
          <a:xfrm>
            <a:off x="4922828" y="4857751"/>
            <a:ext cx="3592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every step, read and </a:t>
            </a:r>
          </a:p>
          <a:p>
            <a:pPr algn="ctr"/>
            <a:r>
              <a:rPr lang="en-US" sz="2800" dirty="0"/>
              <a:t>write </a:t>
            </a:r>
            <a:r>
              <a:rPr lang="en-US" sz="2800" b="1" dirty="0"/>
              <a:t>everywhere!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9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852D-E953-3A45-9C4B-7C882A6D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“Read” from Memory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98238-462B-8F49-9C35-F2DDAE416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70006"/>
            <a:ext cx="7886700" cy="3262576"/>
          </a:xfrm>
        </p:spPr>
      </p:pic>
    </p:spTree>
    <p:extLst>
      <p:ext uri="{BB962C8B-B14F-4D97-AF65-F5344CB8AC3E}">
        <p14:creationId xmlns:p14="http://schemas.microsoft.com/office/powerpoint/2010/main" val="328874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B98B-A66B-2444-9E50-CB73006C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“Write” to Memory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9E9CEAE-91A6-BC4D-898F-B3CC6ECB1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207324"/>
            <a:ext cx="7886700" cy="3587940"/>
          </a:xfrm>
        </p:spPr>
      </p:pic>
    </p:spTree>
    <p:extLst>
      <p:ext uri="{BB962C8B-B14F-4D97-AF65-F5344CB8AC3E}">
        <p14:creationId xmlns:p14="http://schemas.microsoft.com/office/powerpoint/2010/main" val="35308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674A-A36D-AC4E-BB7C-11549D79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based and </a:t>
            </a:r>
            <a:br>
              <a:rPr lang="en-US" dirty="0"/>
            </a:br>
            <a:r>
              <a:rPr lang="en-US" dirty="0"/>
              <a:t>Location based Attention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23ABD-03E0-7F40-B671-8518E0A73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3050" y="1690689"/>
            <a:ext cx="6057900" cy="5179745"/>
          </a:xfrm>
        </p:spPr>
      </p:pic>
    </p:spTree>
    <p:extLst>
      <p:ext uri="{BB962C8B-B14F-4D97-AF65-F5344CB8AC3E}">
        <p14:creationId xmlns:p14="http://schemas.microsoft.com/office/powerpoint/2010/main" val="256357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379</Words>
  <Application>Microsoft Macintosh PowerPoint</Application>
  <PresentationFormat>On-screen Show (4:3)</PresentationFormat>
  <Paragraphs>67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Wingdings</vt:lpstr>
      <vt:lpstr>Office Theme</vt:lpstr>
      <vt:lpstr>Attention and Augmented Neural Networks</vt:lpstr>
      <vt:lpstr>Recurrent Neural Networks</vt:lpstr>
      <vt:lpstr>Variants</vt:lpstr>
      <vt:lpstr>Variants</vt:lpstr>
      <vt:lpstr>Neural Turing Machines</vt:lpstr>
      <vt:lpstr>Neural Turing Machines</vt:lpstr>
      <vt:lpstr>“Read” from Memory</vt:lpstr>
      <vt:lpstr>“Write” to Memory</vt:lpstr>
      <vt:lpstr>Content based and  Location based Attention</vt:lpstr>
      <vt:lpstr>Visualization</vt:lpstr>
      <vt:lpstr>Attentional Interfaces</vt:lpstr>
      <vt:lpstr>Attentional Interfaces</vt:lpstr>
      <vt:lpstr>Content-Based Attention</vt:lpstr>
      <vt:lpstr>Example: direct dependency</vt:lpstr>
      <vt:lpstr>Example: multi-dependency</vt:lpstr>
      <vt:lpstr>Attention in Speech</vt:lpstr>
      <vt:lpstr>Attention in Images</vt:lpstr>
      <vt:lpstr>General Principle</vt:lpstr>
      <vt:lpstr>Adaptive Computation Time</vt:lpstr>
      <vt:lpstr>Adaptive Compute Time</vt:lpstr>
      <vt:lpstr>Adaptive Compute Time</vt:lpstr>
      <vt:lpstr>Adaptive Compute Time</vt:lpstr>
      <vt:lpstr>Adaptive Compute Time</vt:lpstr>
      <vt:lpstr>Adaptive Compute Time</vt:lpstr>
      <vt:lpstr>Still not creepy enough?</vt:lpstr>
      <vt:lpstr>Neural Programmer</vt:lpstr>
      <vt:lpstr>Neural Programmer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riko493</dc:creator>
  <cp:lastModifiedBy>riko493</cp:lastModifiedBy>
  <cp:revision>57</cp:revision>
  <dcterms:created xsi:type="dcterms:W3CDTF">2018-06-04T09:24:19Z</dcterms:created>
  <dcterms:modified xsi:type="dcterms:W3CDTF">2018-06-19T08:30:07Z</dcterms:modified>
</cp:coreProperties>
</file>