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0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69"/>
    <p:restoredTop sz="94694"/>
  </p:normalViewPr>
  <p:slideViewPr>
    <p:cSldViewPr snapToGrid="0">
      <p:cViewPr varScale="1">
        <p:scale>
          <a:sx n="92" d="100"/>
          <a:sy n="92" d="100"/>
        </p:scale>
        <p:origin x="13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7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9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6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6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storique de la technologie des blocs bleus et des réseaux">
            <a:extLst>
              <a:ext uri="{FF2B5EF4-FFF2-40B4-BE49-F238E27FC236}">
                <a16:creationId xmlns:a16="http://schemas.microsoft.com/office/drawing/2014/main" id="{6C93A623-4911-C5C1-5A08-4EFAC27EB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3" r="32174" b="-446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F02944-3589-5332-D23C-0C1A600C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r>
              <a:rPr lang="en-US" sz="3200"/>
              <a:t>Projet </a:t>
            </a:r>
            <a:br>
              <a:rPr lang="en-US" sz="3200"/>
            </a:br>
            <a:r>
              <a:rPr lang="en-US" sz="3200"/>
              <a:t>Base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14EF573-6425-64F7-B884-02A01F19B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anchor="ctr">
            <a:normAutofit/>
          </a:bodyPr>
          <a:lstStyle/>
          <a:p>
            <a:endParaRPr lang="en-US" sz="1600" dirty="0"/>
          </a:p>
          <a:p>
            <a:r>
              <a:rPr lang="en-US" sz="1600" dirty="0" err="1"/>
              <a:t>Présenté</a:t>
            </a:r>
            <a:r>
              <a:rPr lang="en-US" sz="1600" dirty="0"/>
              <a:t> par </a:t>
            </a:r>
            <a:r>
              <a:rPr lang="en-US" sz="1600" dirty="0" err="1"/>
              <a:t>l’équipe</a:t>
            </a:r>
            <a:r>
              <a:rPr lang="en-US" sz="1600" dirty="0"/>
              <a:t> MBBK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916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6477000" cy="2074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EE7AB-7E37-25D5-CEFB-69C29C88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fr-FR"/>
              <a:t>Sujet 5 : Le réseau social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2A600-D642-CA98-7DB2-C45EFC948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Créer une base de données pour un réseau social décentralisé.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Répondre aux besoins des utilisateurs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7" name="Picture 4" descr="Premier plan d’une représentation de réseaux avec des chiffres en Manche.">
            <a:extLst>
              <a:ext uri="{FF2B5EF4-FFF2-40B4-BE49-F238E27FC236}">
                <a16:creationId xmlns:a16="http://schemas.microsoft.com/office/drawing/2014/main" id="{B3C77D86-E06D-9E42-8691-598F086733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76" r="3" b="9695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AE365B9-5B7A-0126-016C-65EEB34E5B7D}"/>
              </a:ext>
            </a:extLst>
          </p:cNvPr>
          <p:cNvSpPr txBox="1">
            <a:spLocks/>
          </p:cNvSpPr>
          <p:nvPr/>
        </p:nvSpPr>
        <p:spPr>
          <a:xfrm>
            <a:off x="7460529" y="2720741"/>
            <a:ext cx="2992315" cy="4137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Objectifs: </a:t>
            </a:r>
          </a:p>
          <a:p>
            <a:pPr>
              <a:buFontTx/>
              <a:buChar char="-"/>
            </a:pPr>
            <a:r>
              <a:rPr lang="fr-FR" dirty="0"/>
              <a:t>Gérer les utilisateurs et leurs connexions</a:t>
            </a:r>
          </a:p>
          <a:p>
            <a:pPr>
              <a:buFontTx/>
              <a:buChar char="-"/>
            </a:pPr>
            <a:r>
              <a:rPr lang="fr-FR" dirty="0"/>
              <a:t>Gérer les publications</a:t>
            </a:r>
          </a:p>
          <a:p>
            <a:pPr>
              <a:buFontTx/>
              <a:buChar char="-"/>
            </a:pPr>
            <a:r>
              <a:rPr lang="fr-FR" dirty="0"/>
              <a:t>Gérer les interactions associées </a:t>
            </a:r>
          </a:p>
          <a:p>
            <a:pPr>
              <a:buFontTx/>
              <a:buChar char="-"/>
            </a:pPr>
            <a:r>
              <a:rPr lang="fr-FR" dirty="0"/>
              <a:t>Gérer les groupes thématiques</a:t>
            </a:r>
          </a:p>
          <a:p>
            <a:pPr>
              <a:buFontTx/>
              <a:buChar char="-"/>
            </a:pPr>
            <a:r>
              <a:rPr lang="fr-FR" dirty="0"/>
              <a:t>Évolutivité et intégration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365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B0CE64-5DB8-3B15-51AF-F9C828BD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5350348"/>
            <a:ext cx="9334500" cy="771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Entité</a:t>
            </a:r>
            <a:r>
              <a:rPr lang="en-US" dirty="0"/>
              <a:t>-Association :</a:t>
            </a:r>
          </a:p>
        </p:txBody>
      </p:sp>
      <p:pic>
        <p:nvPicPr>
          <p:cNvPr id="5" name="Espace réservé du contenu 4" descr="Une image contenant diagramme, croquis, Plan, Dessin technique&#10;&#10;Description générée automatiquement">
            <a:extLst>
              <a:ext uri="{FF2B5EF4-FFF2-40B4-BE49-F238E27FC236}">
                <a16:creationId xmlns:a16="http://schemas.microsoft.com/office/drawing/2014/main" id="{F3C92386-C878-D593-30B3-55BCB6BE9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8292" b="10118"/>
          <a:stretch/>
        </p:blipFill>
        <p:spPr>
          <a:xfrm>
            <a:off x="20" y="10"/>
            <a:ext cx="12191980" cy="548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0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AF2DE-727B-32E8-F3B1-3632ECE1D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3E3DB0-A9E6-0D11-7449-0DFD0C7B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AE033F-74AE-8796-6BF7-1DE5D0AE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5350348"/>
            <a:ext cx="9334500" cy="771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Modèle</a:t>
            </a:r>
            <a:r>
              <a:rPr lang="en-US" dirty="0"/>
              <a:t> </a:t>
            </a:r>
            <a:r>
              <a:rPr lang="en-US" dirty="0" err="1"/>
              <a:t>Relationnel</a:t>
            </a:r>
            <a:r>
              <a:rPr lang="en-US" dirty="0"/>
              <a:t> :</a:t>
            </a:r>
          </a:p>
        </p:txBody>
      </p:sp>
      <p:pic>
        <p:nvPicPr>
          <p:cNvPr id="7" name="Image 6" descr="Une image contenant diagramme, texte, Plan, Dessin technique&#10;&#10;Description générée automatiquement">
            <a:extLst>
              <a:ext uri="{FF2B5EF4-FFF2-40B4-BE49-F238E27FC236}">
                <a16:creationId xmlns:a16="http://schemas.microsoft.com/office/drawing/2014/main" id="{467B8EED-D8EC-6628-F63D-81C2323C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48" y="0"/>
            <a:ext cx="9943071" cy="56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2A3DDC-3DF8-A035-CBE1-475FFDCE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5144"/>
            <a:ext cx="9334500" cy="7718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Génération: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5EB825-D7AB-1DE6-7764-A0212A695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" b="27720"/>
          <a:stretch/>
        </p:blipFill>
        <p:spPr bwMode="auto">
          <a:xfrm>
            <a:off x="20" y="0"/>
            <a:ext cx="12191980" cy="493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9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D03EB-3167-D266-75DC-2750DCB52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D2FF9FA-827B-9A28-687B-6E00E53E2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124A56-20DD-3B3F-5714-66EC091B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6477000" cy="2074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FE9B5E-C1F8-CB42-DAE8-FF660E7E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fr-FR" dirty="0"/>
              <a:t>Répartition du travail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776C2-3C06-5836-E40B-7A6435AB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Ali </a:t>
            </a:r>
            <a:r>
              <a:rPr lang="fr-FR" dirty="0" err="1"/>
              <a:t>Madandar</a:t>
            </a:r>
            <a:r>
              <a:rPr lang="fr-FR" dirty="0"/>
              <a:t> </a:t>
            </a:r>
            <a:r>
              <a:rPr lang="fr-FR" dirty="0" err="1"/>
              <a:t>Arani</a:t>
            </a:r>
            <a:r>
              <a:rPr lang="fr-FR" dirty="0"/>
              <a:t> :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-   Requêtes 2, 3 et création d’une vue.</a:t>
            </a:r>
          </a:p>
          <a:p>
            <a:pPr>
              <a:buFontTx/>
              <a:buChar char="-"/>
            </a:pPr>
            <a:r>
              <a:rPr lang="fr-FR" dirty="0"/>
              <a:t>Participation à tous les schémas</a:t>
            </a:r>
          </a:p>
          <a:p>
            <a:pPr>
              <a:buFontTx/>
              <a:buChar char="-"/>
            </a:pPr>
            <a:r>
              <a:rPr lang="fr-FR" dirty="0"/>
              <a:t>Mise en page du document </a:t>
            </a:r>
          </a:p>
          <a:p>
            <a:pPr>
              <a:buFontTx/>
              <a:buChar char="-"/>
            </a:pPr>
            <a:r>
              <a:rPr lang="fr-FR" dirty="0"/>
              <a:t>Reformulation du sujet</a:t>
            </a:r>
          </a:p>
          <a:p>
            <a:pPr>
              <a:buFontTx/>
              <a:buChar char="-"/>
            </a:pPr>
            <a:r>
              <a:rPr lang="fr-FR" dirty="0"/>
              <a:t>Création de la base et du jeu de données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Olivier Boulet :</a:t>
            </a:r>
          </a:p>
          <a:p>
            <a:pPr>
              <a:buFontTx/>
              <a:buChar char="-"/>
            </a:pPr>
            <a:r>
              <a:rPr lang="fr-FR" dirty="0"/>
              <a:t>Requêtes 6, bonus et récursive</a:t>
            </a:r>
          </a:p>
          <a:p>
            <a:pPr>
              <a:buFontTx/>
              <a:buChar char="-"/>
            </a:pPr>
            <a:r>
              <a:rPr lang="fr-FR" dirty="0"/>
              <a:t>Participation à tous les schémas</a:t>
            </a:r>
          </a:p>
          <a:p>
            <a:pPr>
              <a:buFontTx/>
              <a:buChar char="-"/>
            </a:pPr>
            <a:r>
              <a:rPr lang="fr-FR" dirty="0"/>
              <a:t>Participation à la rédaction</a:t>
            </a:r>
          </a:p>
          <a:p>
            <a:pPr>
              <a:buFontTx/>
              <a:buChar char="-"/>
            </a:pPr>
            <a:r>
              <a:rPr lang="fr-FR" dirty="0"/>
              <a:t>Création de la base et du jeu de données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pic>
        <p:nvPicPr>
          <p:cNvPr id="7" name="Picture 4" descr="Premier plan d’une représentation de réseaux avec des chiffres en Manche.">
            <a:extLst>
              <a:ext uri="{FF2B5EF4-FFF2-40B4-BE49-F238E27FC236}">
                <a16:creationId xmlns:a16="http://schemas.microsoft.com/office/drawing/2014/main" id="{9D19242E-3C96-4F25-DC87-E49E55E8B3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76" r="3" b="9695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1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CA1B3-D7A4-89D8-9542-3B00F0FC5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70436F2-02E7-D074-734F-23E9E8842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93A63-E06B-7C5F-91CC-398917DAE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6477000" cy="20744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B1519C-778E-2343-3CF9-027D99A0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94639"/>
            <a:ext cx="4878727" cy="1075123"/>
          </a:xfrm>
        </p:spPr>
        <p:txBody>
          <a:bodyPr>
            <a:normAutofit/>
          </a:bodyPr>
          <a:lstStyle/>
          <a:p>
            <a:r>
              <a:rPr lang="fr-FR" dirty="0"/>
              <a:t>Répartition du travail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63854E-253F-0959-8C72-47A0AF90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530" y="685800"/>
            <a:ext cx="3768347" cy="5508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Adam </a:t>
            </a:r>
            <a:r>
              <a:rPr lang="fr-FR" dirty="0" err="1"/>
              <a:t>Karbal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- Requêtes 4, 5 et trigger.</a:t>
            </a:r>
          </a:p>
          <a:p>
            <a:pPr>
              <a:buFontTx/>
              <a:buChar char="-"/>
            </a:pPr>
            <a:r>
              <a:rPr lang="fr-FR" dirty="0"/>
              <a:t>Participation au modèle E/A</a:t>
            </a:r>
          </a:p>
          <a:p>
            <a:pPr>
              <a:buFontTx/>
              <a:buChar char="-"/>
            </a:pPr>
            <a:r>
              <a:rPr lang="fr-FR" dirty="0"/>
              <a:t>Reformulation du sujet</a:t>
            </a:r>
          </a:p>
          <a:p>
            <a:pPr>
              <a:buFontTx/>
              <a:buChar char="-"/>
            </a:pPr>
            <a:r>
              <a:rPr lang="fr-FR" dirty="0"/>
              <a:t>Création de la base et du jeu de données</a:t>
            </a:r>
          </a:p>
          <a:p>
            <a:pPr>
              <a:buFontTx/>
              <a:buChar char="-"/>
            </a:pPr>
            <a:r>
              <a:rPr lang="fr-FR" dirty="0"/>
              <a:t>Participation à la rédaction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Haitam</a:t>
            </a:r>
            <a:r>
              <a:rPr lang="fr-FR" dirty="0"/>
              <a:t> </a:t>
            </a:r>
            <a:r>
              <a:rPr lang="fr-FR" dirty="0" err="1"/>
              <a:t>Benabab</a:t>
            </a:r>
            <a:r>
              <a:rPr lang="fr-FR" dirty="0"/>
              <a:t> :</a:t>
            </a:r>
          </a:p>
          <a:p>
            <a:pPr>
              <a:buFontTx/>
              <a:buChar char="-"/>
            </a:pPr>
            <a:r>
              <a:rPr lang="fr-FR" dirty="0"/>
              <a:t>Requêtes 1 et logique conditionnelle</a:t>
            </a:r>
          </a:p>
          <a:p>
            <a:pPr>
              <a:buFontTx/>
              <a:buChar char="-"/>
            </a:pPr>
            <a:r>
              <a:rPr lang="fr-FR" dirty="0"/>
              <a:t>Participation au modèle E/A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pic>
        <p:nvPicPr>
          <p:cNvPr id="7" name="Picture 4" descr="Premier plan d’une représentation de réseaux avec des chiffres en Manche.">
            <a:extLst>
              <a:ext uri="{FF2B5EF4-FFF2-40B4-BE49-F238E27FC236}">
                <a16:creationId xmlns:a16="http://schemas.microsoft.com/office/drawing/2014/main" id="{F8EA0A8D-D3DE-8E38-74AC-0A917F8A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76" r="3" b="9695"/>
          <a:stretch/>
        </p:blipFill>
        <p:spPr>
          <a:xfrm>
            <a:off x="1" y="2064470"/>
            <a:ext cx="6477000" cy="34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7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BF1CB8-C4D2-46A7-900D-7B057EBD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47ED37-AD62-4555-A369-81CC3152B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14851" y="-819151"/>
            <a:ext cx="4800600" cy="105537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23BF39-0FB7-F819-4FC5-3FA1977B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593" y="489105"/>
            <a:ext cx="9282979" cy="1079188"/>
          </a:xfrm>
        </p:spPr>
        <p:txBody>
          <a:bodyPr anchor="ctr">
            <a:normAutofit/>
          </a:bodyPr>
          <a:lstStyle/>
          <a:p>
            <a:r>
              <a:rPr lang="fr-FR"/>
              <a:t>Points d’améliorations :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9058FCA-4B76-2894-98F7-CB99A5859C50}"/>
              </a:ext>
            </a:extLst>
          </p:cNvPr>
          <p:cNvSpPr txBox="1">
            <a:spLocks/>
          </p:cNvSpPr>
          <p:nvPr/>
        </p:nvSpPr>
        <p:spPr>
          <a:xfrm>
            <a:off x="2457450" y="2389069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Ajout de plusieurs contraintes pour améliorer la base de données :</a:t>
            </a:r>
          </a:p>
          <a:p>
            <a:pPr>
              <a:buFontTx/>
              <a:buChar char="-"/>
            </a:pPr>
            <a:r>
              <a:rPr lang="fr-FR" dirty="0"/>
              <a:t>Automatisation de la mise à jour des connexions passant de ‘suivi’ à ’ami’ lorsque la connexion devient réciproque uniquement.</a:t>
            </a:r>
          </a:p>
          <a:p>
            <a:pPr>
              <a:buFontTx/>
              <a:buChar char="-"/>
            </a:pPr>
            <a:r>
              <a:rPr lang="fr-FR" dirty="0"/>
              <a:t>Automatisation de la mise à jour des likes dans la table publication.</a:t>
            </a:r>
          </a:p>
          <a:p>
            <a:pPr>
              <a:buFontTx/>
              <a:buChar char="-"/>
            </a:pPr>
            <a:r>
              <a:rPr lang="fr-FR" dirty="0"/>
              <a:t>Empêcher une personne d’envoyer une publication dans un groupe auquel elle n’appartient pas.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2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B2C30"/>
      </a:dk2>
      <a:lt2>
        <a:srgbClr val="F0F3F1"/>
      </a:lt2>
      <a:accent1>
        <a:srgbClr val="E729D2"/>
      </a:accent1>
      <a:accent2>
        <a:srgbClr val="9A17D5"/>
      </a:accent2>
      <a:accent3>
        <a:srgbClr val="5F2CE7"/>
      </a:accent3>
      <a:accent4>
        <a:srgbClr val="1934D5"/>
      </a:accent4>
      <a:accent5>
        <a:srgbClr val="2993E7"/>
      </a:accent5>
      <a:accent6>
        <a:srgbClr val="15BFC3"/>
      </a:accent6>
      <a:hlink>
        <a:srgbClr val="3F71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255</Words>
  <Application>Microsoft Macintosh PowerPoint</Application>
  <PresentationFormat>Grand écran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Avenir Next LT Pro Light</vt:lpstr>
      <vt:lpstr>EncaseVTI</vt:lpstr>
      <vt:lpstr>Projet  Base de données</vt:lpstr>
      <vt:lpstr>Sujet 5 : Le réseau social</vt:lpstr>
      <vt:lpstr>Modèle Entité-Association :</vt:lpstr>
      <vt:lpstr>Modèle Relationnel :</vt:lpstr>
      <vt:lpstr>Génération:</vt:lpstr>
      <vt:lpstr>Répartition du travail : </vt:lpstr>
      <vt:lpstr>Répartition du travail : </vt:lpstr>
      <vt:lpstr>Points d’améliorations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Madandar Ali</dc:creator>
  <cp:lastModifiedBy>Madandar Ali</cp:lastModifiedBy>
  <cp:revision>2</cp:revision>
  <dcterms:created xsi:type="dcterms:W3CDTF">2025-02-05T07:47:26Z</dcterms:created>
  <dcterms:modified xsi:type="dcterms:W3CDTF">2025-02-05T09:10:13Z</dcterms:modified>
</cp:coreProperties>
</file>