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0" r:id="rId3"/>
    <p:sldId id="301" r:id="rId4"/>
    <p:sldId id="302" r:id="rId5"/>
    <p:sldId id="303" r:id="rId6"/>
    <p:sldId id="305" r:id="rId7"/>
    <p:sldId id="306" r:id="rId8"/>
    <p:sldId id="304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84" r:id="rId23"/>
    <p:sldId id="386" r:id="rId24"/>
    <p:sldId id="387" r:id="rId25"/>
    <p:sldId id="394" r:id="rId26"/>
    <p:sldId id="395" r:id="rId27"/>
    <p:sldId id="388" r:id="rId28"/>
    <p:sldId id="389" r:id="rId29"/>
    <p:sldId id="390" r:id="rId30"/>
    <p:sldId id="391" r:id="rId31"/>
    <p:sldId id="392" r:id="rId32"/>
    <p:sldId id="393" r:id="rId33"/>
    <p:sldId id="299" r:id="rId3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DCAF3-7486-4F9A-98C6-9615946F218C}" v="2" dt="2022-01-11T09:43:55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st. Prof. Dr. Mohd Fikree Bin Hassan" userId="e2615860-d271-4908-b984-91a7bab5242b" providerId="ADAL" clId="{E45BAD7C-544C-4C1B-BEAF-3627B3F9DCE2}"/>
    <pc:docChg chg="custSel modSld">
      <pc:chgData name="Asst. Prof. Dr. Mohd Fikree Bin Hassan" userId="e2615860-d271-4908-b984-91a7bab5242b" providerId="ADAL" clId="{E45BAD7C-544C-4C1B-BEAF-3627B3F9DCE2}" dt="2021-09-27T03:42:18.678" v="273" actId="20577"/>
      <pc:docMkLst>
        <pc:docMk/>
      </pc:docMkLst>
      <pc:sldChg chg="modSp mod">
        <pc:chgData name="Asst. Prof. Dr. Mohd Fikree Bin Hassan" userId="e2615860-d271-4908-b984-91a7bab5242b" providerId="ADAL" clId="{E45BAD7C-544C-4C1B-BEAF-3627B3F9DCE2}" dt="2021-09-01T01:49:26.384" v="0" actId="20577"/>
        <pc:sldMkLst>
          <pc:docMk/>
          <pc:sldMk cId="3322142781" sldId="257"/>
        </pc:sldMkLst>
        <pc:spChg chg="mod">
          <ac:chgData name="Asst. Prof. Dr. Mohd Fikree Bin Hassan" userId="e2615860-d271-4908-b984-91a7bab5242b" providerId="ADAL" clId="{E45BAD7C-544C-4C1B-BEAF-3627B3F9DCE2}" dt="2021-09-01T01:49:26.384" v="0" actId="20577"/>
          <ac:spMkLst>
            <pc:docMk/>
            <pc:sldMk cId="3322142781" sldId="257"/>
            <ac:spMk id="2" creationId="{6B8612D7-EB89-4F85-8BDC-BFF3BD19F72B}"/>
          </ac:spMkLst>
        </pc:spChg>
      </pc:sldChg>
      <pc:sldChg chg="modSp mod">
        <pc:chgData name="Asst. Prof. Dr. Mohd Fikree Bin Hassan" userId="e2615860-d271-4908-b984-91a7bab5242b" providerId="ADAL" clId="{E45BAD7C-544C-4C1B-BEAF-3627B3F9DCE2}" dt="2021-09-23T09:12:22.678" v="3" actId="20577"/>
        <pc:sldMkLst>
          <pc:docMk/>
          <pc:sldMk cId="3613498666" sldId="303"/>
        </pc:sldMkLst>
        <pc:spChg chg="mod">
          <ac:chgData name="Asst. Prof. Dr. Mohd Fikree Bin Hassan" userId="e2615860-d271-4908-b984-91a7bab5242b" providerId="ADAL" clId="{E45BAD7C-544C-4C1B-BEAF-3627B3F9DCE2}" dt="2021-09-23T09:12:22.678" v="3" actId="20577"/>
          <ac:spMkLst>
            <pc:docMk/>
            <pc:sldMk cId="3613498666" sldId="303"/>
            <ac:spMk id="4" creationId="{9CD10296-9D9B-44FC-B55B-AAB85C0E084F}"/>
          </ac:spMkLst>
        </pc:spChg>
      </pc:sldChg>
      <pc:sldChg chg="modSp mod">
        <pc:chgData name="Asst. Prof. Dr. Mohd Fikree Bin Hassan" userId="e2615860-d271-4908-b984-91a7bab5242b" providerId="ADAL" clId="{E45BAD7C-544C-4C1B-BEAF-3627B3F9DCE2}" dt="2021-09-23T09:22:18.358" v="27" actId="20577"/>
        <pc:sldMkLst>
          <pc:docMk/>
          <pc:sldMk cId="803440200" sldId="305"/>
        </pc:sldMkLst>
        <pc:spChg chg="mod">
          <ac:chgData name="Asst. Prof. Dr. Mohd Fikree Bin Hassan" userId="e2615860-d271-4908-b984-91a7bab5242b" providerId="ADAL" clId="{E45BAD7C-544C-4C1B-BEAF-3627B3F9DCE2}" dt="2021-09-23T09:22:18.358" v="27" actId="20577"/>
          <ac:spMkLst>
            <pc:docMk/>
            <pc:sldMk cId="803440200" sldId="305"/>
            <ac:spMk id="4" creationId="{9CD10296-9D9B-44FC-B55B-AAB85C0E084F}"/>
          </ac:spMkLst>
        </pc:spChg>
      </pc:sldChg>
      <pc:sldChg chg="modSp mod">
        <pc:chgData name="Asst. Prof. Dr. Mohd Fikree Bin Hassan" userId="e2615860-d271-4908-b984-91a7bab5242b" providerId="ADAL" clId="{E45BAD7C-544C-4C1B-BEAF-3627B3F9DCE2}" dt="2021-09-23T09:33:39.240" v="132" actId="20577"/>
        <pc:sldMkLst>
          <pc:docMk/>
          <pc:sldMk cId="506656812" sldId="306"/>
        </pc:sldMkLst>
        <pc:spChg chg="mod">
          <ac:chgData name="Asst. Prof. Dr. Mohd Fikree Bin Hassan" userId="e2615860-d271-4908-b984-91a7bab5242b" providerId="ADAL" clId="{E45BAD7C-544C-4C1B-BEAF-3627B3F9DCE2}" dt="2021-09-23T09:33:13.808" v="84" actId="20577"/>
          <ac:spMkLst>
            <pc:docMk/>
            <pc:sldMk cId="506656812" sldId="306"/>
            <ac:spMk id="4" creationId="{9CD10296-9D9B-44FC-B55B-AAB85C0E084F}"/>
          </ac:spMkLst>
        </pc:spChg>
        <pc:spChg chg="mod">
          <ac:chgData name="Asst. Prof. Dr. Mohd Fikree Bin Hassan" userId="e2615860-d271-4908-b984-91a7bab5242b" providerId="ADAL" clId="{E45BAD7C-544C-4C1B-BEAF-3627B3F9DCE2}" dt="2021-09-23T09:33:39.240" v="132" actId="20577"/>
          <ac:spMkLst>
            <pc:docMk/>
            <pc:sldMk cId="506656812" sldId="306"/>
            <ac:spMk id="6" creationId="{32AEA9A1-3D1D-43AA-B589-C800EC31918E}"/>
          </ac:spMkLst>
        </pc:spChg>
      </pc:sldChg>
      <pc:sldChg chg="modSp">
        <pc:chgData name="Asst. Prof. Dr. Mohd Fikree Bin Hassan" userId="e2615860-d271-4908-b984-91a7bab5242b" providerId="ADAL" clId="{E45BAD7C-544C-4C1B-BEAF-3627B3F9DCE2}" dt="2021-09-23T09:43:46.987" v="134" actId="20578"/>
        <pc:sldMkLst>
          <pc:docMk/>
          <pc:sldMk cId="1378903074" sldId="307"/>
        </pc:sldMkLst>
        <pc:spChg chg="mod">
          <ac:chgData name="Asst. Prof. Dr. Mohd Fikree Bin Hassan" userId="e2615860-d271-4908-b984-91a7bab5242b" providerId="ADAL" clId="{E45BAD7C-544C-4C1B-BEAF-3627B3F9DCE2}" dt="2021-09-23T09:43:46.987" v="134" actId="20578"/>
          <ac:spMkLst>
            <pc:docMk/>
            <pc:sldMk cId="1378903074" sldId="307"/>
            <ac:spMk id="4" creationId="{9CD10296-9D9B-44FC-B55B-AAB85C0E084F}"/>
          </ac:spMkLst>
        </pc:spChg>
      </pc:sldChg>
      <pc:sldChg chg="modSp mod">
        <pc:chgData name="Asst. Prof. Dr. Mohd Fikree Bin Hassan" userId="e2615860-d271-4908-b984-91a7bab5242b" providerId="ADAL" clId="{E45BAD7C-544C-4C1B-BEAF-3627B3F9DCE2}" dt="2021-09-27T03:10:39.568" v="140" actId="20577"/>
        <pc:sldMkLst>
          <pc:docMk/>
          <pc:sldMk cId="3908845706" sldId="313"/>
        </pc:sldMkLst>
        <pc:spChg chg="mod">
          <ac:chgData name="Asst. Prof. Dr. Mohd Fikree Bin Hassan" userId="e2615860-d271-4908-b984-91a7bab5242b" providerId="ADAL" clId="{E45BAD7C-544C-4C1B-BEAF-3627B3F9DCE2}" dt="2021-09-27T03:10:39.568" v="140" actId="20577"/>
          <ac:spMkLst>
            <pc:docMk/>
            <pc:sldMk cId="3908845706" sldId="313"/>
            <ac:spMk id="4" creationId="{9CD10296-9D9B-44FC-B55B-AAB85C0E084F}"/>
          </ac:spMkLst>
        </pc:spChg>
      </pc:sldChg>
      <pc:sldChg chg="modSp mod">
        <pc:chgData name="Asst. Prof. Dr. Mohd Fikree Bin Hassan" userId="e2615860-d271-4908-b984-91a7bab5242b" providerId="ADAL" clId="{E45BAD7C-544C-4C1B-BEAF-3627B3F9DCE2}" dt="2021-09-27T03:16:53.273" v="229" actId="20577"/>
        <pc:sldMkLst>
          <pc:docMk/>
          <pc:sldMk cId="1738504912" sldId="315"/>
        </pc:sldMkLst>
        <pc:spChg chg="mod">
          <ac:chgData name="Asst. Prof. Dr. Mohd Fikree Bin Hassan" userId="e2615860-d271-4908-b984-91a7bab5242b" providerId="ADAL" clId="{E45BAD7C-544C-4C1B-BEAF-3627B3F9DCE2}" dt="2021-09-27T03:15:15.808" v="197" actId="20577"/>
          <ac:spMkLst>
            <pc:docMk/>
            <pc:sldMk cId="1738504912" sldId="315"/>
            <ac:spMk id="4" creationId="{9CD10296-9D9B-44FC-B55B-AAB85C0E084F}"/>
          </ac:spMkLst>
        </pc:spChg>
        <pc:spChg chg="mod">
          <ac:chgData name="Asst. Prof. Dr. Mohd Fikree Bin Hassan" userId="e2615860-d271-4908-b984-91a7bab5242b" providerId="ADAL" clId="{E45BAD7C-544C-4C1B-BEAF-3627B3F9DCE2}" dt="2021-09-27T03:16:53.273" v="229" actId="20577"/>
          <ac:spMkLst>
            <pc:docMk/>
            <pc:sldMk cId="1738504912" sldId="315"/>
            <ac:spMk id="6" creationId="{32AEA9A1-3D1D-43AA-B589-C800EC31918E}"/>
          </ac:spMkLst>
        </pc:spChg>
      </pc:sldChg>
      <pc:sldChg chg="modSp mod">
        <pc:chgData name="Asst. Prof. Dr. Mohd Fikree Bin Hassan" userId="e2615860-d271-4908-b984-91a7bab5242b" providerId="ADAL" clId="{E45BAD7C-544C-4C1B-BEAF-3627B3F9DCE2}" dt="2021-09-27T03:27:17.968" v="231" actId="20577"/>
        <pc:sldMkLst>
          <pc:docMk/>
          <pc:sldMk cId="3706260694" sldId="317"/>
        </pc:sldMkLst>
        <pc:spChg chg="mod">
          <ac:chgData name="Asst. Prof. Dr. Mohd Fikree Bin Hassan" userId="e2615860-d271-4908-b984-91a7bab5242b" providerId="ADAL" clId="{E45BAD7C-544C-4C1B-BEAF-3627B3F9DCE2}" dt="2021-09-27T03:27:17.968" v="231" actId="20577"/>
          <ac:spMkLst>
            <pc:docMk/>
            <pc:sldMk cId="3706260694" sldId="317"/>
            <ac:spMk id="4" creationId="{68E1B214-66AD-4BF2-8CEB-33EF9300B2A0}"/>
          </ac:spMkLst>
        </pc:spChg>
      </pc:sldChg>
      <pc:sldChg chg="modSp mod">
        <pc:chgData name="Asst. Prof. Dr. Mohd Fikree Bin Hassan" userId="e2615860-d271-4908-b984-91a7bab5242b" providerId="ADAL" clId="{E45BAD7C-544C-4C1B-BEAF-3627B3F9DCE2}" dt="2021-09-27T03:39:56.945" v="271" actId="20577"/>
        <pc:sldMkLst>
          <pc:docMk/>
          <pc:sldMk cId="3818595960" sldId="388"/>
        </pc:sldMkLst>
        <pc:spChg chg="mod">
          <ac:chgData name="Asst. Prof. Dr. Mohd Fikree Bin Hassan" userId="e2615860-d271-4908-b984-91a7bab5242b" providerId="ADAL" clId="{E45BAD7C-544C-4C1B-BEAF-3627B3F9DCE2}" dt="2021-09-27T03:39:56.945" v="271" actId="20577"/>
          <ac:spMkLst>
            <pc:docMk/>
            <pc:sldMk cId="3818595960" sldId="388"/>
            <ac:spMk id="3" creationId="{379A84D6-D2D2-4869-B2E8-42CC3A86A240}"/>
          </ac:spMkLst>
        </pc:spChg>
      </pc:sldChg>
      <pc:sldChg chg="modSp mod">
        <pc:chgData name="Asst. Prof. Dr. Mohd Fikree Bin Hassan" userId="e2615860-d271-4908-b984-91a7bab5242b" providerId="ADAL" clId="{E45BAD7C-544C-4C1B-BEAF-3627B3F9DCE2}" dt="2021-09-27T03:42:18.678" v="273" actId="20577"/>
        <pc:sldMkLst>
          <pc:docMk/>
          <pc:sldMk cId="2711914669" sldId="389"/>
        </pc:sldMkLst>
        <pc:spChg chg="mod">
          <ac:chgData name="Asst. Prof. Dr. Mohd Fikree Bin Hassan" userId="e2615860-d271-4908-b984-91a7bab5242b" providerId="ADAL" clId="{E45BAD7C-544C-4C1B-BEAF-3627B3F9DCE2}" dt="2021-09-27T03:42:18.678" v="273" actId="20577"/>
          <ac:spMkLst>
            <pc:docMk/>
            <pc:sldMk cId="2711914669" sldId="389"/>
            <ac:spMk id="4" creationId="{68E1B214-66AD-4BF2-8CEB-33EF9300B2A0}"/>
          </ac:spMkLst>
        </pc:spChg>
      </pc:sldChg>
    </pc:docChg>
  </pc:docChgLst>
  <pc:docChgLst>
    <pc:chgData name="Asst. Prof. Dr. Mohd Fikree Bin Hassan" userId="e2615860-d271-4908-b984-91a7bab5242b" providerId="ADAL" clId="{485DCAF3-7486-4F9A-98C6-9615946F218C}"/>
    <pc:docChg chg="undo custSel modSld">
      <pc:chgData name="Asst. Prof. Dr. Mohd Fikree Bin Hassan" userId="e2615860-d271-4908-b984-91a7bab5242b" providerId="ADAL" clId="{485DCAF3-7486-4F9A-98C6-9615946F218C}" dt="2022-01-11T09:43:49.024" v="37" actId="20578"/>
      <pc:docMkLst>
        <pc:docMk/>
      </pc:docMkLst>
      <pc:sldChg chg="modSp mod">
        <pc:chgData name="Asst. Prof. Dr. Mohd Fikree Bin Hassan" userId="e2615860-d271-4908-b984-91a7bab5242b" providerId="ADAL" clId="{485DCAF3-7486-4F9A-98C6-9615946F218C}" dt="2022-01-11T09:43:49.024" v="37" actId="20578"/>
        <pc:sldMkLst>
          <pc:docMk/>
          <pc:sldMk cId="803440200" sldId="305"/>
        </pc:sldMkLst>
        <pc:spChg chg="mod">
          <ac:chgData name="Asst. Prof. Dr. Mohd Fikree Bin Hassan" userId="e2615860-d271-4908-b984-91a7bab5242b" providerId="ADAL" clId="{485DCAF3-7486-4F9A-98C6-9615946F218C}" dt="2022-01-11T09:43:49.024" v="37" actId="20578"/>
          <ac:spMkLst>
            <pc:docMk/>
            <pc:sldMk cId="803440200" sldId="305"/>
            <ac:spMk id="4" creationId="{9CD10296-9D9B-44FC-B55B-AAB85C0E084F}"/>
          </ac:spMkLst>
        </pc:spChg>
      </pc:sldChg>
    </pc:docChg>
  </pc:docChgLst>
  <pc:docChgLst>
    <pc:chgData name="Asst. Prof. Dr. Mohd Fikree Bin Hassan" userId="e2615860-d271-4908-b984-91a7bab5242b" providerId="ADAL" clId="{48B58F5F-6DD2-4888-82DD-2384CD38E896}"/>
    <pc:docChg chg="undo custSel mod addSld delSld modSld">
      <pc:chgData name="Asst. Prof. Dr. Mohd Fikree Bin Hassan" userId="e2615860-d271-4908-b984-91a7bab5242b" providerId="ADAL" clId="{48B58F5F-6DD2-4888-82DD-2384CD38E896}" dt="2021-01-19T05:02:18.566" v="2424" actId="20577"/>
      <pc:docMkLst>
        <pc:docMk/>
      </pc:docMkLst>
      <pc:sldChg chg="modSp mod">
        <pc:chgData name="Asst. Prof. Dr. Mohd Fikree Bin Hassan" userId="e2615860-d271-4908-b984-91a7bab5242b" providerId="ADAL" clId="{48B58F5F-6DD2-4888-82DD-2384CD38E896}" dt="2020-12-22T07:26:27.298" v="2380" actId="20577"/>
        <pc:sldMkLst>
          <pc:docMk/>
          <pc:sldMk cId="3322142781" sldId="257"/>
        </pc:sldMkLst>
        <pc:spChg chg="mod">
          <ac:chgData name="Asst. Prof. Dr. Mohd Fikree Bin Hassan" userId="e2615860-d271-4908-b984-91a7bab5242b" providerId="ADAL" clId="{48B58F5F-6DD2-4888-82DD-2384CD38E896}" dt="2020-12-22T07:26:27.298" v="2380" actId="20577"/>
          <ac:spMkLst>
            <pc:docMk/>
            <pc:sldMk cId="3322142781" sldId="257"/>
            <ac:spMk id="2" creationId="{6B8612D7-EB89-4F85-8BDC-BFF3BD19F72B}"/>
          </ac:spMkLst>
        </pc:spChg>
      </pc:sldChg>
      <pc:sldChg chg="addSp delSp modSp new mod">
        <pc:chgData name="Asst. Prof. Dr. Mohd Fikree Bin Hassan" userId="e2615860-d271-4908-b984-91a7bab5242b" providerId="ADAL" clId="{48B58F5F-6DD2-4888-82DD-2384CD38E896}" dt="2020-12-05T03:42:55.564" v="109" actId="22"/>
        <pc:sldMkLst>
          <pc:docMk/>
          <pc:sldMk cId="1649467533" sldId="300"/>
        </pc:sldMkLst>
        <pc:spChg chg="mod">
          <ac:chgData name="Asst. Prof. Dr. Mohd Fikree Bin Hassan" userId="e2615860-d271-4908-b984-91a7bab5242b" providerId="ADAL" clId="{48B58F5F-6DD2-4888-82DD-2384CD38E896}" dt="2020-12-05T03:42:18.446" v="97" actId="1076"/>
          <ac:spMkLst>
            <pc:docMk/>
            <pc:sldMk cId="1649467533" sldId="300"/>
            <ac:spMk id="2" creationId="{7F295DD5-F064-43D0-9BC1-C982CDD27F4C}"/>
          </ac:spMkLst>
        </pc:spChg>
        <pc:spChg chg="mod">
          <ac:chgData name="Asst. Prof. Dr. Mohd Fikree Bin Hassan" userId="e2615860-d271-4908-b984-91a7bab5242b" providerId="ADAL" clId="{48B58F5F-6DD2-4888-82DD-2384CD38E896}" dt="2020-12-05T03:42:42.299" v="107" actId="113"/>
          <ac:spMkLst>
            <pc:docMk/>
            <pc:sldMk cId="1649467533" sldId="300"/>
            <ac:spMk id="3" creationId="{E247997A-7A54-496A-A9F0-DCAB09BA3BA5}"/>
          </ac:spMkLst>
        </pc:spChg>
        <pc:spChg chg="add del mod">
          <ac:chgData name="Asst. Prof. Dr. Mohd Fikree Bin Hassan" userId="e2615860-d271-4908-b984-91a7bab5242b" providerId="ADAL" clId="{48B58F5F-6DD2-4888-82DD-2384CD38E896}" dt="2020-12-05T03:41:59.161" v="89" actId="478"/>
          <ac:spMkLst>
            <pc:docMk/>
            <pc:sldMk cId="1649467533" sldId="300"/>
            <ac:spMk id="4" creationId="{28329F43-F1F6-465D-B8C7-9A1ADF851564}"/>
          </ac:spMkLst>
        </pc:spChg>
        <pc:spChg chg="add del">
          <ac:chgData name="Asst. Prof. Dr. Mohd Fikree Bin Hassan" userId="e2615860-d271-4908-b984-91a7bab5242b" providerId="ADAL" clId="{48B58F5F-6DD2-4888-82DD-2384CD38E896}" dt="2020-12-05T03:42:55.564" v="109" actId="22"/>
          <ac:spMkLst>
            <pc:docMk/>
            <pc:sldMk cId="1649467533" sldId="300"/>
            <ac:spMk id="6" creationId="{D8DA26F5-CD4C-4091-9EDE-8FBA862F33D3}"/>
          </ac:spMkLst>
        </pc:spChg>
      </pc:sldChg>
      <pc:sldChg chg="modSp add mod">
        <pc:chgData name="Asst. Prof. Dr. Mohd Fikree Bin Hassan" userId="e2615860-d271-4908-b984-91a7bab5242b" providerId="ADAL" clId="{48B58F5F-6DD2-4888-82DD-2384CD38E896}" dt="2020-12-05T03:43:35.379" v="280" actId="20577"/>
        <pc:sldMkLst>
          <pc:docMk/>
          <pc:sldMk cId="1212595882" sldId="301"/>
        </pc:sldMkLst>
        <pc:spChg chg="mod">
          <ac:chgData name="Asst. Prof. Dr. Mohd Fikree Bin Hassan" userId="e2615860-d271-4908-b984-91a7bab5242b" providerId="ADAL" clId="{48B58F5F-6DD2-4888-82DD-2384CD38E896}" dt="2020-12-05T03:43:35.379" v="280" actId="20577"/>
          <ac:spMkLst>
            <pc:docMk/>
            <pc:sldMk cId="1212595882" sldId="301"/>
            <ac:spMk id="3" creationId="{E247997A-7A54-496A-A9F0-DCAB09BA3BA5}"/>
          </ac:spMkLst>
        </pc:spChg>
      </pc:sldChg>
      <pc:sldChg chg="addSp delSp modSp add mod">
        <pc:chgData name="Asst. Prof. Dr. Mohd Fikree Bin Hassan" userId="e2615860-d271-4908-b984-91a7bab5242b" providerId="ADAL" clId="{48B58F5F-6DD2-4888-82DD-2384CD38E896}" dt="2020-12-05T03:46:54.482" v="300" actId="962"/>
        <pc:sldMkLst>
          <pc:docMk/>
          <pc:sldMk cId="4114577339" sldId="302"/>
        </pc:sldMkLst>
        <pc:spChg chg="mod">
          <ac:chgData name="Asst. Prof. Dr. Mohd Fikree Bin Hassan" userId="e2615860-d271-4908-b984-91a7bab5242b" providerId="ADAL" clId="{48B58F5F-6DD2-4888-82DD-2384CD38E896}" dt="2020-12-05T03:46:54.482" v="300" actId="962"/>
          <ac:spMkLst>
            <pc:docMk/>
            <pc:sldMk cId="4114577339" sldId="302"/>
            <ac:spMk id="2" creationId="{7F295DD5-F064-43D0-9BC1-C982CDD27F4C}"/>
          </ac:spMkLst>
        </pc:spChg>
        <pc:spChg chg="del mod">
          <ac:chgData name="Asst. Prof. Dr. Mohd Fikree Bin Hassan" userId="e2615860-d271-4908-b984-91a7bab5242b" providerId="ADAL" clId="{48B58F5F-6DD2-4888-82DD-2384CD38E896}" dt="2020-12-05T03:46:51.410" v="297" actId="26606"/>
          <ac:spMkLst>
            <pc:docMk/>
            <pc:sldMk cId="4114577339" sldId="302"/>
            <ac:spMk id="3" creationId="{E247997A-7A54-496A-A9F0-DCAB09BA3BA5}"/>
          </ac:spMkLst>
        </pc:spChg>
        <pc:picChg chg="add mod">
          <ac:chgData name="Asst. Prof. Dr. Mohd Fikree Bin Hassan" userId="e2615860-d271-4908-b984-91a7bab5242b" providerId="ADAL" clId="{48B58F5F-6DD2-4888-82DD-2384CD38E896}" dt="2020-12-05T03:46:54.482" v="299" actId="27614"/>
          <ac:picMkLst>
            <pc:docMk/>
            <pc:sldMk cId="4114577339" sldId="302"/>
            <ac:picMk id="5" creationId="{664A476B-6781-446A-929B-53408A03EBC3}"/>
          </ac:picMkLst>
        </pc:picChg>
      </pc:sldChg>
      <pc:sldChg chg="addSp delSp modSp add mod modClrScheme chgLayout">
        <pc:chgData name="Asst. Prof. Dr. Mohd Fikree Bin Hassan" userId="e2615860-d271-4908-b984-91a7bab5242b" providerId="ADAL" clId="{48B58F5F-6DD2-4888-82DD-2384CD38E896}" dt="2020-12-05T03:51:23.034" v="387" actId="20577"/>
        <pc:sldMkLst>
          <pc:docMk/>
          <pc:sldMk cId="3613498666" sldId="303"/>
        </pc:sldMkLst>
        <pc:spChg chg="mod ord">
          <ac:chgData name="Asst. Prof. Dr. Mohd Fikree Bin Hassan" userId="e2615860-d271-4908-b984-91a7bab5242b" providerId="ADAL" clId="{48B58F5F-6DD2-4888-82DD-2384CD38E896}" dt="2020-12-05T03:47:19" v="304" actId="700"/>
          <ac:spMkLst>
            <pc:docMk/>
            <pc:sldMk cId="3613498666" sldId="303"/>
            <ac:spMk id="2" creationId="{7F295DD5-F064-43D0-9BC1-C982CDD27F4C}"/>
          </ac:spMkLst>
        </pc:spChg>
        <pc:spChg chg="add del mod ord">
          <ac:chgData name="Asst. Prof. Dr. Mohd Fikree Bin Hassan" userId="e2615860-d271-4908-b984-91a7bab5242b" providerId="ADAL" clId="{48B58F5F-6DD2-4888-82DD-2384CD38E896}" dt="2020-12-05T03:47:19" v="304" actId="700"/>
          <ac:spMkLst>
            <pc:docMk/>
            <pc:sldMk cId="3613498666" sldId="303"/>
            <ac:spMk id="3" creationId="{8B271565-32CB-4573-B085-98D490033459}"/>
          </ac:spMkLst>
        </pc:spChg>
        <pc:spChg chg="add mod ord">
          <ac:chgData name="Asst. Prof. Dr. Mohd Fikree Bin Hassan" userId="e2615860-d271-4908-b984-91a7bab5242b" providerId="ADAL" clId="{48B58F5F-6DD2-4888-82DD-2384CD38E896}" dt="2020-12-05T03:48:25.833" v="348" actId="207"/>
          <ac:spMkLst>
            <pc:docMk/>
            <pc:sldMk cId="3613498666" sldId="303"/>
            <ac:spMk id="4" creationId="{9CD10296-9D9B-44FC-B55B-AAB85C0E084F}"/>
          </ac:spMkLst>
        </pc:spChg>
        <pc:spChg chg="add mod ord">
          <ac:chgData name="Asst. Prof. Dr. Mohd Fikree Bin Hassan" userId="e2615860-d271-4908-b984-91a7bab5242b" providerId="ADAL" clId="{48B58F5F-6DD2-4888-82DD-2384CD38E896}" dt="2020-12-05T03:51:23.034" v="387" actId="20577"/>
          <ac:spMkLst>
            <pc:docMk/>
            <pc:sldMk cId="3613498666" sldId="303"/>
            <ac:spMk id="6" creationId="{32AEA9A1-3D1D-43AA-B589-C800EC31918E}"/>
          </ac:spMkLst>
        </pc:spChg>
        <pc:picChg chg="del">
          <ac:chgData name="Asst. Prof. Dr. Mohd Fikree Bin Hassan" userId="e2615860-d271-4908-b984-91a7bab5242b" providerId="ADAL" clId="{48B58F5F-6DD2-4888-82DD-2384CD38E896}" dt="2020-12-05T03:47:14.031" v="302" actId="478"/>
          <ac:picMkLst>
            <pc:docMk/>
            <pc:sldMk cId="3613498666" sldId="303"/>
            <ac:picMk id="5" creationId="{664A476B-6781-446A-929B-53408A03EBC3}"/>
          </ac:picMkLst>
        </pc:picChg>
      </pc:sldChg>
      <pc:sldChg chg="addSp delSp modSp add mod">
        <pc:chgData name="Asst. Prof. Dr. Mohd Fikree Bin Hassan" userId="e2615860-d271-4908-b984-91a7bab5242b" providerId="ADAL" clId="{48B58F5F-6DD2-4888-82DD-2384CD38E896}" dt="2020-12-05T04:07:36.239" v="478" actId="20577"/>
        <pc:sldMkLst>
          <pc:docMk/>
          <pc:sldMk cId="947985653" sldId="304"/>
        </pc:sldMkLst>
        <pc:spChg chg="mod">
          <ac:chgData name="Asst. Prof. Dr. Mohd Fikree Bin Hassan" userId="e2615860-d271-4908-b984-91a7bab5242b" providerId="ADAL" clId="{48B58F5F-6DD2-4888-82DD-2384CD38E896}" dt="2020-12-05T03:49:43.083" v="367" actId="962"/>
          <ac:spMkLst>
            <pc:docMk/>
            <pc:sldMk cId="947985653" sldId="304"/>
            <ac:spMk id="2" creationId="{7F295DD5-F064-43D0-9BC1-C982CDD27F4C}"/>
          </ac:spMkLst>
        </pc:spChg>
        <pc:spChg chg="add del mod">
          <ac:chgData name="Asst. Prof. Dr. Mohd Fikree Bin Hassan" userId="e2615860-d271-4908-b984-91a7bab5242b" providerId="ADAL" clId="{48B58F5F-6DD2-4888-82DD-2384CD38E896}" dt="2020-12-05T04:06:39.981" v="437" actId="21"/>
          <ac:spMkLst>
            <pc:docMk/>
            <pc:sldMk cId="947985653" sldId="304"/>
            <ac:spMk id="6" creationId="{B4FE848E-6025-4B46-98B1-6A9023297E80}"/>
          </ac:spMkLst>
        </pc:spChg>
        <pc:spChg chg="add mod">
          <ac:chgData name="Asst. Prof. Dr. Mohd Fikree Bin Hassan" userId="e2615860-d271-4908-b984-91a7bab5242b" providerId="ADAL" clId="{48B58F5F-6DD2-4888-82DD-2384CD38E896}" dt="2020-12-05T04:07:36.239" v="478" actId="20577"/>
          <ac:spMkLst>
            <pc:docMk/>
            <pc:sldMk cId="947985653" sldId="304"/>
            <ac:spMk id="7" creationId="{377ADAC1-3753-4254-8B2D-05697F6F62A8}"/>
          </ac:spMkLst>
        </pc:spChg>
        <pc:spChg chg="add mod">
          <ac:chgData name="Asst. Prof. Dr. Mohd Fikree Bin Hassan" userId="e2615860-d271-4908-b984-91a7bab5242b" providerId="ADAL" clId="{48B58F5F-6DD2-4888-82DD-2384CD38E896}" dt="2020-12-05T04:07:33.818" v="477" actId="20577"/>
          <ac:spMkLst>
            <pc:docMk/>
            <pc:sldMk cId="947985653" sldId="304"/>
            <ac:spMk id="8" creationId="{22497F0E-27C6-475E-A215-DD0105E22198}"/>
          </ac:spMkLst>
        </pc:spChg>
        <pc:picChg chg="add mod">
          <ac:chgData name="Asst. Prof. Dr. Mohd Fikree Bin Hassan" userId="e2615860-d271-4908-b984-91a7bab5242b" providerId="ADAL" clId="{48B58F5F-6DD2-4888-82DD-2384CD38E896}" dt="2020-12-05T04:06:43.992" v="438" actId="1076"/>
          <ac:picMkLst>
            <pc:docMk/>
            <pc:sldMk cId="947985653" sldId="304"/>
            <ac:picMk id="4" creationId="{97FE9ADF-945E-4861-9A57-9D2C5F2DD143}"/>
          </ac:picMkLst>
        </pc:picChg>
        <pc:picChg chg="del mod">
          <ac:chgData name="Asst. Prof. Dr. Mohd Fikree Bin Hassan" userId="e2615860-d271-4908-b984-91a7bab5242b" providerId="ADAL" clId="{48B58F5F-6DD2-4888-82DD-2384CD38E896}" dt="2020-12-05T03:49:11.251" v="362" actId="478"/>
          <ac:picMkLst>
            <pc:docMk/>
            <pc:sldMk cId="947985653" sldId="304"/>
            <ac:picMk id="5" creationId="{664A476B-6781-446A-929B-53408A03EBC3}"/>
          </ac:picMkLst>
        </pc:picChg>
      </pc:sldChg>
      <pc:sldChg chg="modSp add mod">
        <pc:chgData name="Asst. Prof. Dr. Mohd Fikree Bin Hassan" userId="e2615860-d271-4908-b984-91a7bab5242b" providerId="ADAL" clId="{48B58F5F-6DD2-4888-82DD-2384CD38E896}" dt="2020-12-05T03:51:41.812" v="389" actId="20577"/>
        <pc:sldMkLst>
          <pc:docMk/>
          <pc:sldMk cId="803440200" sldId="305"/>
        </pc:sldMkLst>
        <pc:spChg chg="mod">
          <ac:chgData name="Asst. Prof. Dr. Mohd Fikree Bin Hassan" userId="e2615860-d271-4908-b984-91a7bab5242b" providerId="ADAL" clId="{48B58F5F-6DD2-4888-82DD-2384CD38E896}" dt="2020-12-05T03:51:41.812" v="389" actId="20577"/>
          <ac:spMkLst>
            <pc:docMk/>
            <pc:sldMk cId="803440200" sldId="305"/>
            <ac:spMk id="4" creationId="{9CD10296-9D9B-44FC-B55B-AAB85C0E084F}"/>
          </ac:spMkLst>
        </pc:spChg>
        <pc:spChg chg="mod">
          <ac:chgData name="Asst. Prof. Dr. Mohd Fikree Bin Hassan" userId="e2615860-d271-4908-b984-91a7bab5242b" providerId="ADAL" clId="{48B58F5F-6DD2-4888-82DD-2384CD38E896}" dt="2020-12-05T03:51:40.273" v="388" actId="20577"/>
          <ac:spMkLst>
            <pc:docMk/>
            <pc:sldMk cId="803440200" sldId="305"/>
            <ac:spMk id="6" creationId="{32AEA9A1-3D1D-43AA-B589-C800EC31918E}"/>
          </ac:spMkLst>
        </pc:spChg>
      </pc:sldChg>
      <pc:sldChg chg="modSp add mod">
        <pc:chgData name="Asst. Prof. Dr. Mohd Fikree Bin Hassan" userId="e2615860-d271-4908-b984-91a7bab5242b" providerId="ADAL" clId="{48B58F5F-6DD2-4888-82DD-2384CD38E896}" dt="2020-12-05T03:51:10.204" v="385" actId="20577"/>
        <pc:sldMkLst>
          <pc:docMk/>
          <pc:sldMk cId="506656812" sldId="306"/>
        </pc:sldMkLst>
        <pc:spChg chg="mod">
          <ac:chgData name="Asst. Prof. Dr. Mohd Fikree Bin Hassan" userId="e2615860-d271-4908-b984-91a7bab5242b" providerId="ADAL" clId="{48B58F5F-6DD2-4888-82DD-2384CD38E896}" dt="2020-12-05T03:51:09.465" v="384" actId="20577"/>
          <ac:spMkLst>
            <pc:docMk/>
            <pc:sldMk cId="506656812" sldId="306"/>
            <ac:spMk id="4" creationId="{9CD10296-9D9B-44FC-B55B-AAB85C0E084F}"/>
          </ac:spMkLst>
        </pc:spChg>
        <pc:spChg chg="mod">
          <ac:chgData name="Asst. Prof. Dr. Mohd Fikree Bin Hassan" userId="e2615860-d271-4908-b984-91a7bab5242b" providerId="ADAL" clId="{48B58F5F-6DD2-4888-82DD-2384CD38E896}" dt="2020-12-05T03:51:10.204" v="385" actId="20577"/>
          <ac:spMkLst>
            <pc:docMk/>
            <pc:sldMk cId="506656812" sldId="306"/>
            <ac:spMk id="6" creationId="{32AEA9A1-3D1D-43AA-B589-C800EC31918E}"/>
          </ac:spMkLst>
        </pc:spChg>
      </pc:sldChg>
      <pc:sldChg chg="modSp add mod">
        <pc:chgData name="Asst. Prof. Dr. Mohd Fikree Bin Hassan" userId="e2615860-d271-4908-b984-91a7bab5242b" providerId="ADAL" clId="{48B58F5F-6DD2-4888-82DD-2384CD38E896}" dt="2021-01-19T05:02:18.566" v="2424" actId="20577"/>
        <pc:sldMkLst>
          <pc:docMk/>
          <pc:sldMk cId="1378903074" sldId="307"/>
        </pc:sldMkLst>
        <pc:spChg chg="mod">
          <ac:chgData name="Asst. Prof. Dr. Mohd Fikree Bin Hassan" userId="e2615860-d271-4908-b984-91a7bab5242b" providerId="ADAL" clId="{48B58F5F-6DD2-4888-82DD-2384CD38E896}" dt="2020-12-05T03:52:36.771" v="407" actId="20577"/>
          <ac:spMkLst>
            <pc:docMk/>
            <pc:sldMk cId="1378903074" sldId="307"/>
            <ac:spMk id="2" creationId="{7F295DD5-F064-43D0-9BC1-C982CDD27F4C}"/>
          </ac:spMkLst>
        </pc:spChg>
        <pc:spChg chg="mod">
          <ac:chgData name="Asst. Prof. Dr. Mohd Fikree Bin Hassan" userId="e2615860-d271-4908-b984-91a7bab5242b" providerId="ADAL" clId="{48B58F5F-6DD2-4888-82DD-2384CD38E896}" dt="2021-01-19T04:58:45.214" v="2419" actId="113"/>
          <ac:spMkLst>
            <pc:docMk/>
            <pc:sldMk cId="1378903074" sldId="307"/>
            <ac:spMk id="4" creationId="{9CD10296-9D9B-44FC-B55B-AAB85C0E084F}"/>
          </ac:spMkLst>
        </pc:spChg>
        <pc:spChg chg="mod">
          <ac:chgData name="Asst. Prof. Dr. Mohd Fikree Bin Hassan" userId="e2615860-d271-4908-b984-91a7bab5242b" providerId="ADAL" clId="{48B58F5F-6DD2-4888-82DD-2384CD38E896}" dt="2021-01-19T05:02:18.566" v="2424" actId="20577"/>
          <ac:spMkLst>
            <pc:docMk/>
            <pc:sldMk cId="1378903074" sldId="307"/>
            <ac:spMk id="6" creationId="{32AEA9A1-3D1D-43AA-B589-C800EC31918E}"/>
          </ac:spMkLst>
        </pc:spChg>
      </pc:sldChg>
      <pc:sldChg chg="addSp delSp modSp add del mod modClrScheme chgLayout">
        <pc:chgData name="Asst. Prof. Dr. Mohd Fikree Bin Hassan" userId="e2615860-d271-4908-b984-91a7bab5242b" providerId="ADAL" clId="{48B58F5F-6DD2-4888-82DD-2384CD38E896}" dt="2020-12-05T03:52:28.993" v="396" actId="47"/>
        <pc:sldMkLst>
          <pc:docMk/>
          <pc:sldMk cId="3390480945" sldId="307"/>
        </pc:sldMkLst>
        <pc:spChg chg="mod ord">
          <ac:chgData name="Asst. Prof. Dr. Mohd Fikree Bin Hassan" userId="e2615860-d271-4908-b984-91a7bab5242b" providerId="ADAL" clId="{48B58F5F-6DD2-4888-82DD-2384CD38E896}" dt="2020-12-05T03:52:18.642" v="393" actId="700"/>
          <ac:spMkLst>
            <pc:docMk/>
            <pc:sldMk cId="3390480945" sldId="307"/>
            <ac:spMk id="2" creationId="{7F295DD5-F064-43D0-9BC1-C982CDD27F4C}"/>
          </ac:spMkLst>
        </pc:spChg>
        <pc:spChg chg="add del mod ord">
          <ac:chgData name="Asst. Prof. Dr. Mohd Fikree Bin Hassan" userId="e2615860-d271-4908-b984-91a7bab5242b" providerId="ADAL" clId="{48B58F5F-6DD2-4888-82DD-2384CD38E896}" dt="2020-12-05T03:52:18.642" v="393" actId="700"/>
          <ac:spMkLst>
            <pc:docMk/>
            <pc:sldMk cId="3390480945" sldId="307"/>
            <ac:spMk id="3" creationId="{9431FF3C-71B2-4DD8-9183-1AEE60A676EE}"/>
          </ac:spMkLst>
        </pc:spChg>
        <pc:spChg chg="add mod ord">
          <ac:chgData name="Asst. Prof. Dr. Mohd Fikree Bin Hassan" userId="e2615860-d271-4908-b984-91a7bab5242b" providerId="ADAL" clId="{48B58F5F-6DD2-4888-82DD-2384CD38E896}" dt="2020-12-05T03:52:18.642" v="393" actId="700"/>
          <ac:spMkLst>
            <pc:docMk/>
            <pc:sldMk cId="3390480945" sldId="307"/>
            <ac:spMk id="5" creationId="{6560BD8C-C72B-48B4-8B7F-22C82C83F63C}"/>
          </ac:spMkLst>
        </pc:spChg>
        <pc:spChg chg="add mod ord">
          <ac:chgData name="Asst. Prof. Dr. Mohd Fikree Bin Hassan" userId="e2615860-d271-4908-b984-91a7bab5242b" providerId="ADAL" clId="{48B58F5F-6DD2-4888-82DD-2384CD38E896}" dt="2020-12-05T03:52:18.642" v="393" actId="700"/>
          <ac:spMkLst>
            <pc:docMk/>
            <pc:sldMk cId="3390480945" sldId="307"/>
            <ac:spMk id="6" creationId="{D4F4DB0C-B544-4AC4-BBB7-AB3F30339791}"/>
          </ac:spMkLst>
        </pc:spChg>
        <pc:spChg chg="add del mod">
          <ac:chgData name="Asst. Prof. Dr. Mohd Fikree Bin Hassan" userId="e2615860-d271-4908-b984-91a7bab5242b" providerId="ADAL" clId="{48B58F5F-6DD2-4888-82DD-2384CD38E896}" dt="2020-12-05T03:52:27.296" v="395"/>
          <ac:spMkLst>
            <pc:docMk/>
            <pc:sldMk cId="3390480945" sldId="307"/>
            <ac:spMk id="7" creationId="{7E7DF60D-E458-4E40-A288-1072790B9324}"/>
          </ac:spMkLst>
        </pc:spChg>
        <pc:spChg chg="add del mod">
          <ac:chgData name="Asst. Prof. Dr. Mohd Fikree Bin Hassan" userId="e2615860-d271-4908-b984-91a7bab5242b" providerId="ADAL" clId="{48B58F5F-6DD2-4888-82DD-2384CD38E896}" dt="2020-12-05T03:52:27.296" v="395"/>
          <ac:spMkLst>
            <pc:docMk/>
            <pc:sldMk cId="3390480945" sldId="307"/>
            <ac:spMk id="8" creationId="{DA2E2C8A-6BD8-43E2-87B3-5D61976058E7}"/>
          </ac:spMkLst>
        </pc:spChg>
        <pc:picChg chg="del">
          <ac:chgData name="Asst. Prof. Dr. Mohd Fikree Bin Hassan" userId="e2615860-d271-4908-b984-91a7bab5242b" providerId="ADAL" clId="{48B58F5F-6DD2-4888-82DD-2384CD38E896}" dt="2020-12-05T03:51:55.633" v="391" actId="478"/>
          <ac:picMkLst>
            <pc:docMk/>
            <pc:sldMk cId="3390480945" sldId="307"/>
            <ac:picMk id="4" creationId="{97FE9ADF-945E-4861-9A57-9D2C5F2DD143}"/>
          </ac:picMkLst>
        </pc:picChg>
      </pc:sldChg>
      <pc:sldChg chg="addSp delSp modSp add mod">
        <pc:chgData name="Asst. Prof. Dr. Mohd Fikree Bin Hassan" userId="e2615860-d271-4908-b984-91a7bab5242b" providerId="ADAL" clId="{48B58F5F-6DD2-4888-82DD-2384CD38E896}" dt="2020-12-05T04:08:31.350" v="501" actId="962"/>
        <pc:sldMkLst>
          <pc:docMk/>
          <pc:sldMk cId="2433710615" sldId="308"/>
        </pc:sldMkLst>
        <pc:spChg chg="mod">
          <ac:chgData name="Asst. Prof. Dr. Mohd Fikree Bin Hassan" userId="e2615860-d271-4908-b984-91a7bab5242b" providerId="ADAL" clId="{48B58F5F-6DD2-4888-82DD-2384CD38E896}" dt="2020-12-05T04:08:31.350" v="501" actId="962"/>
          <ac:spMkLst>
            <pc:docMk/>
            <pc:sldMk cId="2433710615" sldId="308"/>
            <ac:spMk id="2" creationId="{7F295DD5-F064-43D0-9BC1-C982CDD27F4C}"/>
          </ac:spMkLst>
        </pc:spChg>
        <pc:spChg chg="del">
          <ac:chgData name="Asst. Prof. Dr. Mohd Fikree Bin Hassan" userId="e2615860-d271-4908-b984-91a7bab5242b" providerId="ADAL" clId="{48B58F5F-6DD2-4888-82DD-2384CD38E896}" dt="2020-12-05T04:08:07.667" v="495" actId="478"/>
          <ac:spMkLst>
            <pc:docMk/>
            <pc:sldMk cId="2433710615" sldId="308"/>
            <ac:spMk id="7" creationId="{377ADAC1-3753-4254-8B2D-05697F6F62A8}"/>
          </ac:spMkLst>
        </pc:spChg>
        <pc:spChg chg="del">
          <ac:chgData name="Asst. Prof. Dr. Mohd Fikree Bin Hassan" userId="e2615860-d271-4908-b984-91a7bab5242b" providerId="ADAL" clId="{48B58F5F-6DD2-4888-82DD-2384CD38E896}" dt="2020-12-05T04:08:07.197" v="494" actId="478"/>
          <ac:spMkLst>
            <pc:docMk/>
            <pc:sldMk cId="2433710615" sldId="308"/>
            <ac:spMk id="8" creationId="{22497F0E-27C6-475E-A215-DD0105E22198}"/>
          </ac:spMkLst>
        </pc:spChg>
        <pc:picChg chg="del">
          <ac:chgData name="Asst. Prof. Dr. Mohd Fikree Bin Hassan" userId="e2615860-d271-4908-b984-91a7bab5242b" providerId="ADAL" clId="{48B58F5F-6DD2-4888-82DD-2384CD38E896}" dt="2020-12-05T04:08:08.115" v="496" actId="478"/>
          <ac:picMkLst>
            <pc:docMk/>
            <pc:sldMk cId="2433710615" sldId="308"/>
            <ac:picMk id="4" creationId="{97FE9ADF-945E-4861-9A57-9D2C5F2DD143}"/>
          </ac:picMkLst>
        </pc:picChg>
        <pc:picChg chg="add mod">
          <ac:chgData name="Asst. Prof. Dr. Mohd Fikree Bin Hassan" userId="e2615860-d271-4908-b984-91a7bab5242b" providerId="ADAL" clId="{48B58F5F-6DD2-4888-82DD-2384CD38E896}" dt="2020-12-05T04:08:31.350" v="500" actId="27614"/>
          <ac:picMkLst>
            <pc:docMk/>
            <pc:sldMk cId="2433710615" sldId="308"/>
            <ac:picMk id="5" creationId="{59A5B040-115E-40E4-A711-CA7DDFA72C94}"/>
          </ac:picMkLst>
        </pc:picChg>
      </pc:sldChg>
      <pc:sldChg chg="modSp add mod">
        <pc:chgData name="Asst. Prof. Dr. Mohd Fikree Bin Hassan" userId="e2615860-d271-4908-b984-91a7bab5242b" providerId="ADAL" clId="{48B58F5F-6DD2-4888-82DD-2384CD38E896}" dt="2020-12-05T04:10:28.096" v="534" actId="207"/>
        <pc:sldMkLst>
          <pc:docMk/>
          <pc:sldMk cId="2303856229" sldId="309"/>
        </pc:sldMkLst>
        <pc:spChg chg="mod">
          <ac:chgData name="Asst. Prof. Dr. Mohd Fikree Bin Hassan" userId="e2615860-d271-4908-b984-91a7bab5242b" providerId="ADAL" clId="{48B58F5F-6DD2-4888-82DD-2384CD38E896}" dt="2020-12-05T04:09:11.549" v="517" actId="20577"/>
          <ac:spMkLst>
            <pc:docMk/>
            <pc:sldMk cId="2303856229" sldId="309"/>
            <ac:spMk id="2" creationId="{7F295DD5-F064-43D0-9BC1-C982CDD27F4C}"/>
          </ac:spMkLst>
        </pc:spChg>
        <pc:spChg chg="mod">
          <ac:chgData name="Asst. Prof. Dr. Mohd Fikree Bin Hassan" userId="e2615860-d271-4908-b984-91a7bab5242b" providerId="ADAL" clId="{48B58F5F-6DD2-4888-82DD-2384CD38E896}" dt="2020-12-05T04:09:49.321" v="527" actId="113"/>
          <ac:spMkLst>
            <pc:docMk/>
            <pc:sldMk cId="2303856229" sldId="309"/>
            <ac:spMk id="4" creationId="{9CD10296-9D9B-44FC-B55B-AAB85C0E084F}"/>
          </ac:spMkLst>
        </pc:spChg>
        <pc:spChg chg="mod">
          <ac:chgData name="Asst. Prof. Dr. Mohd Fikree Bin Hassan" userId="e2615860-d271-4908-b984-91a7bab5242b" providerId="ADAL" clId="{48B58F5F-6DD2-4888-82DD-2384CD38E896}" dt="2020-12-05T04:10:28.096" v="534" actId="207"/>
          <ac:spMkLst>
            <pc:docMk/>
            <pc:sldMk cId="2303856229" sldId="309"/>
            <ac:spMk id="6" creationId="{32AEA9A1-3D1D-43AA-B589-C800EC31918E}"/>
          </ac:spMkLst>
        </pc:spChg>
      </pc:sldChg>
      <pc:sldChg chg="modSp add mod">
        <pc:chgData name="Asst. Prof. Dr. Mohd Fikree Bin Hassan" userId="e2615860-d271-4908-b984-91a7bab5242b" providerId="ADAL" clId="{48B58F5F-6DD2-4888-82DD-2384CD38E896}" dt="2020-12-05T04:11:50.623" v="551" actId="20577"/>
        <pc:sldMkLst>
          <pc:docMk/>
          <pc:sldMk cId="58698485" sldId="310"/>
        </pc:sldMkLst>
        <pc:spChg chg="mod">
          <ac:chgData name="Asst. Prof. Dr. Mohd Fikree Bin Hassan" userId="e2615860-d271-4908-b984-91a7bab5242b" providerId="ADAL" clId="{48B58F5F-6DD2-4888-82DD-2384CD38E896}" dt="2020-12-05T04:11:25.410" v="543" actId="207"/>
          <ac:spMkLst>
            <pc:docMk/>
            <pc:sldMk cId="58698485" sldId="310"/>
            <ac:spMk id="4" creationId="{9CD10296-9D9B-44FC-B55B-AAB85C0E084F}"/>
          </ac:spMkLst>
        </pc:spChg>
        <pc:spChg chg="mod">
          <ac:chgData name="Asst. Prof. Dr. Mohd Fikree Bin Hassan" userId="e2615860-d271-4908-b984-91a7bab5242b" providerId="ADAL" clId="{48B58F5F-6DD2-4888-82DD-2384CD38E896}" dt="2020-12-05T04:11:50.623" v="551" actId="20577"/>
          <ac:spMkLst>
            <pc:docMk/>
            <pc:sldMk cId="58698485" sldId="310"/>
            <ac:spMk id="6" creationId="{32AEA9A1-3D1D-43AA-B589-C800EC31918E}"/>
          </ac:spMkLst>
        </pc:spChg>
      </pc:sldChg>
      <pc:sldChg chg="modSp add mod">
        <pc:chgData name="Asst. Prof. Dr. Mohd Fikree Bin Hassan" userId="e2615860-d271-4908-b984-91a7bab5242b" providerId="ADAL" clId="{48B58F5F-6DD2-4888-82DD-2384CD38E896}" dt="2020-12-05T04:12:46.944" v="563" actId="207"/>
        <pc:sldMkLst>
          <pc:docMk/>
          <pc:sldMk cId="1256234936" sldId="311"/>
        </pc:sldMkLst>
        <pc:spChg chg="mod">
          <ac:chgData name="Asst. Prof. Dr. Mohd Fikree Bin Hassan" userId="e2615860-d271-4908-b984-91a7bab5242b" providerId="ADAL" clId="{48B58F5F-6DD2-4888-82DD-2384CD38E896}" dt="2020-12-05T04:12:22.014" v="558" actId="207"/>
          <ac:spMkLst>
            <pc:docMk/>
            <pc:sldMk cId="1256234936" sldId="311"/>
            <ac:spMk id="4" creationId="{9CD10296-9D9B-44FC-B55B-AAB85C0E084F}"/>
          </ac:spMkLst>
        </pc:spChg>
        <pc:spChg chg="mod">
          <ac:chgData name="Asst. Prof. Dr. Mohd Fikree Bin Hassan" userId="e2615860-d271-4908-b984-91a7bab5242b" providerId="ADAL" clId="{48B58F5F-6DD2-4888-82DD-2384CD38E896}" dt="2020-12-05T04:12:46.944" v="563" actId="207"/>
          <ac:spMkLst>
            <pc:docMk/>
            <pc:sldMk cId="1256234936" sldId="311"/>
            <ac:spMk id="6" creationId="{32AEA9A1-3D1D-43AA-B589-C800EC31918E}"/>
          </ac:spMkLst>
        </pc:spChg>
      </pc:sldChg>
      <pc:sldChg chg="addSp delSp modSp add mod">
        <pc:chgData name="Asst. Prof. Dr. Mohd Fikree Bin Hassan" userId="e2615860-d271-4908-b984-91a7bab5242b" providerId="ADAL" clId="{48B58F5F-6DD2-4888-82DD-2384CD38E896}" dt="2020-12-05T04:16:15.708" v="649" actId="1076"/>
        <pc:sldMkLst>
          <pc:docMk/>
          <pc:sldMk cId="1729090495" sldId="312"/>
        </pc:sldMkLst>
        <pc:spChg chg="mod">
          <ac:chgData name="Asst. Prof. Dr. Mohd Fikree Bin Hassan" userId="e2615860-d271-4908-b984-91a7bab5242b" providerId="ADAL" clId="{48B58F5F-6DD2-4888-82DD-2384CD38E896}" dt="2020-12-05T04:14:07.391" v="577" actId="962"/>
          <ac:spMkLst>
            <pc:docMk/>
            <pc:sldMk cId="1729090495" sldId="312"/>
            <ac:spMk id="2" creationId="{7F295DD5-F064-43D0-9BC1-C982CDD27F4C}"/>
          </ac:spMkLst>
        </pc:spChg>
        <pc:spChg chg="add mod">
          <ac:chgData name="Asst. Prof. Dr. Mohd Fikree Bin Hassan" userId="e2615860-d271-4908-b984-91a7bab5242b" providerId="ADAL" clId="{48B58F5F-6DD2-4888-82DD-2384CD38E896}" dt="2020-12-05T04:16:15.708" v="649" actId="1076"/>
          <ac:spMkLst>
            <pc:docMk/>
            <pc:sldMk cId="1729090495" sldId="312"/>
            <ac:spMk id="7" creationId="{56CD537F-90FF-4CE2-934F-A079963A3888}"/>
          </ac:spMkLst>
        </pc:spChg>
        <pc:picChg chg="add mod">
          <ac:chgData name="Asst. Prof. Dr. Mohd Fikree Bin Hassan" userId="e2615860-d271-4908-b984-91a7bab5242b" providerId="ADAL" clId="{48B58F5F-6DD2-4888-82DD-2384CD38E896}" dt="2020-12-05T04:15:57.090" v="642" actId="1076"/>
          <ac:picMkLst>
            <pc:docMk/>
            <pc:sldMk cId="1729090495" sldId="312"/>
            <ac:picMk id="4" creationId="{A364C0D3-E052-45C0-8FF8-A47EB35EDEC4}"/>
          </ac:picMkLst>
        </pc:picChg>
        <pc:picChg chg="del">
          <ac:chgData name="Asst. Prof. Dr. Mohd Fikree Bin Hassan" userId="e2615860-d271-4908-b984-91a7bab5242b" providerId="ADAL" clId="{48B58F5F-6DD2-4888-82DD-2384CD38E896}" dt="2020-12-05T04:13:40.583" v="572" actId="478"/>
          <ac:picMkLst>
            <pc:docMk/>
            <pc:sldMk cId="1729090495" sldId="312"/>
            <ac:picMk id="5" creationId="{59A5B040-115E-40E4-A711-CA7DDFA72C94}"/>
          </ac:picMkLst>
        </pc:picChg>
      </pc:sldChg>
      <pc:sldChg chg="modSp add mod">
        <pc:chgData name="Asst. Prof. Dr. Mohd Fikree Bin Hassan" userId="e2615860-d271-4908-b984-91a7bab5242b" providerId="ADAL" clId="{48B58F5F-6DD2-4888-82DD-2384CD38E896}" dt="2021-01-19T04:20:39.054" v="2399" actId="20577"/>
        <pc:sldMkLst>
          <pc:docMk/>
          <pc:sldMk cId="3908845706" sldId="313"/>
        </pc:sldMkLst>
        <pc:spChg chg="mod">
          <ac:chgData name="Asst. Prof. Dr. Mohd Fikree Bin Hassan" userId="e2615860-d271-4908-b984-91a7bab5242b" providerId="ADAL" clId="{48B58F5F-6DD2-4888-82DD-2384CD38E896}" dt="2021-01-19T04:20:39.054" v="2399" actId="20577"/>
          <ac:spMkLst>
            <pc:docMk/>
            <pc:sldMk cId="3908845706" sldId="313"/>
            <ac:spMk id="2" creationId="{7F295DD5-F064-43D0-9BC1-C982CDD27F4C}"/>
          </ac:spMkLst>
        </pc:spChg>
        <pc:spChg chg="mod">
          <ac:chgData name="Asst. Prof. Dr. Mohd Fikree Bin Hassan" userId="e2615860-d271-4908-b984-91a7bab5242b" providerId="ADAL" clId="{48B58F5F-6DD2-4888-82DD-2384CD38E896}" dt="2020-12-05T04:14:57.108" v="590" actId="20577"/>
          <ac:spMkLst>
            <pc:docMk/>
            <pc:sldMk cId="3908845706" sldId="313"/>
            <ac:spMk id="4" creationId="{9CD10296-9D9B-44FC-B55B-AAB85C0E084F}"/>
          </ac:spMkLst>
        </pc:spChg>
        <pc:spChg chg="mod">
          <ac:chgData name="Asst. Prof. Dr. Mohd Fikree Bin Hassan" userId="e2615860-d271-4908-b984-91a7bab5242b" providerId="ADAL" clId="{48B58F5F-6DD2-4888-82DD-2384CD38E896}" dt="2020-12-05T04:15:21.759" v="600" actId="207"/>
          <ac:spMkLst>
            <pc:docMk/>
            <pc:sldMk cId="3908845706" sldId="313"/>
            <ac:spMk id="6" creationId="{32AEA9A1-3D1D-43AA-B589-C800EC31918E}"/>
          </ac:spMkLst>
        </pc:spChg>
      </pc:sldChg>
      <pc:sldChg chg="addSp delSp modSp add mod modClrScheme chgLayout">
        <pc:chgData name="Asst. Prof. Dr. Mohd Fikree Bin Hassan" userId="e2615860-d271-4908-b984-91a7bab5242b" providerId="ADAL" clId="{48B58F5F-6DD2-4888-82DD-2384CD38E896}" dt="2020-12-05T04:18:29.332" v="677" actId="5793"/>
        <pc:sldMkLst>
          <pc:docMk/>
          <pc:sldMk cId="1793052744" sldId="314"/>
        </pc:sldMkLst>
        <pc:spChg chg="mod">
          <ac:chgData name="Asst. Prof. Dr. Mohd Fikree Bin Hassan" userId="e2615860-d271-4908-b984-91a7bab5242b" providerId="ADAL" clId="{48B58F5F-6DD2-4888-82DD-2384CD38E896}" dt="2020-12-05T04:18:07.880" v="675" actId="122"/>
          <ac:spMkLst>
            <pc:docMk/>
            <pc:sldMk cId="1793052744" sldId="314"/>
            <ac:spMk id="2" creationId="{7F295DD5-F064-43D0-9BC1-C982CDD27F4C}"/>
          </ac:spMkLst>
        </pc:spChg>
        <pc:spChg chg="mod ord">
          <ac:chgData name="Asst. Prof. Dr. Mohd Fikree Bin Hassan" userId="e2615860-d271-4908-b984-91a7bab5242b" providerId="ADAL" clId="{48B58F5F-6DD2-4888-82DD-2384CD38E896}" dt="2020-12-05T04:18:29.332" v="677" actId="5793"/>
          <ac:spMkLst>
            <pc:docMk/>
            <pc:sldMk cId="1793052744" sldId="314"/>
            <ac:spMk id="7" creationId="{56CD537F-90FF-4CE2-934F-A079963A3888}"/>
          </ac:spMkLst>
        </pc:spChg>
        <pc:picChg chg="del">
          <ac:chgData name="Asst. Prof. Dr. Mohd Fikree Bin Hassan" userId="e2615860-d271-4908-b984-91a7bab5242b" providerId="ADAL" clId="{48B58F5F-6DD2-4888-82DD-2384CD38E896}" dt="2020-12-05T04:17:04.952" v="660" actId="478"/>
          <ac:picMkLst>
            <pc:docMk/>
            <pc:sldMk cId="1793052744" sldId="314"/>
            <ac:picMk id="4" creationId="{A364C0D3-E052-45C0-8FF8-A47EB35EDEC4}"/>
          </ac:picMkLst>
        </pc:picChg>
        <pc:picChg chg="add mod">
          <ac:chgData name="Asst. Prof. Dr. Mohd Fikree Bin Hassan" userId="e2615860-d271-4908-b984-91a7bab5242b" providerId="ADAL" clId="{48B58F5F-6DD2-4888-82DD-2384CD38E896}" dt="2020-12-05T04:18:16.523" v="676" actId="14100"/>
          <ac:picMkLst>
            <pc:docMk/>
            <pc:sldMk cId="1793052744" sldId="314"/>
            <ac:picMk id="5" creationId="{C21C6388-AA9B-4E31-8D75-6CA247447C48}"/>
          </ac:picMkLst>
        </pc:picChg>
      </pc:sldChg>
      <pc:sldChg chg="modSp add mod">
        <pc:chgData name="Asst. Prof. Dr. Mohd Fikree Bin Hassan" userId="e2615860-d271-4908-b984-91a7bab5242b" providerId="ADAL" clId="{48B58F5F-6DD2-4888-82DD-2384CD38E896}" dt="2021-01-19T00:34:17.909" v="2392" actId="20577"/>
        <pc:sldMkLst>
          <pc:docMk/>
          <pc:sldMk cId="1738504912" sldId="315"/>
        </pc:sldMkLst>
        <pc:spChg chg="mod">
          <ac:chgData name="Asst. Prof. Dr. Mohd Fikree Bin Hassan" userId="e2615860-d271-4908-b984-91a7bab5242b" providerId="ADAL" clId="{48B58F5F-6DD2-4888-82DD-2384CD38E896}" dt="2021-01-19T00:34:17.909" v="2392" actId="20577"/>
          <ac:spMkLst>
            <pc:docMk/>
            <pc:sldMk cId="1738504912" sldId="315"/>
            <ac:spMk id="2" creationId="{7F295DD5-F064-43D0-9BC1-C982CDD27F4C}"/>
          </ac:spMkLst>
        </pc:spChg>
        <pc:spChg chg="mod">
          <ac:chgData name="Asst. Prof. Dr. Mohd Fikree Bin Hassan" userId="e2615860-d271-4908-b984-91a7bab5242b" providerId="ADAL" clId="{48B58F5F-6DD2-4888-82DD-2384CD38E896}" dt="2020-12-05T04:19:26.996" v="682" actId="6549"/>
          <ac:spMkLst>
            <pc:docMk/>
            <pc:sldMk cId="1738504912" sldId="315"/>
            <ac:spMk id="4" creationId="{9CD10296-9D9B-44FC-B55B-AAB85C0E084F}"/>
          </ac:spMkLst>
        </pc:spChg>
        <pc:spChg chg="mod">
          <ac:chgData name="Asst. Prof. Dr. Mohd Fikree Bin Hassan" userId="e2615860-d271-4908-b984-91a7bab5242b" providerId="ADAL" clId="{48B58F5F-6DD2-4888-82DD-2384CD38E896}" dt="2020-12-05T04:19:53.889" v="685"/>
          <ac:spMkLst>
            <pc:docMk/>
            <pc:sldMk cId="1738504912" sldId="315"/>
            <ac:spMk id="6" creationId="{32AEA9A1-3D1D-43AA-B589-C800EC31918E}"/>
          </ac:spMkLst>
        </pc:spChg>
      </pc:sldChg>
      <pc:sldChg chg="addSp delSp modSp add mod modClrScheme chgLayout">
        <pc:chgData name="Asst. Prof. Dr. Mohd Fikree Bin Hassan" userId="e2615860-d271-4908-b984-91a7bab5242b" providerId="ADAL" clId="{48B58F5F-6DD2-4888-82DD-2384CD38E896}" dt="2020-12-05T04:26:46.712" v="843" actId="113"/>
        <pc:sldMkLst>
          <pc:docMk/>
          <pc:sldMk cId="3323963594" sldId="316"/>
        </pc:sldMkLst>
        <pc:spChg chg="mod ord">
          <ac:chgData name="Asst. Prof. Dr. Mohd Fikree Bin Hassan" userId="e2615860-d271-4908-b984-91a7bab5242b" providerId="ADAL" clId="{48B58F5F-6DD2-4888-82DD-2384CD38E896}" dt="2020-12-05T04:25:41.157" v="696" actId="20577"/>
          <ac:spMkLst>
            <pc:docMk/>
            <pc:sldMk cId="3323963594" sldId="316"/>
            <ac:spMk id="2" creationId="{7F295DD5-F064-43D0-9BC1-C982CDD27F4C}"/>
          </ac:spMkLst>
        </pc:spChg>
        <pc:spChg chg="add mod ord">
          <ac:chgData name="Asst. Prof. Dr. Mohd Fikree Bin Hassan" userId="e2615860-d271-4908-b984-91a7bab5242b" providerId="ADAL" clId="{48B58F5F-6DD2-4888-82DD-2384CD38E896}" dt="2020-12-05T04:26:46.712" v="843" actId="113"/>
          <ac:spMkLst>
            <pc:docMk/>
            <pc:sldMk cId="3323963594" sldId="316"/>
            <ac:spMk id="3" creationId="{379A84D6-D2D2-4869-B2E8-42CC3A86A240}"/>
          </ac:spMkLst>
        </pc:spChg>
        <pc:spChg chg="add del mod">
          <ac:chgData name="Asst. Prof. Dr. Mohd Fikree Bin Hassan" userId="e2615860-d271-4908-b984-91a7bab5242b" providerId="ADAL" clId="{48B58F5F-6DD2-4888-82DD-2384CD38E896}" dt="2020-12-05T04:26:38.201" v="840" actId="478"/>
          <ac:spMkLst>
            <pc:docMk/>
            <pc:sldMk cId="3323963594" sldId="316"/>
            <ac:spMk id="4" creationId="{AFD4F011-E007-4E56-A942-1797AAA627A3}"/>
          </ac:spMkLst>
        </pc:spChg>
        <pc:spChg chg="del">
          <ac:chgData name="Asst. Prof. Dr. Mohd Fikree Bin Hassan" userId="e2615860-d271-4908-b984-91a7bab5242b" providerId="ADAL" clId="{48B58F5F-6DD2-4888-82DD-2384CD38E896}" dt="2020-12-05T04:25:30.769" v="689" actId="478"/>
          <ac:spMkLst>
            <pc:docMk/>
            <pc:sldMk cId="3323963594" sldId="316"/>
            <ac:spMk id="7" creationId="{56CD537F-90FF-4CE2-934F-A079963A3888}"/>
          </ac:spMkLst>
        </pc:spChg>
        <pc:picChg chg="del">
          <ac:chgData name="Asst. Prof. Dr. Mohd Fikree Bin Hassan" userId="e2615860-d271-4908-b984-91a7bab5242b" providerId="ADAL" clId="{48B58F5F-6DD2-4888-82DD-2384CD38E896}" dt="2020-12-05T04:25:23.976" v="687" actId="478"/>
          <ac:picMkLst>
            <pc:docMk/>
            <pc:sldMk cId="3323963594" sldId="316"/>
            <ac:picMk id="5" creationId="{C21C6388-AA9B-4E31-8D75-6CA247447C48}"/>
          </ac:picMkLst>
        </pc:picChg>
      </pc:sldChg>
      <pc:sldChg chg="addSp modSp add mod modClrScheme chgLayout">
        <pc:chgData name="Asst. Prof. Dr. Mohd Fikree Bin Hassan" userId="e2615860-d271-4908-b984-91a7bab5242b" providerId="ADAL" clId="{48B58F5F-6DD2-4888-82DD-2384CD38E896}" dt="2020-12-05T04:30:51.357" v="1078" actId="20577"/>
        <pc:sldMkLst>
          <pc:docMk/>
          <pc:sldMk cId="3706260694" sldId="317"/>
        </pc:sldMkLst>
        <pc:spChg chg="mod ord">
          <ac:chgData name="Asst. Prof. Dr. Mohd Fikree Bin Hassan" userId="e2615860-d271-4908-b984-91a7bab5242b" providerId="ADAL" clId="{48B58F5F-6DD2-4888-82DD-2384CD38E896}" dt="2020-12-05T04:29:15.141" v="1019" actId="700"/>
          <ac:spMkLst>
            <pc:docMk/>
            <pc:sldMk cId="3706260694" sldId="317"/>
            <ac:spMk id="2" creationId="{7F295DD5-F064-43D0-9BC1-C982CDD27F4C}"/>
          </ac:spMkLst>
        </pc:spChg>
        <pc:spChg chg="mod ord">
          <ac:chgData name="Asst. Prof. Dr. Mohd Fikree Bin Hassan" userId="e2615860-d271-4908-b984-91a7bab5242b" providerId="ADAL" clId="{48B58F5F-6DD2-4888-82DD-2384CD38E896}" dt="2020-12-05T04:30:29.931" v="1070" actId="14100"/>
          <ac:spMkLst>
            <pc:docMk/>
            <pc:sldMk cId="3706260694" sldId="317"/>
            <ac:spMk id="3" creationId="{379A84D6-D2D2-4869-B2E8-42CC3A86A240}"/>
          </ac:spMkLst>
        </pc:spChg>
        <pc:spChg chg="add mod ord">
          <ac:chgData name="Asst. Prof. Dr. Mohd Fikree Bin Hassan" userId="e2615860-d271-4908-b984-91a7bab5242b" providerId="ADAL" clId="{48B58F5F-6DD2-4888-82DD-2384CD38E896}" dt="2020-12-05T04:30:51.357" v="1078" actId="20577"/>
          <ac:spMkLst>
            <pc:docMk/>
            <pc:sldMk cId="3706260694" sldId="317"/>
            <ac:spMk id="4" creationId="{68E1B214-66AD-4BF2-8CEB-33EF9300B2A0}"/>
          </ac:spMkLst>
        </pc:spChg>
      </pc:sldChg>
      <pc:sldChg chg="modSp add mod">
        <pc:chgData name="Asst. Prof. Dr. Mohd Fikree Bin Hassan" userId="e2615860-d271-4908-b984-91a7bab5242b" providerId="ADAL" clId="{48B58F5F-6DD2-4888-82DD-2384CD38E896}" dt="2020-12-05T04:37:03.284" v="1414" actId="13926"/>
        <pc:sldMkLst>
          <pc:docMk/>
          <pc:sldMk cId="2716275297" sldId="318"/>
        </pc:sldMkLst>
        <pc:spChg chg="mod">
          <ac:chgData name="Asst. Prof. Dr. Mohd Fikree Bin Hassan" userId="e2615860-d271-4908-b984-91a7bab5242b" providerId="ADAL" clId="{48B58F5F-6DD2-4888-82DD-2384CD38E896}" dt="2020-12-05T04:37:03.284" v="1414" actId="13926"/>
          <ac:spMkLst>
            <pc:docMk/>
            <pc:sldMk cId="2716275297" sldId="318"/>
            <ac:spMk id="3" creationId="{379A84D6-D2D2-4869-B2E8-42CC3A86A240}"/>
          </ac:spMkLst>
        </pc:spChg>
        <pc:spChg chg="mod">
          <ac:chgData name="Asst. Prof. Dr. Mohd Fikree Bin Hassan" userId="e2615860-d271-4908-b984-91a7bab5242b" providerId="ADAL" clId="{48B58F5F-6DD2-4888-82DD-2384CD38E896}" dt="2020-12-05T04:32:56.669" v="1233" actId="113"/>
          <ac:spMkLst>
            <pc:docMk/>
            <pc:sldMk cId="2716275297" sldId="318"/>
            <ac:spMk id="4" creationId="{68E1B214-66AD-4BF2-8CEB-33EF9300B2A0}"/>
          </ac:spMkLst>
        </pc:spChg>
      </pc:sldChg>
      <pc:sldChg chg="modSp add mod">
        <pc:chgData name="Asst. Prof. Dr. Mohd Fikree Bin Hassan" userId="e2615860-d271-4908-b984-91a7bab5242b" providerId="ADAL" clId="{48B58F5F-6DD2-4888-82DD-2384CD38E896}" dt="2020-12-23T03:07:07.834" v="2381" actId="20577"/>
        <pc:sldMkLst>
          <pc:docMk/>
          <pc:sldMk cId="3114502719" sldId="319"/>
        </pc:sldMkLst>
        <pc:spChg chg="mod">
          <ac:chgData name="Asst. Prof. Dr. Mohd Fikree Bin Hassan" userId="e2615860-d271-4908-b984-91a7bab5242b" providerId="ADAL" clId="{48B58F5F-6DD2-4888-82DD-2384CD38E896}" dt="2020-12-05T22:23:34.551" v="2026" actId="5793"/>
          <ac:spMkLst>
            <pc:docMk/>
            <pc:sldMk cId="3114502719" sldId="319"/>
            <ac:spMk id="3" creationId="{379A84D6-D2D2-4869-B2E8-42CC3A86A240}"/>
          </ac:spMkLst>
        </pc:spChg>
        <pc:spChg chg="mod">
          <ac:chgData name="Asst. Prof. Dr. Mohd Fikree Bin Hassan" userId="e2615860-d271-4908-b984-91a7bab5242b" providerId="ADAL" clId="{48B58F5F-6DD2-4888-82DD-2384CD38E896}" dt="2020-12-23T03:07:07.834" v="2381" actId="20577"/>
          <ac:spMkLst>
            <pc:docMk/>
            <pc:sldMk cId="3114502719" sldId="319"/>
            <ac:spMk id="4" creationId="{68E1B214-66AD-4BF2-8CEB-33EF9300B2A0}"/>
          </ac:spMkLst>
        </pc:spChg>
      </pc:sldChg>
      <pc:sldChg chg="modSp add mod">
        <pc:chgData name="Asst. Prof. Dr. Mohd Fikree Bin Hassan" userId="e2615860-d271-4908-b984-91a7bab5242b" providerId="ADAL" clId="{48B58F5F-6DD2-4888-82DD-2384CD38E896}" dt="2020-12-05T22:28:57.156" v="2191" actId="207"/>
        <pc:sldMkLst>
          <pc:docMk/>
          <pc:sldMk cId="2118054144" sldId="384"/>
        </pc:sldMkLst>
        <pc:spChg chg="mod">
          <ac:chgData name="Asst. Prof. Dr. Mohd Fikree Bin Hassan" userId="e2615860-d271-4908-b984-91a7bab5242b" providerId="ADAL" clId="{48B58F5F-6DD2-4888-82DD-2384CD38E896}" dt="2020-12-05T04:37:55.708" v="1419"/>
          <ac:spMkLst>
            <pc:docMk/>
            <pc:sldMk cId="2118054144" sldId="384"/>
            <ac:spMk id="5" creationId="{C7E52A8D-FCFE-4825-B6A0-089226777E1A}"/>
          </ac:spMkLst>
        </pc:spChg>
        <pc:spChg chg="mod">
          <ac:chgData name="Asst. Prof. Dr. Mohd Fikree Bin Hassan" userId="e2615860-d271-4908-b984-91a7bab5242b" providerId="ADAL" clId="{48B58F5F-6DD2-4888-82DD-2384CD38E896}" dt="2020-12-05T22:28:57.156" v="2191" actId="207"/>
          <ac:spMkLst>
            <pc:docMk/>
            <pc:sldMk cId="2118054144" sldId="384"/>
            <ac:spMk id="6" creationId="{0D097A8D-9E3A-4241-A1EE-FF7177034A3A}"/>
          </ac:spMkLst>
        </pc:spChg>
      </pc:sldChg>
      <pc:sldChg chg="addSp modSp add del mod">
        <pc:chgData name="Asst. Prof. Dr. Mohd Fikree Bin Hassan" userId="e2615860-d271-4908-b984-91a7bab5242b" providerId="ADAL" clId="{48B58F5F-6DD2-4888-82DD-2384CD38E896}" dt="2020-12-05T22:20:14.390" v="1995" actId="47"/>
        <pc:sldMkLst>
          <pc:docMk/>
          <pc:sldMk cId="6104779" sldId="385"/>
        </pc:sldMkLst>
        <pc:spChg chg="mod">
          <ac:chgData name="Asst. Prof. Dr. Mohd Fikree Bin Hassan" userId="e2615860-d271-4908-b984-91a7bab5242b" providerId="ADAL" clId="{48B58F5F-6DD2-4888-82DD-2384CD38E896}" dt="2020-12-05T04:39:16.465" v="1670" actId="6549"/>
          <ac:spMkLst>
            <pc:docMk/>
            <pc:sldMk cId="6104779" sldId="385"/>
            <ac:spMk id="3" creationId="{379A84D6-D2D2-4869-B2E8-42CC3A86A240}"/>
          </ac:spMkLst>
        </pc:spChg>
        <pc:picChg chg="add mod">
          <ac:chgData name="Asst. Prof. Dr. Mohd Fikree Bin Hassan" userId="e2615860-d271-4908-b984-91a7bab5242b" providerId="ADAL" clId="{48B58F5F-6DD2-4888-82DD-2384CD38E896}" dt="2020-12-05T04:39:41.555" v="1674" actId="14100"/>
          <ac:picMkLst>
            <pc:docMk/>
            <pc:sldMk cId="6104779" sldId="385"/>
            <ac:picMk id="5" creationId="{8B8A0248-6B4F-4EED-B2BC-B9C59E6F104E}"/>
          </ac:picMkLst>
        </pc:picChg>
      </pc:sldChg>
      <pc:sldChg chg="modSp add mod">
        <pc:chgData name="Asst. Prof. Dr. Mohd Fikree Bin Hassan" userId="e2615860-d271-4908-b984-91a7bab5242b" providerId="ADAL" clId="{48B58F5F-6DD2-4888-82DD-2384CD38E896}" dt="2020-12-05T04:40:34.565" v="1678" actId="113"/>
        <pc:sldMkLst>
          <pc:docMk/>
          <pc:sldMk cId="3473292476" sldId="386"/>
        </pc:sldMkLst>
        <pc:spChg chg="mod">
          <ac:chgData name="Asst. Prof. Dr. Mohd Fikree Bin Hassan" userId="e2615860-d271-4908-b984-91a7bab5242b" providerId="ADAL" clId="{48B58F5F-6DD2-4888-82DD-2384CD38E896}" dt="2020-12-05T04:40:34.565" v="1678" actId="113"/>
          <ac:spMkLst>
            <pc:docMk/>
            <pc:sldMk cId="3473292476" sldId="386"/>
            <ac:spMk id="3" creationId="{379A84D6-D2D2-4869-B2E8-42CC3A86A240}"/>
          </ac:spMkLst>
        </pc:spChg>
      </pc:sldChg>
      <pc:sldChg chg="addSp delSp modSp add mod">
        <pc:chgData name="Asst. Prof. Dr. Mohd Fikree Bin Hassan" userId="e2615860-d271-4908-b984-91a7bab5242b" providerId="ADAL" clId="{48B58F5F-6DD2-4888-82DD-2384CD38E896}" dt="2020-12-05T04:44:10.285" v="1994" actId="113"/>
        <pc:sldMkLst>
          <pc:docMk/>
          <pc:sldMk cId="4139439420" sldId="387"/>
        </pc:sldMkLst>
        <pc:spChg chg="mod">
          <ac:chgData name="Asst. Prof. Dr. Mohd Fikree Bin Hassan" userId="e2615860-d271-4908-b984-91a7bab5242b" providerId="ADAL" clId="{48B58F5F-6DD2-4888-82DD-2384CD38E896}" dt="2020-12-05T04:44:10.285" v="1994" actId="113"/>
          <ac:spMkLst>
            <pc:docMk/>
            <pc:sldMk cId="4139439420" sldId="387"/>
            <ac:spMk id="3" creationId="{379A84D6-D2D2-4869-B2E8-42CC3A86A240}"/>
          </ac:spMkLst>
        </pc:spChg>
        <pc:spChg chg="add del mod">
          <ac:chgData name="Asst. Prof. Dr. Mohd Fikree Bin Hassan" userId="e2615860-d271-4908-b984-91a7bab5242b" providerId="ADAL" clId="{48B58F5F-6DD2-4888-82DD-2384CD38E896}" dt="2020-12-05T04:43:27.449" v="1922" actId="478"/>
          <ac:spMkLst>
            <pc:docMk/>
            <pc:sldMk cId="4139439420" sldId="387"/>
            <ac:spMk id="7" creationId="{E0909AFC-20A5-4960-B343-C9B88B28B5A4}"/>
          </ac:spMkLst>
        </pc:spChg>
        <pc:picChg chg="del">
          <ac:chgData name="Asst. Prof. Dr. Mohd Fikree Bin Hassan" userId="e2615860-d271-4908-b984-91a7bab5242b" providerId="ADAL" clId="{48B58F5F-6DD2-4888-82DD-2384CD38E896}" dt="2020-12-05T04:40:31.017" v="1677" actId="478"/>
          <ac:picMkLst>
            <pc:docMk/>
            <pc:sldMk cId="4139439420" sldId="387"/>
            <ac:picMk id="5" creationId="{8B8A0248-6B4F-4EED-B2BC-B9C59E6F104E}"/>
          </ac:picMkLst>
        </pc:picChg>
        <pc:picChg chg="add del mod">
          <ac:chgData name="Asst. Prof. Dr. Mohd Fikree Bin Hassan" userId="e2615860-d271-4908-b984-91a7bab5242b" providerId="ADAL" clId="{48B58F5F-6DD2-4888-82DD-2384CD38E896}" dt="2020-12-05T04:43:12.443" v="1919" actId="478"/>
          <ac:picMkLst>
            <pc:docMk/>
            <pc:sldMk cId="4139439420" sldId="387"/>
            <ac:picMk id="6" creationId="{30D62EB7-D7A8-4E94-99B6-EB4903F4E713}"/>
          </ac:picMkLst>
        </pc:picChg>
      </pc:sldChg>
      <pc:sldChg chg="modSp add mod">
        <pc:chgData name="Asst. Prof. Dr. Mohd Fikree Bin Hassan" userId="e2615860-d271-4908-b984-91a7bab5242b" providerId="ADAL" clId="{48B58F5F-6DD2-4888-82DD-2384CD38E896}" dt="2020-12-05T22:21:17.174" v="2008" actId="20577"/>
        <pc:sldMkLst>
          <pc:docMk/>
          <pc:sldMk cId="3818595960" sldId="388"/>
        </pc:sldMkLst>
        <pc:spChg chg="mod">
          <ac:chgData name="Asst. Prof. Dr. Mohd Fikree Bin Hassan" userId="e2615860-d271-4908-b984-91a7bab5242b" providerId="ADAL" clId="{48B58F5F-6DD2-4888-82DD-2384CD38E896}" dt="2020-12-05T22:20:54.946" v="2000" actId="20577"/>
          <ac:spMkLst>
            <pc:docMk/>
            <pc:sldMk cId="3818595960" sldId="388"/>
            <ac:spMk id="2" creationId="{7F295DD5-F064-43D0-9BC1-C982CDD27F4C}"/>
          </ac:spMkLst>
        </pc:spChg>
        <pc:spChg chg="mod">
          <ac:chgData name="Asst. Prof. Dr. Mohd Fikree Bin Hassan" userId="e2615860-d271-4908-b984-91a7bab5242b" providerId="ADAL" clId="{48B58F5F-6DD2-4888-82DD-2384CD38E896}" dt="2020-12-05T22:21:17.174" v="2008" actId="20577"/>
          <ac:spMkLst>
            <pc:docMk/>
            <pc:sldMk cId="3818595960" sldId="388"/>
            <ac:spMk id="3" creationId="{379A84D6-D2D2-4869-B2E8-42CC3A86A240}"/>
          </ac:spMkLst>
        </pc:spChg>
      </pc:sldChg>
      <pc:sldChg chg="addSp delSp modSp add mod">
        <pc:chgData name="Asst. Prof. Dr. Mohd Fikree Bin Hassan" userId="e2615860-d271-4908-b984-91a7bab5242b" providerId="ADAL" clId="{48B58F5F-6DD2-4888-82DD-2384CD38E896}" dt="2020-12-23T03:07:11.368" v="2382" actId="20577"/>
        <pc:sldMkLst>
          <pc:docMk/>
          <pc:sldMk cId="2711914669" sldId="389"/>
        </pc:sldMkLst>
        <pc:spChg chg="mod">
          <ac:chgData name="Asst. Prof. Dr. Mohd Fikree Bin Hassan" userId="e2615860-d271-4908-b984-91a7bab5242b" providerId="ADAL" clId="{48B58F5F-6DD2-4888-82DD-2384CD38E896}" dt="2020-12-05T22:22:27.422" v="2013" actId="20577"/>
          <ac:spMkLst>
            <pc:docMk/>
            <pc:sldMk cId="2711914669" sldId="389"/>
            <ac:spMk id="2" creationId="{7F295DD5-F064-43D0-9BC1-C982CDD27F4C}"/>
          </ac:spMkLst>
        </pc:spChg>
        <pc:spChg chg="mod">
          <ac:chgData name="Asst. Prof. Dr. Mohd Fikree Bin Hassan" userId="e2615860-d271-4908-b984-91a7bab5242b" providerId="ADAL" clId="{48B58F5F-6DD2-4888-82DD-2384CD38E896}" dt="2020-12-05T22:25:17.299" v="2056" actId="20577"/>
          <ac:spMkLst>
            <pc:docMk/>
            <pc:sldMk cId="2711914669" sldId="389"/>
            <ac:spMk id="3" creationId="{379A84D6-D2D2-4869-B2E8-42CC3A86A240}"/>
          </ac:spMkLst>
        </pc:spChg>
        <pc:spChg chg="mod">
          <ac:chgData name="Asst. Prof. Dr. Mohd Fikree Bin Hassan" userId="e2615860-d271-4908-b984-91a7bab5242b" providerId="ADAL" clId="{48B58F5F-6DD2-4888-82DD-2384CD38E896}" dt="2020-12-23T03:07:11.368" v="2382" actId="20577"/>
          <ac:spMkLst>
            <pc:docMk/>
            <pc:sldMk cId="2711914669" sldId="389"/>
            <ac:spMk id="4" creationId="{68E1B214-66AD-4BF2-8CEB-33EF9300B2A0}"/>
          </ac:spMkLst>
        </pc:spChg>
        <pc:spChg chg="add del mod">
          <ac:chgData name="Asst. Prof. Dr. Mohd Fikree Bin Hassan" userId="e2615860-d271-4908-b984-91a7bab5242b" providerId="ADAL" clId="{48B58F5F-6DD2-4888-82DD-2384CD38E896}" dt="2020-12-05T22:23:05.327" v="2019" actId="478"/>
          <ac:spMkLst>
            <pc:docMk/>
            <pc:sldMk cId="2711914669" sldId="389"/>
            <ac:spMk id="5" creationId="{114B730B-3140-457A-B8B5-FEE93666C93A}"/>
          </ac:spMkLst>
        </pc:spChg>
      </pc:sldChg>
      <pc:sldChg chg="modSp add mod">
        <pc:chgData name="Asst. Prof. Dr. Mohd Fikree Bin Hassan" userId="e2615860-d271-4908-b984-91a7bab5242b" providerId="ADAL" clId="{48B58F5F-6DD2-4888-82DD-2384CD38E896}" dt="2020-12-23T03:07:13.741" v="2383" actId="20577"/>
        <pc:sldMkLst>
          <pc:docMk/>
          <pc:sldMk cId="2254448862" sldId="390"/>
        </pc:sldMkLst>
        <pc:spChg chg="mod">
          <ac:chgData name="Asst. Prof. Dr. Mohd Fikree Bin Hassan" userId="e2615860-d271-4908-b984-91a7bab5242b" providerId="ADAL" clId="{48B58F5F-6DD2-4888-82DD-2384CD38E896}" dt="2020-12-05T22:25:20.648" v="2059" actId="20577"/>
          <ac:spMkLst>
            <pc:docMk/>
            <pc:sldMk cId="2254448862" sldId="390"/>
            <ac:spMk id="3" creationId="{379A84D6-D2D2-4869-B2E8-42CC3A86A240}"/>
          </ac:spMkLst>
        </pc:spChg>
        <pc:spChg chg="mod">
          <ac:chgData name="Asst. Prof. Dr. Mohd Fikree Bin Hassan" userId="e2615860-d271-4908-b984-91a7bab5242b" providerId="ADAL" clId="{48B58F5F-6DD2-4888-82DD-2384CD38E896}" dt="2020-12-23T03:07:13.741" v="2383" actId="20577"/>
          <ac:spMkLst>
            <pc:docMk/>
            <pc:sldMk cId="2254448862" sldId="390"/>
            <ac:spMk id="4" creationId="{68E1B214-66AD-4BF2-8CEB-33EF9300B2A0}"/>
          </ac:spMkLst>
        </pc:spChg>
      </pc:sldChg>
      <pc:sldChg chg="modSp add mod">
        <pc:chgData name="Asst. Prof. Dr. Mohd Fikree Bin Hassan" userId="e2615860-d271-4908-b984-91a7bab5242b" providerId="ADAL" clId="{48B58F5F-6DD2-4888-82DD-2384CD38E896}" dt="2020-12-23T03:07:16.278" v="2384" actId="20577"/>
        <pc:sldMkLst>
          <pc:docMk/>
          <pc:sldMk cId="1340944635" sldId="391"/>
        </pc:sldMkLst>
        <pc:spChg chg="mod">
          <ac:chgData name="Asst. Prof. Dr. Mohd Fikree Bin Hassan" userId="e2615860-d271-4908-b984-91a7bab5242b" providerId="ADAL" clId="{48B58F5F-6DD2-4888-82DD-2384CD38E896}" dt="2020-12-05T22:25:45.909" v="2108" actId="20577"/>
          <ac:spMkLst>
            <pc:docMk/>
            <pc:sldMk cId="1340944635" sldId="391"/>
            <ac:spMk id="3" creationId="{379A84D6-D2D2-4869-B2E8-42CC3A86A240}"/>
          </ac:spMkLst>
        </pc:spChg>
        <pc:spChg chg="mod">
          <ac:chgData name="Asst. Prof. Dr. Mohd Fikree Bin Hassan" userId="e2615860-d271-4908-b984-91a7bab5242b" providerId="ADAL" clId="{48B58F5F-6DD2-4888-82DD-2384CD38E896}" dt="2020-12-23T03:07:16.278" v="2384" actId="20577"/>
          <ac:spMkLst>
            <pc:docMk/>
            <pc:sldMk cId="1340944635" sldId="391"/>
            <ac:spMk id="4" creationId="{68E1B214-66AD-4BF2-8CEB-33EF9300B2A0}"/>
          </ac:spMkLst>
        </pc:spChg>
      </pc:sldChg>
      <pc:sldChg chg="modSp add mod">
        <pc:chgData name="Asst. Prof. Dr. Mohd Fikree Bin Hassan" userId="e2615860-d271-4908-b984-91a7bab5242b" providerId="ADAL" clId="{48B58F5F-6DD2-4888-82DD-2384CD38E896}" dt="2020-12-23T03:07:18.900" v="2385" actId="20577"/>
        <pc:sldMkLst>
          <pc:docMk/>
          <pc:sldMk cId="4234001592" sldId="392"/>
        </pc:sldMkLst>
        <pc:spChg chg="mod">
          <ac:chgData name="Asst. Prof. Dr. Mohd Fikree Bin Hassan" userId="e2615860-d271-4908-b984-91a7bab5242b" providerId="ADAL" clId="{48B58F5F-6DD2-4888-82DD-2384CD38E896}" dt="2020-12-05T22:26:49.892" v="2178" actId="20577"/>
          <ac:spMkLst>
            <pc:docMk/>
            <pc:sldMk cId="4234001592" sldId="392"/>
            <ac:spMk id="3" creationId="{379A84D6-D2D2-4869-B2E8-42CC3A86A240}"/>
          </ac:spMkLst>
        </pc:spChg>
        <pc:spChg chg="mod">
          <ac:chgData name="Asst. Prof. Dr. Mohd Fikree Bin Hassan" userId="e2615860-d271-4908-b984-91a7bab5242b" providerId="ADAL" clId="{48B58F5F-6DD2-4888-82DD-2384CD38E896}" dt="2020-12-23T03:07:18.900" v="2385" actId="20577"/>
          <ac:spMkLst>
            <pc:docMk/>
            <pc:sldMk cId="4234001592" sldId="392"/>
            <ac:spMk id="4" creationId="{68E1B214-66AD-4BF2-8CEB-33EF9300B2A0}"/>
          </ac:spMkLst>
        </pc:spChg>
      </pc:sldChg>
      <pc:sldChg chg="addSp delSp modSp add mod">
        <pc:chgData name="Asst. Prof. Dr. Mohd Fikree Bin Hassan" userId="e2615860-d271-4908-b984-91a7bab5242b" providerId="ADAL" clId="{48B58F5F-6DD2-4888-82DD-2384CD38E896}" dt="2020-12-05T22:31:44.735" v="2275" actId="113"/>
        <pc:sldMkLst>
          <pc:docMk/>
          <pc:sldMk cId="2759518601" sldId="393"/>
        </pc:sldMkLst>
        <pc:spChg chg="mod">
          <ac:chgData name="Asst. Prof. Dr. Mohd Fikree Bin Hassan" userId="e2615860-d271-4908-b984-91a7bab5242b" providerId="ADAL" clId="{48B58F5F-6DD2-4888-82DD-2384CD38E896}" dt="2020-12-05T22:29:17.718" v="2200" actId="20577"/>
          <ac:spMkLst>
            <pc:docMk/>
            <pc:sldMk cId="2759518601" sldId="393"/>
            <ac:spMk id="2" creationId="{7F295DD5-F064-43D0-9BC1-C982CDD27F4C}"/>
          </ac:spMkLst>
        </pc:spChg>
        <pc:spChg chg="mod">
          <ac:chgData name="Asst. Prof. Dr. Mohd Fikree Bin Hassan" userId="e2615860-d271-4908-b984-91a7bab5242b" providerId="ADAL" clId="{48B58F5F-6DD2-4888-82DD-2384CD38E896}" dt="2020-12-05T22:31:44.735" v="2275" actId="113"/>
          <ac:spMkLst>
            <pc:docMk/>
            <pc:sldMk cId="2759518601" sldId="393"/>
            <ac:spMk id="3" creationId="{379A84D6-D2D2-4869-B2E8-42CC3A86A240}"/>
          </ac:spMkLst>
        </pc:spChg>
        <pc:spChg chg="add del mod">
          <ac:chgData name="Asst. Prof. Dr. Mohd Fikree Bin Hassan" userId="e2615860-d271-4908-b984-91a7bab5242b" providerId="ADAL" clId="{48B58F5F-6DD2-4888-82DD-2384CD38E896}" dt="2020-12-05T22:31:08.694" v="2255" actId="478"/>
          <ac:spMkLst>
            <pc:docMk/>
            <pc:sldMk cId="2759518601" sldId="393"/>
            <ac:spMk id="4" creationId="{290C428F-BA55-4368-BA0E-F0C349FFD99D}"/>
          </ac:spMkLst>
        </pc:spChg>
      </pc:sldChg>
      <pc:sldChg chg="addSp delSp modSp add mod chgLayout">
        <pc:chgData name="Asst. Prof. Dr. Mohd Fikree Bin Hassan" userId="e2615860-d271-4908-b984-91a7bab5242b" providerId="ADAL" clId="{48B58F5F-6DD2-4888-82DD-2384CD38E896}" dt="2020-12-05T22:45:22.371" v="2324" actId="20577"/>
        <pc:sldMkLst>
          <pc:docMk/>
          <pc:sldMk cId="2754528041" sldId="394"/>
        </pc:sldMkLst>
        <pc:spChg chg="mod ord">
          <ac:chgData name="Asst. Prof. Dr. Mohd Fikree Bin Hassan" userId="e2615860-d271-4908-b984-91a7bab5242b" providerId="ADAL" clId="{48B58F5F-6DD2-4888-82DD-2384CD38E896}" dt="2020-12-05T22:44:56.756" v="2285" actId="700"/>
          <ac:spMkLst>
            <pc:docMk/>
            <pc:sldMk cId="2754528041" sldId="394"/>
            <ac:spMk id="5" creationId="{C7E52A8D-FCFE-4825-B6A0-089226777E1A}"/>
          </ac:spMkLst>
        </pc:spChg>
        <pc:spChg chg="del mod">
          <ac:chgData name="Asst. Prof. Dr. Mohd Fikree Bin Hassan" userId="e2615860-d271-4908-b984-91a7bab5242b" providerId="ADAL" clId="{48B58F5F-6DD2-4888-82DD-2384CD38E896}" dt="2020-12-05T22:44:46.884" v="2281" actId="26606"/>
          <ac:spMkLst>
            <pc:docMk/>
            <pc:sldMk cId="2754528041" sldId="394"/>
            <ac:spMk id="6" creationId="{0D097A8D-9E3A-4241-A1EE-FF7177034A3A}"/>
          </ac:spMkLst>
        </pc:spChg>
        <pc:spChg chg="add mod ord">
          <ac:chgData name="Asst. Prof. Dr. Mohd Fikree Bin Hassan" userId="e2615860-d271-4908-b984-91a7bab5242b" providerId="ADAL" clId="{48B58F5F-6DD2-4888-82DD-2384CD38E896}" dt="2020-12-05T22:45:22.371" v="2324" actId="20577"/>
          <ac:spMkLst>
            <pc:docMk/>
            <pc:sldMk cId="2754528041" sldId="394"/>
            <ac:spMk id="7" creationId="{F4B5FD10-4D8B-4938-AE11-458D89315E20}"/>
          </ac:spMkLst>
        </pc:spChg>
        <pc:graphicFrameChg chg="add del mod">
          <ac:chgData name="Asst. Prof. Dr. Mohd Fikree Bin Hassan" userId="e2615860-d271-4908-b984-91a7bab5242b" providerId="ADAL" clId="{48B58F5F-6DD2-4888-82DD-2384CD38E896}" dt="2020-12-05T22:44:09.941" v="2279" actId="478"/>
          <ac:graphicFrameMkLst>
            <pc:docMk/>
            <pc:sldMk cId="2754528041" sldId="394"/>
            <ac:graphicFrameMk id="4" creationId="{95435A0D-78D3-4FCA-8A1B-75B587C41642}"/>
          </ac:graphicFrameMkLst>
        </pc:graphicFrameChg>
        <pc:picChg chg="add mod">
          <ac:chgData name="Asst. Prof. Dr. Mohd Fikree Bin Hassan" userId="e2615860-d271-4908-b984-91a7bab5242b" providerId="ADAL" clId="{48B58F5F-6DD2-4888-82DD-2384CD38E896}" dt="2020-12-05T22:44:49.651" v="2283" actId="27614"/>
          <ac:picMkLst>
            <pc:docMk/>
            <pc:sldMk cId="2754528041" sldId="394"/>
            <ac:picMk id="3" creationId="{B84A7C43-08DC-4242-AD3A-BAE2806C6A70}"/>
          </ac:picMkLst>
        </pc:picChg>
      </pc:sldChg>
      <pc:sldChg chg="addSp delSp modSp add mod">
        <pc:chgData name="Asst. Prof. Dr. Mohd Fikree Bin Hassan" userId="e2615860-d271-4908-b984-91a7bab5242b" providerId="ADAL" clId="{48B58F5F-6DD2-4888-82DD-2384CD38E896}" dt="2020-12-05T22:46:44.559" v="2373" actId="1076"/>
        <pc:sldMkLst>
          <pc:docMk/>
          <pc:sldMk cId="4263499045" sldId="395"/>
        </pc:sldMkLst>
        <pc:spChg chg="mod">
          <ac:chgData name="Asst. Prof. Dr. Mohd Fikree Bin Hassan" userId="e2615860-d271-4908-b984-91a7bab5242b" providerId="ADAL" clId="{48B58F5F-6DD2-4888-82DD-2384CD38E896}" dt="2020-12-05T22:46:41.368" v="2372" actId="20577"/>
          <ac:spMkLst>
            <pc:docMk/>
            <pc:sldMk cId="4263499045" sldId="395"/>
            <ac:spMk id="7" creationId="{F4B5FD10-4D8B-4938-AE11-458D89315E20}"/>
          </ac:spMkLst>
        </pc:spChg>
        <pc:picChg chg="del">
          <ac:chgData name="Asst. Prof. Dr. Mohd Fikree Bin Hassan" userId="e2615860-d271-4908-b984-91a7bab5242b" providerId="ADAL" clId="{48B58F5F-6DD2-4888-82DD-2384CD38E896}" dt="2020-12-05T22:46:07.484" v="2326" actId="478"/>
          <ac:picMkLst>
            <pc:docMk/>
            <pc:sldMk cId="4263499045" sldId="395"/>
            <ac:picMk id="3" creationId="{B84A7C43-08DC-4242-AD3A-BAE2806C6A70}"/>
          </ac:picMkLst>
        </pc:picChg>
        <pc:picChg chg="add mod">
          <ac:chgData name="Asst. Prof. Dr. Mohd Fikree Bin Hassan" userId="e2615860-d271-4908-b984-91a7bab5242b" providerId="ADAL" clId="{48B58F5F-6DD2-4888-82DD-2384CD38E896}" dt="2020-12-05T22:46:44.559" v="2373" actId="1076"/>
          <ac:picMkLst>
            <pc:docMk/>
            <pc:sldMk cId="4263499045" sldId="395"/>
            <ac:picMk id="6" creationId="{1F91D6EF-527D-417D-8392-F04FC3DD2F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53AEAC-7214-41E1-BFE7-7F76D1E82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12627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12627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C58-6852-45FD-B9CF-8A8BFDD72C0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15B8-028E-48F0-8CDB-6A90D55425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178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C58-6852-45FD-B9CF-8A8BFDD72C0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15B8-028E-48F0-8CDB-6A90D55425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36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C58-6852-45FD-B9CF-8A8BFDD72C0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15B8-028E-48F0-8CDB-6A90D55425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634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C58-6852-45FD-B9CF-8A8BFDD72C0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15B8-028E-48F0-8CDB-6A90D55425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037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04CB24-F3AA-4A70-BD91-78ED391A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C58-6852-45FD-B9CF-8A8BFDD72C0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15B8-028E-48F0-8CDB-6A90D55425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803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C58-6852-45FD-B9CF-8A8BFDD72C0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15B8-028E-48F0-8CDB-6A90D55425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351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C58-6852-45FD-B9CF-8A8BFDD72C0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15B8-028E-48F0-8CDB-6A90D55425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545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C58-6852-45FD-B9CF-8A8BFDD72C0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15B8-028E-48F0-8CDB-6A90D55425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5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C58-6852-45FD-B9CF-8A8BFDD72C0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15B8-028E-48F0-8CDB-6A90D55425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247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C58-6852-45FD-B9CF-8A8BFDD72C0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15B8-028E-48F0-8CDB-6A90D55425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760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C58-6852-45FD-B9CF-8A8BFDD72C0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15B8-028E-48F0-8CDB-6A90D55425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500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4B71CC-68B8-4107-BC80-C4B1BCF802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1C58-6852-45FD-B9CF-8A8BFDD72C0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15B8-028E-48F0-8CDB-6A90D55425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733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12D7-EB89-4F85-8BDC-BFF3BD19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432" y="650875"/>
            <a:ext cx="8658743" cy="2387600"/>
          </a:xfrm>
        </p:spPr>
        <p:txBody>
          <a:bodyPr>
            <a:normAutofit/>
          </a:bodyPr>
          <a:lstStyle/>
          <a:p>
            <a:r>
              <a:rPr lang="en-US">
                <a:latin typeface="Minion Pro Cond" panose="02040706060306020203" pitchFamily="18" charset="0"/>
                <a:cs typeface="Narkisim" panose="020E0502050101010101" pitchFamily="34" charset="-79"/>
              </a:rPr>
              <a:t>CD106</a:t>
            </a:r>
            <a:br>
              <a:rPr lang="en-US" dirty="0">
                <a:latin typeface="Minion Pro Cond" panose="02040706060306020203" pitchFamily="18" charset="0"/>
                <a:cs typeface="Narkisim" panose="020E0502050101010101" pitchFamily="34" charset="-79"/>
              </a:rPr>
            </a:br>
            <a:r>
              <a:rPr lang="en-US" dirty="0">
                <a:latin typeface="Minion Pro Cond" panose="02040706060306020203" pitchFamily="18" charset="0"/>
                <a:cs typeface="Narkisim" panose="020E0502050101010101" pitchFamily="34" charset="-79"/>
              </a:rPr>
              <a:t>JAVA PROGRAMMING 1</a:t>
            </a:r>
            <a:endParaRPr lang="en-MY" dirty="0">
              <a:latin typeface="Minion Pro Cond" panose="02040706060306020203" pitchFamily="18" charset="0"/>
              <a:cs typeface="Narkisim" panose="020E0502050101010101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821E6-7A6B-47B6-8893-D2CDBCAB4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431" y="3429000"/>
            <a:ext cx="8658744" cy="16716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yriad Pro Light" panose="020B0603030403020204" pitchFamily="34" charset="0"/>
              </a:rPr>
              <a:t>CHAPTER 05: </a:t>
            </a:r>
          </a:p>
          <a:p>
            <a:r>
              <a:rPr lang="en-US" sz="3200" dirty="0">
                <a:effectLst/>
                <a:latin typeface="Myriad Pro Light" panose="020B0603030403020204" pitchFamily="34" charset="0"/>
                <a:ea typeface="SimSun" panose="02010600030101010101" pitchFamily="2" charset="-122"/>
              </a:rPr>
              <a:t>Java Operators, Strings, Math and Boolean </a:t>
            </a:r>
            <a:endParaRPr lang="en-MY" sz="3200" dirty="0">
              <a:effectLst/>
              <a:latin typeface="Myriad Pro Light" panose="020B0603030403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14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JAVA COMPARISON OPERATORS</a:t>
            </a:r>
            <a:endParaRPr lang="en-MY" b="1" dirty="0"/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9A5B040-115E-40E4-A711-CA7DDFA7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93" y="1825625"/>
            <a:ext cx="9709213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371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/>
              <a:t>JAVA COMPARISON OPERATORS</a:t>
            </a:r>
            <a:endParaRPr lang="en-MY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10296-9D9B-44FC-B55B-AAB85C0E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EXAMPLE 9: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public class Main {</a:t>
            </a:r>
          </a:p>
          <a:p>
            <a:pPr marL="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int x = 5;</a:t>
            </a:r>
          </a:p>
          <a:p>
            <a:pPr marL="0" indent="0">
              <a:buNone/>
            </a:pPr>
            <a:r>
              <a:rPr lang="en-US" sz="1800" dirty="0"/>
              <a:t>    int y = 3;</a:t>
            </a:r>
          </a:p>
          <a:p>
            <a:pPr marL="0" indent="0"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(x == y);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// returns false because 5 is not equal to 3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MY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EA9A1-3D1D-43AA-B589-C800EC31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EXAMPLE 10: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MY" sz="1800" dirty="0"/>
              <a:t>public class Main {</a:t>
            </a:r>
          </a:p>
          <a:p>
            <a:pPr marL="0" indent="0">
              <a:buNone/>
            </a:pPr>
            <a:r>
              <a:rPr lang="en-MY" sz="1800" dirty="0"/>
              <a:t>  public static void main(String[] </a:t>
            </a:r>
            <a:r>
              <a:rPr lang="en-MY" sz="1800" dirty="0" err="1"/>
              <a:t>args</a:t>
            </a:r>
            <a:r>
              <a:rPr lang="en-MY" sz="1800" dirty="0"/>
              <a:t>) {</a:t>
            </a:r>
          </a:p>
          <a:p>
            <a:pPr marL="0" indent="0">
              <a:buNone/>
            </a:pPr>
            <a:r>
              <a:rPr lang="en-MY" sz="1800" dirty="0"/>
              <a:t>    int x = 5;</a:t>
            </a:r>
          </a:p>
          <a:p>
            <a:pPr marL="0" indent="0">
              <a:buNone/>
            </a:pPr>
            <a:r>
              <a:rPr lang="en-MY" sz="1800" dirty="0"/>
              <a:t>    </a:t>
            </a:r>
            <a:r>
              <a:rPr lang="en-US" sz="1800" dirty="0"/>
              <a:t> int y = 3;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(x != y);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// returns true because 5 is not equal to 3</a:t>
            </a:r>
            <a:r>
              <a:rPr lang="en-MY" sz="1800" b="1" dirty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r>
              <a:rPr lang="en-MY" sz="1800" dirty="0"/>
              <a:t>  }</a:t>
            </a:r>
          </a:p>
          <a:p>
            <a:pPr marL="0" indent="0">
              <a:buNone/>
            </a:pPr>
            <a:r>
              <a:rPr lang="en-MY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385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/>
              <a:t>JAVA COMPARISON OPERATORS</a:t>
            </a:r>
            <a:endParaRPr lang="en-MY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10296-9D9B-44FC-B55B-AAB85C0E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EXAMPLE 11: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public class Main {</a:t>
            </a:r>
          </a:p>
          <a:p>
            <a:pPr marL="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int x = 5;</a:t>
            </a:r>
          </a:p>
          <a:p>
            <a:pPr marL="0" indent="0">
              <a:buNone/>
            </a:pPr>
            <a:r>
              <a:rPr lang="en-US" sz="1800" dirty="0"/>
              <a:t>    int y = 3;</a:t>
            </a:r>
          </a:p>
          <a:p>
            <a:pPr marL="0" indent="0"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(x &gt; y);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// returns true because 5 is greater than 3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MY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EA9A1-3D1D-43AA-B589-C800EC31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EXAMPLE 12: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MY" sz="1800" dirty="0"/>
              <a:t>public class Main {</a:t>
            </a:r>
          </a:p>
          <a:p>
            <a:pPr marL="0" indent="0">
              <a:buNone/>
            </a:pPr>
            <a:r>
              <a:rPr lang="en-MY" sz="1800" dirty="0"/>
              <a:t>  public static void main(String[] </a:t>
            </a:r>
            <a:r>
              <a:rPr lang="en-MY" sz="1800" dirty="0" err="1"/>
              <a:t>args</a:t>
            </a:r>
            <a:r>
              <a:rPr lang="en-MY" sz="1800" dirty="0"/>
              <a:t>) {</a:t>
            </a:r>
          </a:p>
          <a:p>
            <a:pPr marL="0" indent="0">
              <a:buNone/>
            </a:pPr>
            <a:r>
              <a:rPr lang="en-MY" sz="1800" dirty="0"/>
              <a:t>    int x = 5;</a:t>
            </a:r>
          </a:p>
          <a:p>
            <a:pPr marL="0" indent="0">
              <a:buNone/>
            </a:pPr>
            <a:r>
              <a:rPr lang="en-MY" sz="1800" dirty="0"/>
              <a:t>    </a:t>
            </a:r>
            <a:r>
              <a:rPr lang="en-US" sz="1800" dirty="0"/>
              <a:t> int y = 3;</a:t>
            </a:r>
          </a:p>
          <a:p>
            <a:pPr marL="0" indent="0"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(x &lt; y);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// returns false because 5 is not less than 3</a:t>
            </a:r>
            <a:r>
              <a:rPr lang="en-MY" sz="1800" b="1" dirty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r>
              <a:rPr lang="en-MY" sz="1800" dirty="0"/>
              <a:t>  }</a:t>
            </a:r>
          </a:p>
          <a:p>
            <a:pPr marL="0" indent="0">
              <a:buNone/>
            </a:pPr>
            <a:r>
              <a:rPr lang="en-MY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698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/>
              <a:t>JAVA COMPARISON OPERATORS</a:t>
            </a:r>
            <a:endParaRPr lang="en-MY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10296-9D9B-44FC-B55B-AAB85C0E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EXAMPLE 13: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public class Main {</a:t>
            </a:r>
          </a:p>
          <a:p>
            <a:pPr marL="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int x = 5;</a:t>
            </a:r>
          </a:p>
          <a:p>
            <a:pPr marL="0" indent="0">
              <a:buNone/>
            </a:pPr>
            <a:r>
              <a:rPr lang="en-US" sz="1800" dirty="0"/>
              <a:t>    int y = 3;</a:t>
            </a:r>
          </a:p>
          <a:p>
            <a:pPr marL="0" indent="0"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(x &gt;= y);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// returns true because 5 is greater, or equal, to 3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MY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EA9A1-3D1D-43AA-B589-C800EC31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EXAMPLE 14: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MY" sz="1800" dirty="0"/>
              <a:t>public class Main {</a:t>
            </a:r>
          </a:p>
          <a:p>
            <a:pPr marL="0" indent="0">
              <a:buNone/>
            </a:pPr>
            <a:r>
              <a:rPr lang="en-MY" sz="1800" dirty="0"/>
              <a:t>  public static void main(String[] </a:t>
            </a:r>
            <a:r>
              <a:rPr lang="en-MY" sz="1800" dirty="0" err="1"/>
              <a:t>args</a:t>
            </a:r>
            <a:r>
              <a:rPr lang="en-MY" sz="1800" dirty="0"/>
              <a:t>) {</a:t>
            </a:r>
          </a:p>
          <a:p>
            <a:pPr marL="0" indent="0">
              <a:buNone/>
            </a:pPr>
            <a:r>
              <a:rPr lang="en-MY" sz="1800" dirty="0"/>
              <a:t>    int x = 5;</a:t>
            </a:r>
          </a:p>
          <a:p>
            <a:pPr marL="0" indent="0">
              <a:buNone/>
            </a:pPr>
            <a:r>
              <a:rPr lang="en-MY" sz="1800" dirty="0"/>
              <a:t>    </a:t>
            </a:r>
            <a:r>
              <a:rPr lang="en-US" sz="1800" dirty="0"/>
              <a:t> int y = 3;</a:t>
            </a:r>
          </a:p>
          <a:p>
            <a:pPr marL="0" indent="0"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(x &lt;= y);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// returns false because 5 is neither less than or equal to 3</a:t>
            </a:r>
          </a:p>
          <a:p>
            <a:pPr marL="0" indent="0">
              <a:buNone/>
            </a:pPr>
            <a:r>
              <a:rPr lang="en-MY" sz="1800" dirty="0"/>
              <a:t>  }</a:t>
            </a:r>
          </a:p>
          <a:p>
            <a:pPr marL="0" indent="0">
              <a:buNone/>
            </a:pPr>
            <a:r>
              <a:rPr lang="en-MY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23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JAVA LOGICAL OPERATORS</a:t>
            </a:r>
            <a:endParaRPr lang="en-MY" b="1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64C0D3-E052-45C0-8FF8-A47EB35E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749"/>
            <a:ext cx="10515600" cy="305291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CD537F-90FF-4CE2-934F-A079963A3888}"/>
              </a:ext>
            </a:extLst>
          </p:cNvPr>
          <p:cNvSpPr txBox="1"/>
          <p:nvPr/>
        </p:nvSpPr>
        <p:spPr>
          <a:xfrm>
            <a:off x="838200" y="1577924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Logical operators are used to determine the logic between variables or values:</a:t>
            </a:r>
            <a:endParaRPr lang="en-MY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9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/>
              <a:t>JAVA LOGICAL OPERATORS</a:t>
            </a:r>
            <a:endParaRPr lang="en-MY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10296-9D9B-44FC-B55B-AAB85C0E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EXAMPLE 15: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public class Main {</a:t>
            </a:r>
          </a:p>
          <a:p>
            <a:pPr marL="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int x = 5;</a:t>
            </a:r>
          </a:p>
          <a:p>
            <a:pPr marL="0" indent="0"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 (x &gt; 3 &amp;&amp; x &lt; 10);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// returns true because 5 is greater than 3 AND 5 is less than 10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MY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EA9A1-3D1D-43AA-B589-C800EC31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EXAMPLE 16: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MY" sz="1800" dirty="0"/>
              <a:t>public class Main {</a:t>
            </a:r>
          </a:p>
          <a:p>
            <a:pPr marL="0" indent="0">
              <a:buNone/>
            </a:pPr>
            <a:r>
              <a:rPr lang="en-MY" sz="1800" dirty="0"/>
              <a:t>  public static void main(String[] </a:t>
            </a:r>
            <a:r>
              <a:rPr lang="en-MY" sz="1800" dirty="0" err="1"/>
              <a:t>args</a:t>
            </a:r>
            <a:r>
              <a:rPr lang="en-MY" sz="1800" dirty="0"/>
              <a:t>) {</a:t>
            </a:r>
          </a:p>
          <a:p>
            <a:pPr marL="0" indent="0">
              <a:buNone/>
            </a:pPr>
            <a:r>
              <a:rPr lang="en-MY" sz="1800" dirty="0"/>
              <a:t>    </a:t>
            </a:r>
            <a:r>
              <a:rPr lang="en-US" sz="1800" dirty="0"/>
              <a:t>int x = 5;</a:t>
            </a:r>
          </a:p>
          <a:p>
            <a:pPr marL="0" indent="0"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(x &gt; 3 || x &lt; 4);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// returns true because one of the conditions are true (5 is greater than 3, but 5 is not less than 4)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390884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latin typeface="Open Sans"/>
                <a:ea typeface="+mj-ea"/>
                <a:cs typeface="+mj-cs"/>
              </a:rPr>
              <a:t>JAVA BITWISE OPERATORS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D537F-90FF-4CE2-934F-A079963A3888}"/>
              </a:ext>
            </a:extLst>
          </p:cNvPr>
          <p:cNvSpPr txBox="1"/>
          <p:nvPr/>
        </p:nvSpPr>
        <p:spPr>
          <a:xfrm>
            <a:off x="838200" y="1825625"/>
            <a:ext cx="32044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Open Sans"/>
              </a:rPr>
              <a:t>Bitwise operators are used to perform binary logic with the bits of an integer or long integer.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C6388-AA9B-4E31-8D75-6CA247447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926" y="1825625"/>
            <a:ext cx="7809942" cy="4262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3052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/>
              <a:t>JAVA BITWISE OPERATORS</a:t>
            </a:r>
            <a:endParaRPr lang="en-MY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10296-9D9B-44FC-B55B-AAB85C0E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EXAMPLE 17: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public class Main {</a:t>
            </a:r>
          </a:p>
          <a:p>
            <a:pPr marL="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int x = 5;</a:t>
            </a:r>
          </a:p>
          <a:p>
            <a:pPr marL="0" indent="0">
              <a:buNone/>
            </a:pPr>
            <a:r>
              <a:rPr lang="en-US" sz="1800" dirty="0"/>
              <a:t>    x &amp;= 3;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(x);}}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5 = 0101</a:t>
            </a:r>
          </a:p>
          <a:p>
            <a:pPr marL="0" indent="0">
              <a:buNone/>
            </a:pPr>
            <a:r>
              <a:rPr lang="en-US" sz="2400" dirty="0"/>
              <a:t>3 = 0011</a:t>
            </a:r>
          </a:p>
          <a:p>
            <a:pPr marL="0" indent="0">
              <a:buNone/>
            </a:pPr>
            <a:r>
              <a:rPr lang="en-US" sz="2400" dirty="0"/>
              <a:t>5&amp;3 = 0 0 01 = 1</a:t>
            </a:r>
            <a:endParaRPr lang="en-MY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EA9A1-3D1D-43AA-B589-C800EC31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EXAMPLE 18: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MY" sz="1800" dirty="0"/>
              <a:t>public class Main {</a:t>
            </a:r>
          </a:p>
          <a:p>
            <a:pPr marL="0" indent="0">
              <a:buNone/>
            </a:pPr>
            <a:r>
              <a:rPr lang="en-MY" sz="1800" dirty="0"/>
              <a:t>  public static void main(String[] </a:t>
            </a:r>
            <a:r>
              <a:rPr lang="en-MY" sz="1800" dirty="0" err="1"/>
              <a:t>args</a:t>
            </a:r>
            <a:r>
              <a:rPr lang="en-MY" sz="1800" dirty="0"/>
              <a:t>) {</a:t>
            </a:r>
          </a:p>
          <a:p>
            <a:pPr marL="0" indent="0">
              <a:buNone/>
            </a:pPr>
            <a:r>
              <a:rPr lang="en-MY" sz="1800" dirty="0"/>
              <a:t>    </a:t>
            </a:r>
            <a:r>
              <a:rPr lang="en-US" sz="1800" dirty="0"/>
              <a:t>int x = 5;</a:t>
            </a:r>
          </a:p>
          <a:p>
            <a:pPr marL="0" indent="0">
              <a:buNone/>
            </a:pPr>
            <a:r>
              <a:rPr lang="en-US" sz="1800" dirty="0"/>
              <a:t>    x ^= 3;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(x);}}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5 = 0101</a:t>
            </a:r>
          </a:p>
          <a:p>
            <a:pPr marL="0" indent="0">
              <a:buNone/>
            </a:pPr>
            <a:r>
              <a:rPr lang="en-US" sz="2400" dirty="0"/>
              <a:t>3 = 0011</a:t>
            </a:r>
          </a:p>
          <a:p>
            <a:pPr marL="0" indent="0">
              <a:buNone/>
            </a:pPr>
            <a:r>
              <a:rPr lang="en-US" sz="2400" dirty="0"/>
              <a:t>5^3 = 0 1 1 0 = 6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73850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latin typeface="Open Sans"/>
                <a:ea typeface="+mj-ea"/>
                <a:cs typeface="+mj-cs"/>
              </a:rPr>
              <a:t>JAVA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84D6-D2D2-4869-B2E8-42CC3A86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for storing text.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String variable contains a collection of characters surrounded by double quotes</a:t>
            </a:r>
          </a:p>
          <a:p>
            <a:pPr marL="0" indent="0" algn="ctr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greeting = "Hello"; 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MY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63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latin typeface="Open Sans"/>
                <a:ea typeface="+mj-ea"/>
                <a:cs typeface="+mj-cs"/>
              </a:rPr>
              <a:t>JAVA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84D6-D2D2-4869-B2E8-42CC3A86A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29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LENGTH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String in Java is an object, which contain methods that can perform certain operations on strings.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find the string length, we can use </a:t>
            </a:r>
            <a:r>
              <a:rPr lang="en-US" sz="2400" b="1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length( )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1B214-66AD-4BF2-8CEB-33EF9300B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50" y="1825625"/>
            <a:ext cx="6381750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EXAMPLE 19: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MY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public class Main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public static void main(String[] </a:t>
            </a:r>
            <a:r>
              <a:rPr lang="en-MY" sz="2000" dirty="0" err="1"/>
              <a:t>args</a:t>
            </a:r>
            <a:r>
              <a:rPr lang="en-MY" sz="2000" dirty="0"/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String txt = "ABCDEFGHIJKLMNOPQRSTUVWXYZ";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 err="1"/>
              <a:t>System.out.println</a:t>
            </a:r>
            <a:r>
              <a:rPr lang="en-MY" sz="2000" dirty="0"/>
              <a:t>("The length of the txt string is: " + </a:t>
            </a:r>
            <a:r>
              <a:rPr lang="en-MY" sz="2000" dirty="0" err="1"/>
              <a:t>txt.length</a:t>
            </a:r>
            <a:r>
              <a:rPr lang="en-MY" sz="2000" dirty="0"/>
              <a:t>());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626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JAVA OPERATORS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997A-7A54-496A-A9F0-DCAB09BA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to perform operations on variables and values.</a:t>
            </a: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int sum1 = 100 + 50; 	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150 (100 + 50) 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int sum2 = sum1 + 250; 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400 (150 + 250) 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int sum3 = sum2 + sum2; 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800 (400 + 400) 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MY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6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latin typeface="Open Sans"/>
                <a:ea typeface="+mj-ea"/>
                <a:cs typeface="+mj-cs"/>
              </a:rPr>
              <a:t>JAVA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84D6-D2D2-4869-B2E8-42CC3A86A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291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UPPERCASE METHOD</a:t>
            </a:r>
          </a:p>
          <a:p>
            <a:r>
              <a:rPr lang="en-US" dirty="0" err="1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toUpperCase</a:t>
            </a:r>
            <a:r>
              <a:rPr lang="en-US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 )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LOWERCASE METHOD</a:t>
            </a:r>
          </a:p>
          <a:p>
            <a:r>
              <a:rPr lang="en-US" dirty="0" err="1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toLowerCase</a:t>
            </a:r>
            <a:r>
              <a:rPr lang="en-US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 )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1B214-66AD-4BF2-8CEB-33EF9300B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50" y="1825625"/>
            <a:ext cx="6381750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EXAMPLE 20: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MY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public class Main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public static void main(String[] </a:t>
            </a:r>
            <a:r>
              <a:rPr lang="en-MY" sz="2000" dirty="0" err="1"/>
              <a:t>args</a:t>
            </a:r>
            <a:r>
              <a:rPr lang="en-MY" sz="2000" dirty="0"/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  String txt = "Hello World";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b="1" dirty="0">
                <a:solidFill>
                  <a:srgbClr val="00B050"/>
                </a:solidFill>
              </a:rPr>
              <a:t>// Outputs “HELLO WORLD”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  </a:t>
            </a:r>
            <a:r>
              <a:rPr lang="en-MY" sz="2000" dirty="0" err="1"/>
              <a:t>System.out.println</a:t>
            </a:r>
            <a:r>
              <a:rPr lang="en-MY" sz="2000" dirty="0"/>
              <a:t>(</a:t>
            </a:r>
            <a:r>
              <a:rPr lang="en-MY" sz="2000" dirty="0" err="1"/>
              <a:t>txt.toUpperCase</a:t>
            </a:r>
            <a:r>
              <a:rPr lang="en-MY" sz="2000" dirty="0"/>
              <a:t>());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b="1" dirty="0">
                <a:solidFill>
                  <a:srgbClr val="00B050"/>
                </a:solidFill>
              </a:rPr>
              <a:t>// Outputs “hello world”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  </a:t>
            </a:r>
            <a:r>
              <a:rPr lang="en-MY" sz="2000" dirty="0" err="1"/>
              <a:t>System.out.println</a:t>
            </a:r>
            <a:r>
              <a:rPr lang="en-MY" sz="2000" dirty="0"/>
              <a:t>(</a:t>
            </a:r>
            <a:r>
              <a:rPr lang="en-MY" sz="2000" dirty="0" err="1"/>
              <a:t>txt.toLowerCase</a:t>
            </a:r>
            <a:r>
              <a:rPr lang="en-MY" sz="2000" dirty="0"/>
              <a:t>());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627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latin typeface="Open Sans"/>
                <a:ea typeface="+mj-ea"/>
                <a:cs typeface="+mj-cs"/>
              </a:rPr>
              <a:t>JAVA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84D6-D2D2-4869-B2E8-42CC3A86A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291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b="1" dirty="0" err="1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indexOf</a:t>
            </a:r>
            <a:r>
              <a:rPr lang="en-US" b="1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 )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return the index (the position) of the first occurrence of a specified text in a string (including whitespace).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1B214-66AD-4BF2-8CEB-33EF9300B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50" y="1825625"/>
            <a:ext cx="6381750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EXAMPLE 21: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MY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public class Main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public static void main(String[] </a:t>
            </a:r>
            <a:r>
              <a:rPr lang="en-MY" sz="2000" dirty="0" err="1"/>
              <a:t>args</a:t>
            </a:r>
            <a:r>
              <a:rPr lang="en-MY" sz="2000" dirty="0"/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 </a:t>
            </a:r>
            <a:r>
              <a:rPr lang="en-US" sz="2000" dirty="0"/>
              <a:t> String txt = "Please locate where 'locate' occurs!";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txt.indexOf</a:t>
            </a:r>
            <a:r>
              <a:rPr lang="en-US" sz="2000" dirty="0"/>
              <a:t>("locate"));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}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114502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E52A8D-FCFE-4825-B6A0-08922677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kern="1200" dirty="0">
                <a:latin typeface="Open Sans"/>
                <a:ea typeface="+mj-ea"/>
                <a:cs typeface="+mj-cs"/>
              </a:rPr>
              <a:t>JAVA STRINGS</a:t>
            </a:r>
            <a:endParaRPr lang="en-MY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97A8D-9E3A-4241-A1EE-FF717703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 Three strings are concatenated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String message = "Welcome " + "to " + "Java";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 String Chapter is concatenated with number 2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String s = "Chapter " + 2; // s becomes Chapter 2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 String Supplement is concatenated with character B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String s1 = "Supplement " + 'B'; // s1 becomes Supplement B</a:t>
            </a:r>
          </a:p>
          <a:p>
            <a:pPr>
              <a:lnSpc>
                <a:spcPct val="100000"/>
              </a:lnSpc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118054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latin typeface="Open Sans"/>
                <a:ea typeface="+mj-ea"/>
                <a:cs typeface="+mj-cs"/>
              </a:rPr>
              <a:t>JAVA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84D6-D2D2-4869-B2E8-42CC3A86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 Characters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strings must be written within quotes, Java will misunderstand this string, and generate error.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MY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A0248-6B4F-4EED-B2BC-B9C59E6F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3644106"/>
            <a:ext cx="10291763" cy="12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9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latin typeface="Open Sans"/>
                <a:ea typeface="+mj-ea"/>
                <a:cs typeface="+mj-cs"/>
              </a:rPr>
              <a:t>JAVA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84D6-D2D2-4869-B2E8-42CC3A86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 Characters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solution is to use the backslash escape character.</a:t>
            </a:r>
          </a:p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\’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inserts quote in a string, \” inserts double quote in a string, and \\ inserts a single backslash in a string.</a:t>
            </a:r>
          </a:p>
          <a:p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String txt = "We are the so-called \"Vikings\" from the north."; </a:t>
            </a:r>
          </a:p>
          <a:p>
            <a:pPr marL="0" indent="0" algn="ctr">
              <a:buNone/>
            </a:pPr>
            <a:r>
              <a:rPr lang="en-US" altLang="en-US" b="1" dirty="0">
                <a:solidFill>
                  <a:srgbClr val="FF0000"/>
                </a:solidFill>
                <a:latin typeface="Abadi" panose="020B0604020104020204" pitchFamily="34" charset="0"/>
              </a:rPr>
              <a:t>Output: </a:t>
            </a:r>
            <a:r>
              <a:rPr lang="en-US" altLang="en-US" dirty="0">
                <a:latin typeface="Abadi" panose="020B0604020104020204" pitchFamily="34" charset="0"/>
              </a:rPr>
              <a:t>We are the so-called “Vikings” from the north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 algn="ctr">
              <a:buNone/>
            </a:pPr>
            <a:endParaRPr lang="en-MY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39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E52A8D-FCFE-4825-B6A0-08922677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kern="1200" dirty="0"/>
              <a:t>JAVA STRINGS</a:t>
            </a:r>
            <a:endParaRPr lang="en-MY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B5FD10-4D8B-4938-AE11-458D8931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methods for Java Strings:</a:t>
            </a:r>
            <a:endParaRPr lang="en-MY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84A7C43-08DC-4242-AD3A-BAE2806C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7720"/>
            <a:ext cx="10515600" cy="3287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4528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E52A8D-FCFE-4825-B6A0-08922677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kern="1200" dirty="0"/>
              <a:t>JAVA STRINGS</a:t>
            </a:r>
            <a:endParaRPr lang="en-MY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B5FD10-4D8B-4938-AE11-458D8931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of </a:t>
            </a:r>
            <a:r>
              <a:rPr lang="en-US" dirty="0" err="1"/>
              <a:t>charAt</a:t>
            </a:r>
            <a:r>
              <a:rPr lang="en-US" dirty="0"/>
              <a:t>( ) method:</a:t>
            </a:r>
            <a:endParaRPr lang="en-MY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F91D6EF-527D-417D-8392-F04FC3DD2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592" y="2806980"/>
            <a:ext cx="90043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499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latin typeface="Open Sans"/>
                <a:ea typeface="+mj-ea"/>
                <a:cs typeface="+mj-cs"/>
              </a:rPr>
              <a:t>JAVA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84D6-D2D2-4869-B2E8-42CC3A86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Math class has many methods that allows you to perform mathematical tasks on numbers.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95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latin typeface="Open Sans"/>
                <a:ea typeface="+mj-ea"/>
                <a:cs typeface="+mj-cs"/>
              </a:rPr>
              <a:t>JAVA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84D6-D2D2-4869-B2E8-42CC3A86A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291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Math.max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can be used to find the highest value of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1B214-66AD-4BF2-8CEB-33EF9300B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50" y="1825625"/>
            <a:ext cx="6381750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EXAMPLE 22: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MY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public class Main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public static void main(String[] </a:t>
            </a:r>
            <a:r>
              <a:rPr lang="en-MY" sz="2000" dirty="0" err="1"/>
              <a:t>args</a:t>
            </a:r>
            <a:r>
              <a:rPr lang="en-MY" sz="2000" dirty="0"/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  </a:t>
            </a:r>
            <a:r>
              <a:rPr lang="en-MY" sz="2000" dirty="0" err="1"/>
              <a:t>System.out.println</a:t>
            </a:r>
            <a:r>
              <a:rPr lang="en-MY" sz="2000" dirty="0"/>
              <a:t>(</a:t>
            </a:r>
            <a:r>
              <a:rPr lang="en-MY" sz="2000" dirty="0" err="1"/>
              <a:t>Math.max</a:t>
            </a:r>
            <a:r>
              <a:rPr lang="en-MY" sz="2000"/>
              <a:t>(5.5, </a:t>
            </a:r>
            <a:r>
              <a:rPr lang="en-MY" sz="2000" dirty="0"/>
              <a:t>10));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1914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latin typeface="Open Sans"/>
                <a:ea typeface="+mj-ea"/>
                <a:cs typeface="+mj-cs"/>
              </a:rPr>
              <a:t>JAVA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84D6-D2D2-4869-B2E8-42CC3A86A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291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Math.min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can be used to find the lowest value of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1B214-66AD-4BF2-8CEB-33EF9300B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50" y="1825625"/>
            <a:ext cx="6381750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EXAMPLE 23: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MY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public class Main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public static void main(String[] </a:t>
            </a:r>
            <a:r>
              <a:rPr lang="en-MY" sz="2000" dirty="0" err="1"/>
              <a:t>args</a:t>
            </a:r>
            <a:r>
              <a:rPr lang="en-MY" sz="2000" dirty="0"/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  </a:t>
            </a:r>
            <a:r>
              <a:rPr lang="en-MY" sz="2000" dirty="0" err="1"/>
              <a:t>System.out.println</a:t>
            </a:r>
            <a:r>
              <a:rPr lang="en-MY" sz="2000" dirty="0"/>
              <a:t>(</a:t>
            </a:r>
            <a:r>
              <a:rPr lang="en-MY" sz="2000" dirty="0" err="1"/>
              <a:t>Math.min</a:t>
            </a:r>
            <a:r>
              <a:rPr lang="en-MY" sz="2000" dirty="0"/>
              <a:t>(5, 10));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444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JAVA OPERATORS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997A-7A54-496A-A9F0-DCAB09BA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Divides the operators into the following groups: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Arithmetic operators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Assignment operators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operators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Logical operators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Bitwise operators</a:t>
            </a:r>
          </a:p>
          <a:p>
            <a:pPr marL="0" indent="0">
              <a:buNone/>
            </a:pPr>
            <a:endParaRPr lang="en-MY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95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latin typeface="Open Sans"/>
                <a:ea typeface="+mj-ea"/>
                <a:cs typeface="+mj-cs"/>
              </a:rPr>
              <a:t>JAVA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84D6-D2D2-4869-B2E8-42CC3A86A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291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Math.sqrt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returns the square root of x.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1B214-66AD-4BF2-8CEB-33EF9300B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50" y="1825625"/>
            <a:ext cx="6381750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EXAMPLE 24: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MY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public class Main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public static void main(String[] </a:t>
            </a:r>
            <a:r>
              <a:rPr lang="en-MY" sz="2000" dirty="0" err="1"/>
              <a:t>args</a:t>
            </a:r>
            <a:r>
              <a:rPr lang="en-MY" sz="2000" dirty="0"/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  </a:t>
            </a:r>
            <a:r>
              <a:rPr lang="en-MY" sz="2000" dirty="0" err="1"/>
              <a:t>System.out.println</a:t>
            </a:r>
            <a:r>
              <a:rPr lang="en-MY" sz="2000" dirty="0"/>
              <a:t>(</a:t>
            </a:r>
            <a:r>
              <a:rPr lang="en-MY" sz="2000" dirty="0" err="1"/>
              <a:t>Math.sqrt</a:t>
            </a:r>
            <a:r>
              <a:rPr lang="en-MY" sz="2000" dirty="0"/>
              <a:t>(64));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944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latin typeface="Open Sans"/>
                <a:ea typeface="+mj-ea"/>
                <a:cs typeface="+mj-cs"/>
              </a:rPr>
              <a:t>JAVA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84D6-D2D2-4869-B2E8-42CC3A86A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291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Math.abs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returns the absolute (positive) value of x.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1B214-66AD-4BF2-8CEB-33EF9300B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50" y="1825625"/>
            <a:ext cx="6381750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EXAMPLE 25: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MY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public class Main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public static void main(String[] </a:t>
            </a:r>
            <a:r>
              <a:rPr lang="en-MY" sz="2000" dirty="0" err="1"/>
              <a:t>args</a:t>
            </a:r>
            <a:r>
              <a:rPr lang="en-MY" sz="2000" dirty="0"/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  </a:t>
            </a:r>
            <a:r>
              <a:rPr lang="en-MY" sz="2000" dirty="0" err="1"/>
              <a:t>System.out.println</a:t>
            </a:r>
            <a:r>
              <a:rPr lang="en-MY" sz="2000" dirty="0"/>
              <a:t>(</a:t>
            </a:r>
            <a:r>
              <a:rPr lang="en-MY" sz="2000" dirty="0" err="1"/>
              <a:t>Math.abs</a:t>
            </a:r>
            <a:r>
              <a:rPr lang="en-MY" sz="2000" dirty="0"/>
              <a:t>(-4.7));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MY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4001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latin typeface="Open Sans"/>
                <a:ea typeface="+mj-ea"/>
                <a:cs typeface="+mj-cs"/>
              </a:rPr>
              <a:t>JAVA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84D6-D2D2-4869-B2E8-42CC3A86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Booleans can take the values true or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isJavaFun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true;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isFishTasty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false;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System.out.println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isJavaFun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 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Outputs true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System.out.println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isFishTasty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 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Outputs false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18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0280-344A-42CC-B741-810075032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Minion Pro SmBd" panose="02040603060306020203" pitchFamily="18" charset="0"/>
              </a:rPr>
              <a:t>END OF CHAPTER 05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5768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JAVA ARITHMETIC OPERATORS</a:t>
            </a:r>
            <a:endParaRPr lang="en-MY" b="1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64A476B-6781-446A-929B-53408A03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84" y="1825625"/>
            <a:ext cx="9936232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457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/>
              <a:t>JAVA ARITHMETIC OPERATORS</a:t>
            </a:r>
            <a:endParaRPr lang="en-MY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10296-9D9B-44FC-B55B-AAB85C0E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EXAMPLE 1: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MY" sz="2000" dirty="0"/>
              <a:t>public class Main {</a:t>
            </a:r>
          </a:p>
          <a:p>
            <a:pPr marL="0" indent="0">
              <a:buNone/>
            </a:pPr>
            <a:r>
              <a:rPr lang="en-MY" sz="2000" dirty="0"/>
              <a:t>  public static void main(String[] </a:t>
            </a:r>
            <a:r>
              <a:rPr lang="en-MY" sz="2000" dirty="0" err="1"/>
              <a:t>args</a:t>
            </a:r>
            <a:r>
              <a:rPr lang="en-MY" sz="2000" dirty="0"/>
              <a:t>) {</a:t>
            </a:r>
          </a:p>
          <a:p>
            <a:pPr marL="0" indent="0">
              <a:buNone/>
            </a:pPr>
            <a:r>
              <a:rPr lang="en-MY" sz="2000" dirty="0"/>
              <a:t>    int x = 5;</a:t>
            </a:r>
          </a:p>
          <a:p>
            <a:pPr marL="0" indent="0">
              <a:buNone/>
            </a:pPr>
            <a:r>
              <a:rPr lang="en-MY" sz="2000" dirty="0"/>
              <a:t>    int y = 3;</a:t>
            </a:r>
          </a:p>
          <a:p>
            <a:pPr marL="0" indent="0">
              <a:buNone/>
            </a:pPr>
            <a:r>
              <a:rPr lang="en-MY" sz="2000" dirty="0"/>
              <a:t>    </a:t>
            </a:r>
            <a:r>
              <a:rPr lang="en-MY" sz="2000" dirty="0" err="1"/>
              <a:t>System.out.println</a:t>
            </a:r>
            <a:r>
              <a:rPr lang="en-MY" sz="2000" dirty="0"/>
              <a:t>(x + y);</a:t>
            </a:r>
          </a:p>
          <a:p>
            <a:pPr marL="0" indent="0">
              <a:buNone/>
            </a:pPr>
            <a:r>
              <a:rPr lang="en-MY" sz="2000" dirty="0"/>
              <a:t>  }</a:t>
            </a:r>
          </a:p>
          <a:p>
            <a:pPr marL="0" indent="0">
              <a:buNone/>
            </a:pPr>
            <a:r>
              <a:rPr lang="en-MY" sz="2000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EA9A1-3D1D-43AA-B589-C800EC31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EXAMPLE 2: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MY" sz="2000" dirty="0"/>
              <a:t>public class Main {</a:t>
            </a:r>
          </a:p>
          <a:p>
            <a:pPr marL="0" indent="0">
              <a:buNone/>
            </a:pPr>
            <a:r>
              <a:rPr lang="en-MY" sz="2000" dirty="0"/>
              <a:t>  public static void main(String[] </a:t>
            </a:r>
            <a:r>
              <a:rPr lang="en-MY" sz="2000" dirty="0" err="1"/>
              <a:t>args</a:t>
            </a:r>
            <a:r>
              <a:rPr lang="en-MY" sz="2000" dirty="0"/>
              <a:t>) {</a:t>
            </a:r>
          </a:p>
          <a:p>
            <a:pPr marL="0" indent="0">
              <a:buNone/>
            </a:pPr>
            <a:r>
              <a:rPr lang="en-MY" sz="2000" dirty="0"/>
              <a:t>    int x = 5;</a:t>
            </a:r>
          </a:p>
          <a:p>
            <a:pPr marL="0" indent="0">
              <a:buNone/>
            </a:pPr>
            <a:r>
              <a:rPr lang="en-MY" sz="2000" dirty="0"/>
              <a:t>    int y = 3;</a:t>
            </a:r>
          </a:p>
          <a:p>
            <a:pPr marL="0" indent="0">
              <a:buNone/>
            </a:pPr>
            <a:r>
              <a:rPr lang="en-MY" sz="2000" dirty="0"/>
              <a:t>    </a:t>
            </a:r>
            <a:r>
              <a:rPr lang="en-MY" sz="2000" dirty="0" err="1"/>
              <a:t>System.out.println</a:t>
            </a:r>
            <a:r>
              <a:rPr lang="en-MY" sz="2000" dirty="0"/>
              <a:t>(x * y);</a:t>
            </a:r>
          </a:p>
          <a:p>
            <a:pPr marL="0" indent="0">
              <a:buNone/>
            </a:pPr>
            <a:r>
              <a:rPr lang="en-MY" sz="2000" dirty="0"/>
              <a:t>  }</a:t>
            </a:r>
          </a:p>
          <a:p>
            <a:pPr marL="0" indent="0">
              <a:buNone/>
            </a:pPr>
            <a:r>
              <a:rPr lang="en-MY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49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/>
              <a:t>JAVA ARITHMETIC OPERATORS</a:t>
            </a:r>
            <a:endParaRPr lang="en-MY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10296-9D9B-44FC-B55B-AAB85C0E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EXAMPLE 3: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MY" sz="2000" dirty="0"/>
              <a:t>public class Main {</a:t>
            </a:r>
          </a:p>
          <a:p>
            <a:pPr marL="0" indent="0">
              <a:buNone/>
            </a:pPr>
            <a:r>
              <a:rPr lang="en-MY" sz="2000" dirty="0"/>
              <a:t>  public static void main(String[] </a:t>
            </a:r>
            <a:r>
              <a:rPr lang="en-MY" sz="2000" dirty="0" err="1"/>
              <a:t>args</a:t>
            </a:r>
            <a:r>
              <a:rPr lang="en-MY" sz="2000" dirty="0"/>
              <a:t>) {</a:t>
            </a:r>
          </a:p>
          <a:p>
            <a:pPr marL="0" indent="0">
              <a:buNone/>
            </a:pPr>
            <a:r>
              <a:rPr lang="en-MY" sz="2000" dirty="0"/>
              <a:t>    int x = 5;</a:t>
            </a:r>
          </a:p>
          <a:p>
            <a:pPr marL="0" indent="0">
              <a:buNone/>
            </a:pPr>
            <a:r>
              <a:rPr lang="en-MY" sz="2000" dirty="0"/>
              <a:t>    double y = 2.1;</a:t>
            </a:r>
          </a:p>
          <a:p>
            <a:pPr marL="0" indent="0">
              <a:buNone/>
            </a:pPr>
            <a:r>
              <a:rPr lang="en-MY" sz="2000" dirty="0"/>
              <a:t>    </a:t>
            </a:r>
            <a:r>
              <a:rPr lang="en-MY" sz="2000" dirty="0" err="1"/>
              <a:t>System.out.println</a:t>
            </a:r>
            <a:r>
              <a:rPr lang="en-MY" sz="2000" dirty="0"/>
              <a:t>(x / y);</a:t>
            </a:r>
          </a:p>
          <a:p>
            <a:pPr marL="0" indent="0">
              <a:buNone/>
            </a:pPr>
            <a:r>
              <a:rPr lang="en-MY" sz="2000" dirty="0"/>
              <a:t>  }</a:t>
            </a:r>
          </a:p>
          <a:p>
            <a:pPr marL="0" indent="0">
              <a:buNone/>
            </a:pPr>
            <a:r>
              <a:rPr lang="en-MY" sz="2000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EA9A1-3D1D-43AA-B589-C800EC31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EXAMPLE 4: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MY" sz="2000" dirty="0"/>
              <a:t>public class Main {</a:t>
            </a:r>
          </a:p>
          <a:p>
            <a:pPr marL="0" indent="0">
              <a:buNone/>
            </a:pPr>
            <a:r>
              <a:rPr lang="en-MY" sz="2000" dirty="0"/>
              <a:t>  public static void main(String[] </a:t>
            </a:r>
            <a:r>
              <a:rPr lang="en-MY" sz="2000" dirty="0" err="1"/>
              <a:t>args</a:t>
            </a:r>
            <a:r>
              <a:rPr lang="en-MY" sz="2000" dirty="0"/>
              <a:t>) {</a:t>
            </a:r>
          </a:p>
          <a:p>
            <a:pPr marL="0" indent="0">
              <a:buNone/>
            </a:pPr>
            <a:r>
              <a:rPr lang="en-MY" sz="2000" dirty="0"/>
              <a:t>    int x = 5;</a:t>
            </a:r>
          </a:p>
          <a:p>
            <a:pPr marL="0" indent="0">
              <a:buNone/>
            </a:pPr>
            <a:r>
              <a:rPr lang="en-MY" sz="2000" dirty="0"/>
              <a:t>    int y = 2;</a:t>
            </a:r>
          </a:p>
          <a:p>
            <a:pPr marL="0" indent="0">
              <a:buNone/>
            </a:pPr>
            <a:r>
              <a:rPr lang="en-MY" sz="2000" dirty="0"/>
              <a:t>    </a:t>
            </a:r>
            <a:r>
              <a:rPr lang="en-MY" sz="2000" dirty="0" err="1"/>
              <a:t>System.out.println</a:t>
            </a:r>
            <a:r>
              <a:rPr lang="en-MY" sz="2000" dirty="0"/>
              <a:t>(x % y);</a:t>
            </a:r>
          </a:p>
          <a:p>
            <a:pPr marL="0" indent="0">
              <a:buNone/>
            </a:pPr>
            <a:r>
              <a:rPr lang="en-MY" sz="2000" dirty="0"/>
              <a:t>  }</a:t>
            </a:r>
          </a:p>
          <a:p>
            <a:pPr marL="0" indent="0">
              <a:buNone/>
            </a:pPr>
            <a:r>
              <a:rPr lang="en-MY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344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/>
              <a:t>JAVA ARITHMETIC OPERATORS</a:t>
            </a:r>
            <a:endParaRPr lang="en-MY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10296-9D9B-44FC-B55B-AAB85C0E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EXAMPLE 5: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MY" sz="2000" dirty="0"/>
              <a:t>public class Main {</a:t>
            </a:r>
          </a:p>
          <a:p>
            <a:pPr marL="0" indent="0">
              <a:buNone/>
            </a:pPr>
            <a:r>
              <a:rPr lang="en-MY" sz="2000" dirty="0"/>
              <a:t>  public static void main(String[] </a:t>
            </a:r>
            <a:r>
              <a:rPr lang="en-MY" sz="2000" dirty="0" err="1"/>
              <a:t>args</a:t>
            </a:r>
            <a:r>
              <a:rPr lang="en-MY" sz="2000" dirty="0"/>
              <a:t>) {</a:t>
            </a:r>
          </a:p>
          <a:p>
            <a:pPr marL="0" indent="0">
              <a:buNone/>
            </a:pPr>
            <a:r>
              <a:rPr lang="en-MY" sz="2000" dirty="0"/>
              <a:t>    int x = 5;</a:t>
            </a:r>
          </a:p>
          <a:p>
            <a:pPr marL="0" indent="0">
              <a:buNone/>
            </a:pPr>
            <a:r>
              <a:rPr lang="en-MY" sz="2000" dirty="0"/>
              <a:t>    ++x;  //pre-increment</a:t>
            </a:r>
          </a:p>
          <a:p>
            <a:pPr marL="0" indent="0">
              <a:buNone/>
            </a:pPr>
            <a:r>
              <a:rPr lang="en-MY" sz="2000" dirty="0"/>
              <a:t>	// x++ post-increment</a:t>
            </a:r>
          </a:p>
          <a:p>
            <a:pPr marL="0" indent="0">
              <a:buNone/>
            </a:pPr>
            <a:r>
              <a:rPr lang="en-MY" sz="2000" dirty="0"/>
              <a:t>    </a:t>
            </a:r>
            <a:r>
              <a:rPr lang="en-MY" sz="2000" dirty="0" err="1"/>
              <a:t>System.out.println</a:t>
            </a:r>
            <a:r>
              <a:rPr lang="en-MY" sz="2000" dirty="0"/>
              <a:t>(x);</a:t>
            </a:r>
          </a:p>
          <a:p>
            <a:pPr marL="0" indent="0">
              <a:buNone/>
            </a:pPr>
            <a:r>
              <a:rPr lang="en-MY" sz="2000" dirty="0"/>
              <a:t>  }</a:t>
            </a:r>
          </a:p>
          <a:p>
            <a:pPr marL="0" indent="0">
              <a:buNone/>
            </a:pPr>
            <a:r>
              <a:rPr lang="en-MY" sz="2000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EA9A1-3D1D-43AA-B589-C800EC31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EXAMPLE 6: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MY" sz="2000" dirty="0"/>
              <a:t>public class Main {</a:t>
            </a:r>
          </a:p>
          <a:p>
            <a:pPr marL="0" indent="0">
              <a:buNone/>
            </a:pPr>
            <a:r>
              <a:rPr lang="en-MY" sz="2000" dirty="0"/>
              <a:t>  public static void main(String[] </a:t>
            </a:r>
            <a:r>
              <a:rPr lang="en-MY" sz="2000" dirty="0" err="1"/>
              <a:t>args</a:t>
            </a:r>
            <a:r>
              <a:rPr lang="en-MY" sz="2000" dirty="0"/>
              <a:t>) {</a:t>
            </a:r>
          </a:p>
          <a:p>
            <a:pPr marL="0" indent="0">
              <a:buNone/>
            </a:pPr>
            <a:r>
              <a:rPr lang="en-MY" sz="2000" dirty="0"/>
              <a:t>    int x = 5;</a:t>
            </a:r>
          </a:p>
          <a:p>
            <a:pPr marL="0" indent="0">
              <a:buNone/>
            </a:pPr>
            <a:r>
              <a:rPr lang="en-MY" sz="2000" dirty="0"/>
              <a:t>    --x;  //pre-decrement</a:t>
            </a:r>
          </a:p>
          <a:p>
            <a:pPr marL="0" indent="0">
              <a:buNone/>
            </a:pPr>
            <a:r>
              <a:rPr lang="en-MY" sz="2000" dirty="0"/>
              <a:t>	//x-- post-decrement</a:t>
            </a:r>
          </a:p>
          <a:p>
            <a:pPr marL="0" indent="0">
              <a:buNone/>
            </a:pPr>
            <a:r>
              <a:rPr lang="en-MY" sz="2000" dirty="0"/>
              <a:t>    </a:t>
            </a:r>
            <a:r>
              <a:rPr lang="en-MY" sz="2000" dirty="0" err="1"/>
              <a:t>System.out.println</a:t>
            </a:r>
            <a:r>
              <a:rPr lang="en-MY" sz="2000" dirty="0"/>
              <a:t>(x);</a:t>
            </a:r>
          </a:p>
          <a:p>
            <a:pPr marL="0" indent="0">
              <a:buNone/>
            </a:pPr>
            <a:r>
              <a:rPr lang="en-MY" sz="2000" dirty="0"/>
              <a:t>  }</a:t>
            </a:r>
          </a:p>
          <a:p>
            <a:pPr marL="0" indent="0">
              <a:buNone/>
            </a:pPr>
            <a:r>
              <a:rPr lang="en-MY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65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JAVA ASSIGNMENT OPERATORS</a:t>
            </a:r>
            <a:endParaRPr lang="en-MY" b="1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7FE9ADF-945E-4861-9A57-9D2C5F2D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706" y="1594435"/>
            <a:ext cx="5940392" cy="4351338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7ADAC1-3753-4254-8B2D-05697F6F62A8}"/>
              </a:ext>
            </a:extLst>
          </p:cNvPr>
          <p:cNvSpPr/>
          <p:nvPr/>
        </p:nvSpPr>
        <p:spPr>
          <a:xfrm>
            <a:off x="8267099" y="4114800"/>
            <a:ext cx="2019902" cy="18309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badi" panose="020B0604020104020204" pitchFamily="34" charset="0"/>
              </a:rPr>
              <a:t>Bitwise operators</a:t>
            </a:r>
            <a:endParaRPr lang="en-MY" sz="1400" dirty="0">
              <a:latin typeface="Abadi" panose="020B06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97F0E-27C6-475E-A215-DD0105E22198}"/>
              </a:ext>
            </a:extLst>
          </p:cNvPr>
          <p:cNvSpPr/>
          <p:nvPr/>
        </p:nvSpPr>
        <p:spPr>
          <a:xfrm>
            <a:off x="8267098" y="2283827"/>
            <a:ext cx="2019902" cy="18309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badi" panose="020B0604020104020204" pitchFamily="34" charset="0"/>
              </a:rPr>
              <a:t>Arithmetic operators</a:t>
            </a:r>
            <a:endParaRPr lang="en-MY" sz="1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98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DD5-F064-43D0-9BC1-C982CDD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/>
              <a:t>JAVA ASSIGNMENT OPERATORS</a:t>
            </a:r>
            <a:endParaRPr lang="en-MY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10296-9D9B-44FC-B55B-AAB85C0E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EXAMPLE 7: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MY" sz="2000" dirty="0"/>
              <a:t>public class Main {</a:t>
            </a:r>
          </a:p>
          <a:p>
            <a:pPr marL="0" indent="0">
              <a:buNone/>
            </a:pPr>
            <a:r>
              <a:rPr lang="en-MY" sz="2000" dirty="0"/>
              <a:t>  public static void main(String[] </a:t>
            </a:r>
            <a:r>
              <a:rPr lang="en-MY" sz="2000" dirty="0" err="1"/>
              <a:t>args</a:t>
            </a:r>
            <a:r>
              <a:rPr lang="en-MY" sz="2000" dirty="0"/>
              <a:t>) {</a:t>
            </a:r>
          </a:p>
          <a:p>
            <a:pPr marL="0" indent="0">
              <a:buNone/>
            </a:pPr>
            <a:r>
              <a:rPr lang="en-MY" sz="2000" dirty="0"/>
              <a:t>    int x = 5;</a:t>
            </a:r>
          </a:p>
          <a:p>
            <a:pPr marL="0" indent="0">
              <a:buNone/>
            </a:pPr>
            <a:r>
              <a:rPr lang="en-MY" sz="2000" dirty="0"/>
              <a:t>    x += 3;  </a:t>
            </a:r>
            <a:r>
              <a:rPr lang="en-MY" sz="2000" b="1" dirty="0">
                <a:solidFill>
                  <a:srgbClr val="00B050"/>
                </a:solidFill>
              </a:rPr>
              <a:t>// x = x+3</a:t>
            </a:r>
          </a:p>
          <a:p>
            <a:pPr marL="0" indent="0">
              <a:buNone/>
            </a:pPr>
            <a:r>
              <a:rPr lang="en-MY" sz="2000" dirty="0"/>
              <a:t>    </a:t>
            </a:r>
            <a:r>
              <a:rPr lang="en-MY" sz="2000" dirty="0" err="1"/>
              <a:t>System.out.println</a:t>
            </a:r>
            <a:r>
              <a:rPr lang="en-MY" sz="2000" dirty="0"/>
              <a:t>(x);</a:t>
            </a:r>
          </a:p>
          <a:p>
            <a:pPr marL="0" indent="0">
              <a:buNone/>
            </a:pPr>
            <a:r>
              <a:rPr lang="en-MY" sz="2000" dirty="0"/>
              <a:t>  }</a:t>
            </a:r>
          </a:p>
          <a:p>
            <a:pPr marL="0" indent="0">
              <a:buNone/>
            </a:pPr>
            <a:r>
              <a:rPr lang="en-MY" sz="2000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EA9A1-3D1D-43AA-B589-C800EC31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EXAMPLE 8: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MY" sz="2000" dirty="0"/>
              <a:t>public class Main {</a:t>
            </a:r>
          </a:p>
          <a:p>
            <a:pPr marL="0" indent="0">
              <a:buNone/>
            </a:pPr>
            <a:r>
              <a:rPr lang="en-MY" sz="2000" dirty="0"/>
              <a:t>  public static void main(String[] </a:t>
            </a:r>
            <a:r>
              <a:rPr lang="en-MY" sz="2000" dirty="0" err="1"/>
              <a:t>args</a:t>
            </a:r>
            <a:r>
              <a:rPr lang="en-MY" sz="2000" dirty="0"/>
              <a:t>) {</a:t>
            </a:r>
          </a:p>
          <a:p>
            <a:pPr marL="0" indent="0">
              <a:buNone/>
            </a:pPr>
            <a:r>
              <a:rPr lang="en-MY" sz="2000" dirty="0"/>
              <a:t>    int x = 5;</a:t>
            </a:r>
          </a:p>
          <a:p>
            <a:pPr marL="0" indent="0">
              <a:buNone/>
            </a:pPr>
            <a:r>
              <a:rPr lang="en-MY" sz="2000" dirty="0"/>
              <a:t>    x *= 3; 	</a:t>
            </a:r>
            <a:r>
              <a:rPr lang="en-MY" sz="2000" b="1" dirty="0">
                <a:solidFill>
                  <a:srgbClr val="00B050"/>
                </a:solidFill>
              </a:rPr>
              <a:t>// x = x*3</a:t>
            </a:r>
          </a:p>
          <a:p>
            <a:pPr marL="0" indent="0">
              <a:buNone/>
            </a:pPr>
            <a:r>
              <a:rPr lang="en-MY" sz="2000" dirty="0"/>
              <a:t>    </a:t>
            </a:r>
            <a:r>
              <a:rPr lang="en-MY" sz="2000" dirty="0" err="1"/>
              <a:t>System.out.println</a:t>
            </a:r>
            <a:r>
              <a:rPr lang="en-MY" sz="2000" dirty="0"/>
              <a:t>(x);</a:t>
            </a:r>
          </a:p>
          <a:p>
            <a:pPr marL="0" indent="0">
              <a:buNone/>
            </a:pPr>
            <a:r>
              <a:rPr lang="en-MY" sz="2000" dirty="0"/>
              <a:t>  }</a:t>
            </a:r>
          </a:p>
          <a:p>
            <a:pPr marL="0" indent="0">
              <a:buNone/>
            </a:pPr>
            <a:r>
              <a:rPr lang="en-MY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8903074"/>
      </p:ext>
    </p:extLst>
  </p:cSld>
  <p:clrMapOvr>
    <a:masterClrMapping/>
  </p:clrMapOvr>
</p:sld>
</file>

<file path=ppt/theme/theme1.xml><?xml version="1.0" encoding="utf-8"?>
<a:theme xmlns:a="http://schemas.openxmlformats.org/drawingml/2006/main" name="UC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SI" id="{E4F5EA4A-6371-4F64-BF2F-18614E9F48B2}" vid="{5AD31190-8377-4674-AA32-1A9255B036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UCSI</Template>
  <TotalTime>373</TotalTime>
  <Words>1823</Words>
  <Application>Microsoft Office PowerPoint</Application>
  <PresentationFormat>Widescreen</PresentationFormat>
  <Paragraphs>325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Abadi</vt:lpstr>
      <vt:lpstr>Arial</vt:lpstr>
      <vt:lpstr>Calibri</vt:lpstr>
      <vt:lpstr>Minion Pro Cond</vt:lpstr>
      <vt:lpstr>Minion Pro SmBd</vt:lpstr>
      <vt:lpstr>Myriad Pro Light</vt:lpstr>
      <vt:lpstr>Open Sans</vt:lpstr>
      <vt:lpstr>UCSI</vt:lpstr>
      <vt:lpstr>CD106 JAVA PROGRAMMING 1</vt:lpstr>
      <vt:lpstr>JAVA OPERATORS</vt:lpstr>
      <vt:lpstr>JAVA OPERATORS</vt:lpstr>
      <vt:lpstr>JAVA ARITHMETIC OPERATORS</vt:lpstr>
      <vt:lpstr>JAVA ARITHMETIC OPERATORS</vt:lpstr>
      <vt:lpstr>JAVA ARITHMETIC OPERATORS</vt:lpstr>
      <vt:lpstr>JAVA ARITHMETIC OPERATORS</vt:lpstr>
      <vt:lpstr>JAVA ASSIGNMENT OPERATORS</vt:lpstr>
      <vt:lpstr>JAVA ASSIGNMENT OPERATORS</vt:lpstr>
      <vt:lpstr>JAVA COMPARISON OPERATORS</vt:lpstr>
      <vt:lpstr>JAVA COMPARISON OPERATORS</vt:lpstr>
      <vt:lpstr>JAVA COMPARISON OPERATORS</vt:lpstr>
      <vt:lpstr>JAVA COMPARISON OPERATORS</vt:lpstr>
      <vt:lpstr>JAVA LOGICAL OPERATORS</vt:lpstr>
      <vt:lpstr>JAVA LOGICAL OPERATORS</vt:lpstr>
      <vt:lpstr>JAVA BITWISE OPERATORS</vt:lpstr>
      <vt:lpstr>JAVA BITWISE OPERATORS</vt:lpstr>
      <vt:lpstr>JAVA STRINGS</vt:lpstr>
      <vt:lpstr>JAVA STRINGS</vt:lpstr>
      <vt:lpstr>JAVA STRINGS</vt:lpstr>
      <vt:lpstr>JAVA STRINGS</vt:lpstr>
      <vt:lpstr>JAVA STRINGS</vt:lpstr>
      <vt:lpstr>JAVA STRINGS</vt:lpstr>
      <vt:lpstr>JAVA STRINGS</vt:lpstr>
      <vt:lpstr>JAVA STRINGS</vt:lpstr>
      <vt:lpstr>JAVA STRINGS</vt:lpstr>
      <vt:lpstr>JAVA MATH</vt:lpstr>
      <vt:lpstr>JAVA MATH</vt:lpstr>
      <vt:lpstr>JAVA MATH</vt:lpstr>
      <vt:lpstr>JAVA MATH</vt:lpstr>
      <vt:lpstr>JAVA MATH</vt:lpstr>
      <vt:lpstr>JAVA BOOLEANS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CC108  JAVA PROGRAMMING 1</dc:title>
  <dc:creator>Asst. Prof. Dr. Mohd Fikree Bin Hassan</dc:creator>
  <cp:lastModifiedBy>Asst. Prof. Dr. Mohd Fikree Bin Hassan</cp:lastModifiedBy>
  <cp:revision>1</cp:revision>
  <dcterms:created xsi:type="dcterms:W3CDTF">2020-12-05T03:35:36Z</dcterms:created>
  <dcterms:modified xsi:type="dcterms:W3CDTF">2022-01-11T09:44:22Z</dcterms:modified>
</cp:coreProperties>
</file>