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3.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4.xml" ContentType="application/vnd.openxmlformats-officedocument.them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 id="2147484043" r:id="rId2"/>
    <p:sldMasterId id="2147484087" r:id="rId3"/>
    <p:sldMasterId id="214748413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indent="0" algn="l" defTabSz="228600" rtl="0" eaLnBrk="1" latinLnBrk="0" hangingPunct="1">
      <a:lnSpc>
        <a:spcPct val="100000"/>
      </a:lnSpc>
      <a:defRPr lang="en-US" altLang="en-US" sz="1800" b="0" i="0" u="none" strike="noStrike" kern="1200" smtClean="0">
        <a:solidFill>
          <a:schemeClr val="tx1"/>
        </a:solidFill>
        <a:latin typeface="+mn-lt"/>
        <a:ea typeface="+mn-ea"/>
        <a:cs typeface="+mn-cs"/>
      </a:defRPr>
    </a:lvl1pPr>
    <a:lvl2pPr marL="228600" lvl="1" indent="0" algn="l" defTabSz="228600" rtl="0" eaLnBrk="1" latinLnBrk="0" hangingPunct="1">
      <a:lnSpc>
        <a:spcPct val="100000"/>
      </a:lnSpc>
      <a:defRPr lang="en-US" altLang="en-US" sz="1800" b="0" i="0" u="none" strike="noStrike" kern="1200" smtClean="0">
        <a:solidFill>
          <a:schemeClr val="tx1"/>
        </a:solidFill>
        <a:latin typeface="+mn-lt"/>
        <a:ea typeface="+mn-ea"/>
        <a:cs typeface="+mn-cs"/>
      </a:defRPr>
    </a:lvl2pPr>
    <a:lvl3pPr marL="457200" lvl="2" indent="0" algn="l" defTabSz="228600" rtl="0" eaLnBrk="1" latinLnBrk="0" hangingPunct="1">
      <a:lnSpc>
        <a:spcPct val="100000"/>
      </a:lnSpc>
      <a:defRPr lang="en-US" altLang="en-US" sz="1800" b="0" i="0" u="none" strike="noStrike" kern="1200" smtClean="0">
        <a:solidFill>
          <a:schemeClr val="tx1"/>
        </a:solidFill>
        <a:latin typeface="+mn-lt"/>
        <a:ea typeface="+mn-ea"/>
        <a:cs typeface="+mn-cs"/>
      </a:defRPr>
    </a:lvl3pPr>
    <a:lvl4pPr marL="685800" lvl="3" indent="0" algn="l" defTabSz="228600" rtl="0" eaLnBrk="1" latinLnBrk="0" hangingPunct="1">
      <a:lnSpc>
        <a:spcPct val="100000"/>
      </a:lnSpc>
      <a:defRPr lang="en-US" altLang="en-US" sz="1800" b="0" i="0" u="none" strike="noStrike" kern="1200" smtClean="0">
        <a:solidFill>
          <a:schemeClr val="tx1"/>
        </a:solidFill>
        <a:latin typeface="+mn-lt"/>
        <a:ea typeface="+mn-ea"/>
        <a:cs typeface="+mn-cs"/>
      </a:defRPr>
    </a:lvl4pPr>
    <a:lvl5pPr marL="914400" lvl="4" indent="0" algn="l" defTabSz="228600" rtl="0" eaLnBrk="1" latinLnBrk="0" hangingPunct="1">
      <a:lnSpc>
        <a:spcPct val="100000"/>
      </a:lnSpc>
      <a:defRPr lang="en-US" altLang="en-US" sz="1800" b="0" i="0" u="none" strike="noStrike" kern="1200" smtClean="0">
        <a:solidFill>
          <a:schemeClr val="tx1"/>
        </a:solidFill>
        <a:latin typeface="+mn-lt"/>
        <a:ea typeface="+mn-ea"/>
        <a:cs typeface="+mn-cs"/>
      </a:defRPr>
    </a:lvl5pPr>
    <a:lvl6pPr marL="1143000" lvl="5" indent="0" algn="l" defTabSz="228600" rtl="0" eaLnBrk="1" latinLnBrk="0" hangingPunct="1">
      <a:lnSpc>
        <a:spcPct val="100000"/>
      </a:lnSpc>
      <a:defRPr lang="en-US" altLang="en-US" sz="1800" b="0" i="0" u="none" strike="noStrike" kern="1200" smtClean="0">
        <a:solidFill>
          <a:schemeClr val="tx1"/>
        </a:solidFill>
        <a:latin typeface="+mn-lt"/>
        <a:ea typeface="+mn-ea"/>
        <a:cs typeface="+mn-cs"/>
      </a:defRPr>
    </a:lvl6pPr>
    <a:lvl7pPr marL="1371600" lvl="6" indent="0" algn="l" defTabSz="228600" rtl="0" eaLnBrk="1" latinLnBrk="0" hangingPunct="1">
      <a:lnSpc>
        <a:spcPct val="100000"/>
      </a:lnSpc>
      <a:defRPr lang="en-US" altLang="en-US" sz="1800" b="0" i="0" u="none" strike="noStrike" kern="1200" smtClean="0">
        <a:solidFill>
          <a:schemeClr val="tx1"/>
        </a:solidFill>
        <a:latin typeface="+mn-lt"/>
        <a:ea typeface="+mn-ea"/>
        <a:cs typeface="+mn-cs"/>
      </a:defRPr>
    </a:lvl7pPr>
    <a:lvl8pPr marL="1600200" lvl="7" indent="0" algn="l" defTabSz="228600" rtl="0" eaLnBrk="1" latinLnBrk="0" hangingPunct="1">
      <a:lnSpc>
        <a:spcPct val="100000"/>
      </a:lnSpc>
      <a:defRPr lang="en-US" altLang="en-US" sz="1800" b="0" i="0" u="none" strike="noStrike" kern="1200" smtClean="0">
        <a:solidFill>
          <a:schemeClr val="tx1"/>
        </a:solidFill>
        <a:latin typeface="+mn-lt"/>
        <a:ea typeface="+mn-ea"/>
        <a:cs typeface="+mn-cs"/>
      </a:defRPr>
    </a:lvl8pPr>
    <a:lvl9pPr marL="1828800" lvl="8" indent="0" algn="l" defTabSz="228600" rtl="0" eaLnBrk="1" latinLnBrk="0" hangingPunct="1">
      <a:lnSpc>
        <a:spcPct val="100000"/>
      </a:lnSpc>
      <a:defRPr lang="en-US" altLang="en-US" sz="1800" b="0" i="0" u="none" strike="noStrike" kern="1200" smtClean="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74"/>
  </p:normalViewPr>
  <p:slideViewPr>
    <p:cSldViewPr snapToGrid="0">
      <p:cViewPr varScale="1">
        <p:scale>
          <a:sx n="124" d="100"/>
          <a:sy n="124" d="100"/>
        </p:scale>
        <p:origin x="1296" y="16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2.wdp"/></Relationships>
</file>

<file path=ppt/slideLayouts/_rels/slideLayout10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3.xml"/></Relationships>
</file>

<file path=ppt/slideLayouts/_rels/slideLayout10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4.xml"/></Relationships>
</file>

<file path=ppt/slideLayouts/_rels/slideLayout10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5.xml"/></Relationships>
</file>

<file path=ppt/slideLayouts/_rels/slideLayout10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6.xml"/></Relationships>
</file>

<file path=ppt/slideLayouts/_rels/slideLayout10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7.xml"/></Relationships>
</file>

<file path=ppt/slideLayouts/_rels/slideLayout10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8.xml"/></Relationships>
</file>

<file path=ppt/slideLayouts/_rels/slideLayout10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9.xml"/></Relationships>
</file>

<file path=ppt/slideLayouts/_rels/slideLayout10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0.xml"/></Relationships>
</file>

<file path=ppt/slideLayouts/_rels/slideLayout10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1.xml"/></Relationships>
</file>

<file path=ppt/slideLayouts/_rels/slideLayout10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3.wdp"/></Relationships>
</file>

<file path=ppt/slideLayouts/_rels/slideLayout11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3.xml"/></Relationships>
</file>

<file path=ppt/slideLayouts/_rels/slideLayout11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4.xml"/></Relationships>
</file>

<file path=ppt/slideLayouts/_rels/slideLayout11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5.xml"/></Relationships>
</file>

<file path=ppt/slideLayouts/_rels/slideLayout11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6.xml"/></Relationships>
</file>

<file path=ppt/slideLayouts/_rels/slideLayout11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7.xml"/></Relationships>
</file>

<file path=ppt/slideLayouts/_rels/slideLayout1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8.xml"/></Relationships>
</file>

<file path=ppt/slideLayouts/_rels/slideLayout11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9.xml"/></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20.xml"/></Relationships>
</file>

<file path=ppt/slideLayouts/_rels/slideLayout11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21.xml"/></Relationships>
</file>

<file path=ppt/slideLayouts/_rels/slideLayout1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2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23.xml"/></Relationships>
</file>

<file path=ppt/slideLayouts/_rels/slideLayout12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24.xml"/></Relationships>
</file>

<file path=ppt/slideLayouts/_rels/slideLayout12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25.xml"/></Relationships>
</file>

<file path=ppt/slideLayouts/_rels/slideLayout1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26.xml"/></Relationships>
</file>

<file path=ppt/slideLayouts/_rels/slideLayout1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2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28.xml"/><Relationship Id="rId4" Type="http://schemas.openxmlformats.org/officeDocument/2006/relationships/image" Target="../media/image9.sv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29.xml"/><Relationship Id="rId4" Type="http://schemas.openxmlformats.org/officeDocument/2006/relationships/image" Target="../media/image9.sv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30.xml"/><Relationship Id="rId4" Type="http://schemas.openxmlformats.org/officeDocument/2006/relationships/image" Target="../media/image9.svg"/></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31.xml"/><Relationship Id="rId4" Type="http://schemas.openxmlformats.org/officeDocument/2006/relationships/image" Target="../media/image9.sv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32.xml"/><Relationship Id="rId4"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33.xml"/></Relationships>
</file>

<file path=ppt/slideLayouts/_rels/slideLayout1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3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ags" Target="../tags/tag136.xml"/><Relationship Id="rId4" Type="http://schemas.openxmlformats.org/officeDocument/2006/relationships/image" Target="../media/image3.sv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ags" Target="../tags/tag137.xml"/><Relationship Id="rId4" Type="http://schemas.openxmlformats.org/officeDocument/2006/relationships/image" Target="../media/image6.sv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4.xml"/><Relationship Id="rId1" Type="http://schemas.openxmlformats.org/officeDocument/2006/relationships/tags" Target="../tags/tag138.xml"/><Relationship Id="rId4" Type="http://schemas.openxmlformats.org/officeDocument/2006/relationships/image" Target="../media/image5.svg"/></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4.xml"/><Relationship Id="rId1" Type="http://schemas.openxmlformats.org/officeDocument/2006/relationships/tags" Target="../tags/tag139.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ags" Target="../tags/tag140.xml"/><Relationship Id="rId4" Type="http://schemas.openxmlformats.org/officeDocument/2006/relationships/image" Target="../media/image6.sv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ags" Target="../tags/tag141.xml"/><Relationship Id="rId4" Type="http://schemas.openxmlformats.org/officeDocument/2006/relationships/image" Target="../media/image6.sv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ags" Target="../tags/tag142.xml"/><Relationship Id="rId4" Type="http://schemas.openxmlformats.org/officeDocument/2006/relationships/image" Target="../media/image6.sv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ags" Target="../tags/tag143.xml"/><Relationship Id="rId4" Type="http://schemas.openxmlformats.org/officeDocument/2006/relationships/image" Target="../media/image6.svg"/></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ags" Target="../tags/tag144.xml"/><Relationship Id="rId4" Type="http://schemas.openxmlformats.org/officeDocument/2006/relationships/image" Target="../media/image13.sv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4.xml"/><Relationship Id="rId1" Type="http://schemas.openxmlformats.org/officeDocument/2006/relationships/tags" Target="../tags/tag145.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2.wdp"/></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4.xml"/><Relationship Id="rId1" Type="http://schemas.openxmlformats.org/officeDocument/2006/relationships/tags" Target="../tags/tag146.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4.wdp"/></Relationships>
</file>

<file path=ppt/slideLayouts/_rels/slideLayout14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47.xml"/></Relationships>
</file>

<file path=ppt/slideLayouts/_rels/slideLayout14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48.xml"/></Relationships>
</file>

<file path=ppt/slideLayouts/_rels/slideLayout14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49.xml"/></Relationships>
</file>

<file path=ppt/slideLayouts/_rels/slideLayout14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50.xml"/></Relationships>
</file>

<file path=ppt/slideLayouts/_rels/slideLayout14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51.xml"/></Relationships>
</file>

<file path=ppt/slideLayouts/_rels/slideLayout14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52.xml"/></Relationships>
</file>

<file path=ppt/slideLayouts/_rels/slideLayout14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5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54.xml"/></Relationships>
</file>

<file path=ppt/slideLayouts/_rels/slideLayout15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55.xml"/></Relationships>
</file>

<file path=ppt/slideLayouts/_rels/slideLayout15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56.xml"/></Relationships>
</file>

<file path=ppt/slideLayouts/_rels/slideLayout15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57.xml"/></Relationships>
</file>

<file path=ppt/slideLayouts/_rels/slideLayout15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58.xml"/></Relationships>
</file>

<file path=ppt/slideLayouts/_rels/slideLayout15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59.xml"/></Relationships>
</file>

<file path=ppt/slideLayouts/_rels/slideLayout15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60.xml"/></Relationships>
</file>

<file path=ppt/slideLayouts/_rels/slideLayout15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61.xml"/></Relationships>
</file>

<file path=ppt/slideLayouts/_rels/slideLayout15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62.xml"/></Relationships>
</file>

<file path=ppt/slideLayouts/_rels/slideLayout15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63.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64.xml"/></Relationships>
</file>

<file path=ppt/slideLayouts/_rels/slideLayout16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65.xml"/></Relationships>
</file>

<file path=ppt/slideLayouts/_rels/slideLayout16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66.xml"/></Relationships>
</file>

<file path=ppt/slideLayouts/_rels/slideLayout16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67.xml"/></Relationships>
</file>

<file path=ppt/slideLayouts/_rels/slideLayout16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68.xml"/></Relationships>
</file>

<file path=ppt/slideLayouts/_rels/slideLayout16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69.xml"/></Relationships>
</file>

<file path=ppt/slideLayouts/_rels/slideLayout16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70.xml"/></Relationships>
</file>

<file path=ppt/slideLayouts/_rels/slideLayout16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71.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ags" Target="../tags/tag172.xml"/><Relationship Id="rId4" Type="http://schemas.openxmlformats.org/officeDocument/2006/relationships/image" Target="../media/image6.sv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ags" Target="../tags/tag173.xml"/><Relationship Id="rId4" Type="http://schemas.openxmlformats.org/officeDocument/2006/relationships/image" Target="../media/image6.sv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ags" Target="../tags/tag174.xml"/><Relationship Id="rId4" Type="http://schemas.openxmlformats.org/officeDocument/2006/relationships/image" Target="../media/image6.svg"/></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ags" Target="../tags/tag175.xml"/><Relationship Id="rId4" Type="http://schemas.openxmlformats.org/officeDocument/2006/relationships/image" Target="../media/image3.sv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ags" Target="../tags/tag176.xml"/><Relationship Id="rId4" Type="http://schemas.openxmlformats.org/officeDocument/2006/relationships/image" Target="../media/image3.svg"/></Relationships>
</file>

<file path=ppt/slideLayouts/_rels/slideLayout17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77.xml"/></Relationships>
</file>

<file path=ppt/slideLayouts/_rels/slideLayout17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7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9.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3.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8.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5.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50.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2.xml"/><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3.xml"/><Relationship Id="rId4" Type="http://schemas.openxmlformats.org/officeDocument/2006/relationships/image" Target="../media/image6.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4.xml"/><Relationship Id="rId4" Type="http://schemas.openxmlformats.org/officeDocument/2006/relationships/image" Target="../media/image6.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5.xml"/><Relationship Id="rId4" Type="http://schemas.openxmlformats.org/officeDocument/2006/relationships/image" Target="../media/image1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2.xml"/><Relationship Id="rId1" Type="http://schemas.openxmlformats.org/officeDocument/2006/relationships/tags" Target="../tags/tag56.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2.wdp"/></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tags" Target="../tags/tag57.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4.wdp"/></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9.svg"/></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5.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7.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8.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9.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0.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2.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3.xml"/><Relationship Id="rId4" Type="http://schemas.openxmlformats.org/officeDocument/2006/relationships/image" Target="../media/image6.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4.xml"/><Relationship Id="rId4" Type="http://schemas.openxmlformats.org/officeDocument/2006/relationships/image" Target="../media/image6.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5.xml"/><Relationship Id="rId4" Type="http://schemas.openxmlformats.org/officeDocument/2006/relationships/image" Target="../media/image6.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media/image3.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7.xml"/><Relationship Id="rId4" Type="http://schemas.openxmlformats.org/officeDocument/2006/relationships/image" Target="../media/image3.svg"/></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ags" Target="../tags/tag91.xml"/><Relationship Id="rId4" Type="http://schemas.openxmlformats.org/officeDocument/2006/relationships/image" Target="../media/image5.sv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ags" Target="../tags/tag92.xml"/><Relationship Id="rId4" Type="http://schemas.openxmlformats.org/officeDocument/2006/relationships/image" Target="../media/image5.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93.xml"/><Relationship Id="rId4" Type="http://schemas.openxmlformats.org/officeDocument/2006/relationships/image" Target="../media/image6.sv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3.xml"/><Relationship Id="rId1" Type="http://schemas.openxmlformats.org/officeDocument/2006/relationships/tags" Target="../tags/tag94.xml"/><Relationship Id="rId4" Type="http://schemas.microsoft.com/office/2007/relationships/hdphoto" Target="../media/hdphoto1.wdp"/></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95.xml"/><Relationship Id="rId4" Type="http://schemas.openxmlformats.org/officeDocument/2006/relationships/image" Target="../media/image6.sv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96.xml"/><Relationship Id="rId4" Type="http://schemas.openxmlformats.org/officeDocument/2006/relationships/image" Target="../media/image9.sv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97.xml"/><Relationship Id="rId4" Type="http://schemas.openxmlformats.org/officeDocument/2006/relationships/image" Target="../media/image9.sv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98.xml"/><Relationship Id="rId4" Type="http://schemas.openxmlformats.org/officeDocument/2006/relationships/image" Target="../media/image9.sv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99.xml"/><Relationship Id="rId4" Type="http://schemas.openxmlformats.org/officeDocument/2006/relationships/image" Target="../media/image3.sv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3.xml"/><Relationship Id="rId1" Type="http://schemas.openxmlformats.org/officeDocument/2006/relationships/tags" Target="../tags/tag100.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2.wdp"/></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3.xml"/><Relationship Id="rId1" Type="http://schemas.openxmlformats.org/officeDocument/2006/relationships/tags" Target="../tags/tag10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3.wdp"/></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bg2"/>
                </a:solidFill>
              </a:rPr>
              <a:t>Corrections, feedback, or other questions? </a:t>
            </a:r>
            <a:br>
              <a:rPr lang="en-US" sz="2300" dirty="0">
                <a:solidFill>
                  <a:schemeClr val="bg2"/>
                </a:solidFill>
              </a:rPr>
            </a:br>
            <a:r>
              <a:rPr lang="en-US" sz="2300" dirty="0">
                <a:solidFill>
                  <a:schemeClr val="bg2"/>
                </a:solidFill>
              </a:rPr>
              <a:t>Contact us at </a:t>
            </a:r>
            <a:r>
              <a:rPr lang="en-US" sz="2300" u="sng" dirty="0">
                <a:solidFill>
                  <a:schemeClr val="bg2"/>
                </a:solidFill>
              </a:rPr>
              <a:t>https://support.aws.amazon.com/#/contacts/aws-training</a:t>
            </a:r>
            <a:r>
              <a:rPr lang="en-US" sz="2300" dirty="0">
                <a:solidFill>
                  <a:schemeClr val="bg2"/>
                </a:solidFill>
              </a:rPr>
              <a:t>. </a:t>
            </a:r>
            <a:br>
              <a:rPr lang="en-US" sz="2300" dirty="0">
                <a:solidFill>
                  <a:schemeClr val="bg2"/>
                </a:solidFill>
              </a:rPr>
            </a:br>
            <a:r>
              <a:rPr lang="en-US" sz="23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6372392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0880882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6480886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72176871-DC12-4214-921B-1ACFA5476A7E}"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484230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6335195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817317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1 header, and 2 text columns</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4307284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headers,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0190207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319448654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7151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4016445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5537822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picture3, 3 headers, and 3text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295574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4466392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5617871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580473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48319755"/>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and 4 headers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908754758"/>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77586433"/>
      </p:ext>
    </p:extLst>
  </p:cSld>
  <p:clrMapOvr>
    <a:masterClrMapping/>
  </p:clrMapOvr>
  <p:hf hdr="0" ftr="0" dt="0"/>
  <p:extLst>
    <p:ext uri="{DCECCB84-F9BA-43D5-87BE-67443E8EF086}">
      <p15:sldGuideLst xmlns:p15="http://schemas.microsoft.com/office/powerpoint/2012/main">
        <p15:guide id="2" orient="horz" pos="108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910896118"/>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7241908"/>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60313235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189996964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198279020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136036519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C6078C7F-2E33-426C-96FF-E7084DD86E7E}"/>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5D3C4E6B-760F-4EC0-919D-D0EEACF9ACA9}"/>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0E6AE4C-E744-4586-850E-BEDD7EE7AB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03010952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BF122BEF-CA51-4B5F-A9D2-5B4722001489}"/>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80E3899F-10AE-440C-9957-5E3536890A76}"/>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AFED23B7-B88C-4046-B460-7E08C859BC7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47447593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1C269943-78A1-4304-AE96-B1F32EC214E6}"/>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A49D8E1E-772D-46F7-9ACE-C06929884B0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69053899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423978436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665389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and vertical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3260259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441195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tx2"/>
              </a:solidFill>
            </a:ln>
          </p:spPr>
          <p:style>
            <a:lnRef idx="3">
              <a:schemeClr val="accent3"/>
            </a:lnRef>
            <a:fillRef idx="0">
              <a:schemeClr val="accent3"/>
            </a:fillRef>
            <a:effectRef idx="2">
              <a:schemeClr val="accent3"/>
            </a:effectRef>
            <a:fontRef idx="minor">
              <a:schemeClr val="tx2"/>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tx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tx2"/>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255614337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tx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tx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39952479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61219075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6" name="Background">
            <a:extLst>
              <a:ext uri="{FF2B5EF4-FFF2-40B4-BE49-F238E27FC236}">
                <a16:creationId xmlns:a16="http://schemas.microsoft.com/office/drawing/2014/main" id="{4DBD85A0-8590-476C-AFFD-DA7A08D7266E}"/>
              </a:ext>
            </a:extLst>
          </p:cNvPr>
          <p:cNvGrpSpPr/>
          <p:nvPr/>
        </p:nvGrpSpPr>
        <p:grpSpPr>
          <a:xfrm>
            <a:off x="0" y="-1"/>
            <a:ext cx="12192001" cy="6858001"/>
            <a:chOff x="0" y="-1"/>
            <a:chExt cx="12192001" cy="6858001"/>
          </a:xfrm>
        </p:grpSpPr>
        <p:sp>
          <p:nvSpPr>
            <p:cNvPr id="5" name="BKG-BL">
              <a:extLst>
                <a:ext uri="{FF2B5EF4-FFF2-40B4-BE49-F238E27FC236}">
                  <a16:creationId xmlns:a16="http://schemas.microsoft.com/office/drawing/2014/main" id="{37DDE96D-CC24-4499-AE77-61FEFB8795EF}"/>
                </a:ext>
              </a:extLst>
            </p:cNvPr>
            <p:cNvSpPr/>
            <p:nvPr/>
          </p:nvSpPr>
          <p:spPr>
            <a:xfrm>
              <a:off x="0" y="5917721"/>
              <a:ext cx="736600" cy="9402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4" name="CopyBackground">
              <a:extLst>
                <a:ext uri="{FF2B5EF4-FFF2-40B4-BE49-F238E27FC236}">
                  <a16:creationId xmlns:a16="http://schemas.microsoft.com/office/drawing/2014/main" id="{F06F3491-7AC4-48E9-9C0B-AAB51F148301}"/>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pyright">
              <a:extLst>
                <a:ext uri="{FF2B5EF4-FFF2-40B4-BE49-F238E27FC236}">
                  <a16:creationId xmlns:a16="http://schemas.microsoft.com/office/drawing/2014/main" id="{5A486F92-5B56-43F0-919B-1CB4CEF78BAE}"/>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243599" y="6455664"/>
            <a:ext cx="366979" cy="219456"/>
          </a:xfrm>
          <a:prstGeom prst="rect">
            <a:avLst/>
          </a:prstGeom>
        </p:spPr>
      </p:pic>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234996555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8953292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tx2"/>
        </a:solidFill>
        <a:effectLst/>
      </p:bgPr>
    </p:bg>
    <p:spTree>
      <p:nvGrpSpPr>
        <p:cNvPr id="1" name=""/>
        <p:cNvGrpSpPr/>
        <p:nvPr/>
      </p:nvGrpSpPr>
      <p:grpSpPr>
        <a:xfrm>
          <a:off x="0" y="0"/>
          <a:ext cx="0" cy="0"/>
          <a:chOff x="0" y="0"/>
          <a:chExt cx="0" cy="0"/>
        </a:xfrm>
      </p:grpSpPr>
      <p:grpSp>
        <p:nvGrpSpPr>
          <p:cNvPr id="15" name="Background Images">
            <a:extLst>
              <a:ext uri="{FF2B5EF4-FFF2-40B4-BE49-F238E27FC236}">
                <a16:creationId xmlns:a16="http://schemas.microsoft.com/office/drawing/2014/main" id="{6918CBFF-64C7-4242-9D92-B727A627002B}"/>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6" name="BKG-LT">
              <a:extLst>
                <a:ext uri="{FF2B5EF4-FFF2-40B4-BE49-F238E27FC236}">
                  <a16:creationId xmlns:a16="http://schemas.microsoft.com/office/drawing/2014/main" id="{0D3232D3-0E84-4C38-B158-7F72DA589E7D}"/>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WS Logo">
              <a:extLst>
                <a:ext uri="{FF2B5EF4-FFF2-40B4-BE49-F238E27FC236}">
                  <a16:creationId xmlns:a16="http://schemas.microsoft.com/office/drawing/2014/main" id="{089261AA-0F14-417C-997A-C178AB3E9EA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9" name="Copyright">
              <a:extLst>
                <a:ext uri="{FF2B5EF4-FFF2-40B4-BE49-F238E27FC236}">
                  <a16:creationId xmlns:a16="http://schemas.microsoft.com/office/drawing/2014/main" id="{A85FB089-027A-4A6A-A947-A5A38C6F754D}"/>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tx2"/>
                </a:solidFill>
              </a:defRPr>
            </a:lvl1pPr>
          </a:lstStyle>
          <a:p>
            <a:r>
              <a:rPr lang="en-US" dirty="0"/>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Bef>
                <a:spcPts val="500"/>
              </a:spcBef>
              <a:spcAft>
                <a:spcPts val="600"/>
              </a:spcAft>
              <a:defRPr sz="2800">
                <a:solidFill>
                  <a:schemeClr val="bg2"/>
                </a:solidFill>
              </a:defRPr>
            </a:lvl1pPr>
            <a:lvl2pPr marL="461963" indent="-228600">
              <a:lnSpc>
                <a:spcPct val="100000"/>
              </a:lnSpc>
              <a:spcBef>
                <a:spcPts val="500"/>
              </a:spcBef>
              <a:spcAft>
                <a:spcPts val="600"/>
              </a:spcAft>
              <a:defRPr sz="2400">
                <a:solidFill>
                  <a:schemeClr val="bg2"/>
                </a:solidFill>
              </a:defRPr>
            </a:lvl2pPr>
            <a:lvl3pPr marL="684213" indent="-228600">
              <a:lnSpc>
                <a:spcPct val="100000"/>
              </a:lnSpc>
              <a:spcBef>
                <a:spcPts val="500"/>
              </a:spcBef>
              <a:spcAft>
                <a:spcPts val="600"/>
              </a:spcAft>
              <a:defRPr sz="2000">
                <a:solidFill>
                  <a:schemeClr val="bg2"/>
                </a:solidFill>
              </a:defRPr>
            </a:lvl3pPr>
            <a:lvl4pPr marL="914400" indent="-228600">
              <a:lnSpc>
                <a:spcPct val="100000"/>
              </a:lnSpc>
              <a:spcBef>
                <a:spcPts val="500"/>
              </a:spcBef>
              <a:spcAft>
                <a:spcPts val="600"/>
              </a:spcAft>
              <a:defRPr sz="1800">
                <a:solidFill>
                  <a:schemeClr val="bg2"/>
                </a:solidFill>
              </a:defRPr>
            </a:lvl4pPr>
            <a:lvl5pPr marL="1144588" indent="-228600">
              <a:lnSpc>
                <a:spcPct val="100000"/>
              </a:lnSpc>
              <a:spcBef>
                <a:spcPts val="500"/>
              </a:spcBef>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62314550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tx2"/>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58FFE71C-343D-42C5-8B57-C18401FB38E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38591614-DC4E-4FB2-BCFA-6E11F0E9F323}"/>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BF0EC8F1-A363-4454-AEA6-CCA2EF99BF8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3" name="Copyright">
              <a:extLst>
                <a:ext uri="{FF2B5EF4-FFF2-40B4-BE49-F238E27FC236}">
                  <a16:creationId xmlns:a16="http://schemas.microsoft.com/office/drawing/2014/main" id="{A653A447-24D5-4EF4-B358-341AAE88C6C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95582526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tx2"/>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37DF70E1-DF63-4C1F-B500-D2286989C4AF}"/>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62AEAF2F-C5EA-4B97-B5A7-736ACAA23F8B}"/>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DAC6100F-B3A1-484D-8A50-BECC6DFAC0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4" name="Copyright">
              <a:extLst>
                <a:ext uri="{FF2B5EF4-FFF2-40B4-BE49-F238E27FC236}">
                  <a16:creationId xmlns:a16="http://schemas.microsoft.com/office/drawing/2014/main" id="{6B065E34-C6EE-43BA-BAA5-4765BD7E6905}"/>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tx2"/>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26116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tx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tx2"/>
                </a:solidFill>
              </a:rPr>
              <a:t>Corrections, feedback, or other questions? </a:t>
            </a:r>
            <a:br>
              <a:rPr lang="en-US" sz="2000" dirty="0">
                <a:solidFill>
                  <a:schemeClr val="tx2"/>
                </a:solidFill>
              </a:rPr>
            </a:br>
            <a:r>
              <a:rPr lang="en-US" sz="2000" dirty="0">
                <a:solidFill>
                  <a:schemeClr val="tx2"/>
                </a:solidFill>
              </a:rPr>
              <a:t>Contact us at </a:t>
            </a:r>
            <a:r>
              <a:rPr lang="en-US" sz="2000" u="sng" dirty="0">
                <a:solidFill>
                  <a:schemeClr val="tx2"/>
                </a:solidFill>
              </a:rPr>
              <a:t>https://support.aws.amazon.com/#/contacts/aws-training</a:t>
            </a:r>
            <a:r>
              <a:rPr lang="en-US" sz="2000" dirty="0">
                <a:solidFill>
                  <a:schemeClr val="tx2"/>
                </a:solidFill>
              </a:rPr>
              <a:t>. </a:t>
            </a:r>
            <a:br>
              <a:rPr lang="en-US" sz="2000" dirty="0">
                <a:solidFill>
                  <a:schemeClr val="tx2"/>
                </a:solidFill>
              </a:rPr>
            </a:br>
            <a:r>
              <a:rPr lang="en-US" sz="20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320057164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tx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tx2"/>
                </a:solidFill>
              </a:rPr>
              <a:t>Corrections, feedback, or other questions? </a:t>
            </a:r>
            <a:br>
              <a:rPr lang="en-US" sz="2300" dirty="0">
                <a:solidFill>
                  <a:schemeClr val="tx2"/>
                </a:solidFill>
              </a:rPr>
            </a:br>
            <a:r>
              <a:rPr lang="en-US" sz="2300" dirty="0">
                <a:solidFill>
                  <a:schemeClr val="tx2"/>
                </a:solidFill>
              </a:rPr>
              <a:t>Contact us at </a:t>
            </a:r>
            <a:r>
              <a:rPr lang="en-US" sz="2300" u="sng" dirty="0">
                <a:solidFill>
                  <a:schemeClr val="tx2"/>
                </a:solidFill>
              </a:rPr>
              <a:t>https://support.aws.amazon.com/#/contacts/aws-training</a:t>
            </a:r>
            <a:r>
              <a:rPr lang="en-US" sz="2300" dirty="0">
                <a:solidFill>
                  <a:schemeClr val="tx2"/>
                </a:solidFill>
              </a:rPr>
              <a:t>. </a:t>
            </a:r>
            <a:br>
              <a:rPr lang="en-US" sz="2300" dirty="0">
                <a:solidFill>
                  <a:schemeClr val="tx2"/>
                </a:solidFill>
              </a:rPr>
            </a:br>
            <a:r>
              <a:rPr lang="en-US" sz="23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97943364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Quote">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tx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tx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425641658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5" name="Content">
            <a:extLst>
              <a:ext uri="{FF2B5EF4-FFF2-40B4-BE49-F238E27FC236}">
                <a16:creationId xmlns:a16="http://schemas.microsoft.com/office/drawing/2014/main" id="{8A73B5A2-5001-4FA4-B113-0F6124F1F6A0}"/>
              </a:ext>
            </a:extLst>
          </p:cNvPr>
          <p:cNvSpPr>
            <a:spLocks noGrp="1"/>
          </p:cNvSpPr>
          <p:nvPr>
            <p:ph type="body" idx="1" hasCustomPrompt="1"/>
          </p:nvPr>
        </p:nvSpPr>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5640824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0737884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2005845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379918839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bg2"/>
                </a:solidFill>
              </a:defRPr>
            </a:lvl1pPr>
            <a:lvl2pPr marL="461963" indent="-228600">
              <a:lnSpc>
                <a:spcPct val="100000"/>
              </a:lnSpc>
              <a:spcAft>
                <a:spcPts val="600"/>
              </a:spcAft>
              <a:defRPr sz="2800">
                <a:solidFill>
                  <a:schemeClr val="bg2"/>
                </a:solidFill>
              </a:defRPr>
            </a:lvl2pPr>
            <a:lvl3pPr marL="684213" indent="-228600">
              <a:lnSpc>
                <a:spcPct val="100000"/>
              </a:lnSpc>
              <a:spcAft>
                <a:spcPts val="600"/>
              </a:spcAft>
              <a:defRPr sz="2400">
                <a:solidFill>
                  <a:schemeClr val="bg2"/>
                </a:solidFill>
              </a:defRPr>
            </a:lvl3pPr>
            <a:lvl4pPr marL="914400" indent="-228600">
              <a:lnSpc>
                <a:spcPct val="100000"/>
              </a:lnSpc>
              <a:spcAft>
                <a:spcPts val="600"/>
              </a:spcAft>
              <a:defRPr sz="2000">
                <a:solidFill>
                  <a:schemeClr val="bg2"/>
                </a:solidFill>
              </a:defRPr>
            </a:lvl4pPr>
            <a:lvl5pPr marL="1144588" indent="-228600">
              <a:lnSpc>
                <a:spcPct val="100000"/>
              </a:lnSpc>
              <a:spcAft>
                <a:spcPts val="600"/>
              </a:spcAft>
              <a:defRPr sz="20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62165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2613519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34472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1 header and 2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220156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2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92133902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298188433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3148182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48611393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4601147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pictures, 3 headers, and 3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1430226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6861260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58447983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2600091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fields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8361700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le, text box, 6 Pictures, and 6 Text Boxe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bg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ustDataLst>
      <p:tags r:id="rId1"/>
    </p:custDataLst>
    <p:extLst>
      <p:ext uri="{BB962C8B-B14F-4D97-AF65-F5344CB8AC3E}">
        <p14:creationId xmlns:p14="http://schemas.microsoft.com/office/powerpoint/2010/main" val="2919451815"/>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8 Small Pictures, 8 Headers, and 8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71481767"/>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and Galler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5764166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1997370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80882752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139669510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270829918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tx2"/>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CCF42740-AED6-47C9-BE33-EE8BAFE166B1}"/>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5CC58E68-1E20-44FC-B758-FC3E6E017FC2}"/>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A6C234B8-EAE9-4981-8D92-FED1D729953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D7FEFF6-376E-46F0-BD30-5DB06FA459C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5968857B-41C1-49E9-9466-A8AEF64CD910}"/>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69233567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tx2"/>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0B442227-67ED-4FF6-9080-1C66174935B7}"/>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2208AAF0-3A57-4CF5-979A-C7C7BE2B890D}"/>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5044C8F3-C286-49A4-BB45-6A016A3DF36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DF7A6F8F-ED36-4DAA-B659-C90E20A057C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AFDC19C0-89B7-4F95-A49B-989B7BE438A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2"/>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022392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tx2"/>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9318A803-D1AD-4505-8103-2F1327C1C911}"/>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CF2B40F9-F3C9-4E02-A5E3-676F48162295}"/>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268E7CC2-3713-4B07-87B3-10736D942EF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682B7CEE-38AC-48D7-AEB1-A0037E5176B8}"/>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tx2"/>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74326747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21961698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tx2"/>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2"/>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75057521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bg2"/>
                </a:solidFill>
              </a:defRPr>
            </a:lvl1pPr>
          </a:lstStyle>
          <a:p>
            <a:r>
              <a:rPr lang="en-US" dirty="0"/>
              <a:t>Title and vertical text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95608643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bg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4954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1 header, and 2 text columns</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headers,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picture3, 3 headers, and 3text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and 4 headers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p:ext uri="{DCECCB84-F9BA-43D5-87BE-67443E8EF086}">
      <p15:sldGuideLst xmlns:p15="http://schemas.microsoft.com/office/powerpoint/2012/main">
        <p15:guide id="2" orient="horz" pos="10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C6078C7F-2E33-426C-96FF-E7084DD86E7E}"/>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5D3C4E6B-760F-4EC0-919D-D0EEACF9ACA9}"/>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0E6AE4C-E744-4586-850E-BEDD7EE7AB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BF122BEF-CA51-4B5F-A9D2-5B4722001489}"/>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80E3899F-10AE-440C-9957-5E3536890A76}"/>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AFED23B7-B88C-4046-B460-7E08C859BC7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grpSp>
        <p:nvGrpSpPr>
          <p:cNvPr id="12" name="Background">
            <a:extLst>
              <a:ext uri="{FF2B5EF4-FFF2-40B4-BE49-F238E27FC236}">
                <a16:creationId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id="{1BDF6026-D674-4E63-8B3A-CBDFE9E787C1}"/>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id="{06BB4668-D264-4030-8700-4F9782A61534}"/>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KG-RT">
              <a:extLst>
                <a:ext uri="{FF2B5EF4-FFF2-40B4-BE49-F238E27FC236}">
                  <a16:creationId xmlns:a16="http://schemas.microsoft.com/office/drawing/2014/main" id="{8E17F594-599B-4FD9-8BCB-8E1C019CCB44}"/>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id="{3826BD34-BA31-4D91-BFD2-6BBD94A51D24}"/>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1C269943-78A1-4304-AE96-B1F32EC214E6}"/>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A49D8E1E-772D-46F7-9ACE-C06929884B0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and vertical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tx2"/>
              </a:solidFill>
            </a:ln>
          </p:spPr>
          <p:style>
            <a:lnRef idx="3">
              <a:schemeClr val="accent3"/>
            </a:lnRef>
            <a:fillRef idx="0">
              <a:schemeClr val="accent3"/>
            </a:fillRef>
            <a:effectRef idx="2">
              <a:schemeClr val="accent3"/>
            </a:effectRef>
            <a:fontRef idx="minor">
              <a:schemeClr val="tx2"/>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tx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tx2"/>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3766367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tx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tx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38367240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789603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6" name="Background">
            <a:extLst>
              <a:ext uri="{FF2B5EF4-FFF2-40B4-BE49-F238E27FC236}">
                <a16:creationId xmlns:a16="http://schemas.microsoft.com/office/drawing/2014/main" id="{4DBD85A0-8590-476C-AFFD-DA7A08D7266E}"/>
              </a:ext>
            </a:extLst>
          </p:cNvPr>
          <p:cNvGrpSpPr/>
          <p:nvPr/>
        </p:nvGrpSpPr>
        <p:grpSpPr>
          <a:xfrm>
            <a:off x="0" y="-1"/>
            <a:ext cx="12192001" cy="6858001"/>
            <a:chOff x="0" y="-1"/>
            <a:chExt cx="12192001" cy="6858001"/>
          </a:xfrm>
        </p:grpSpPr>
        <p:sp>
          <p:nvSpPr>
            <p:cNvPr id="5" name="BKG-BL">
              <a:extLst>
                <a:ext uri="{FF2B5EF4-FFF2-40B4-BE49-F238E27FC236}">
                  <a16:creationId xmlns:a16="http://schemas.microsoft.com/office/drawing/2014/main" id="{37DDE96D-CC24-4499-AE77-61FEFB8795EF}"/>
                </a:ext>
              </a:extLst>
            </p:cNvPr>
            <p:cNvSpPr/>
            <p:nvPr/>
          </p:nvSpPr>
          <p:spPr>
            <a:xfrm>
              <a:off x="0" y="5917721"/>
              <a:ext cx="736600" cy="9402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4" name="CopyBackground">
              <a:extLst>
                <a:ext uri="{FF2B5EF4-FFF2-40B4-BE49-F238E27FC236}">
                  <a16:creationId xmlns:a16="http://schemas.microsoft.com/office/drawing/2014/main" id="{F06F3491-7AC4-48E9-9C0B-AAB51F148301}"/>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pyright">
              <a:extLst>
                <a:ext uri="{FF2B5EF4-FFF2-40B4-BE49-F238E27FC236}">
                  <a16:creationId xmlns:a16="http://schemas.microsoft.com/office/drawing/2014/main" id="{5A486F92-5B56-43F0-919B-1CB4CEF78BAE}"/>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243599" y="6455664"/>
            <a:ext cx="366979" cy="219456"/>
          </a:xfrm>
          <a:prstGeom prst="rect">
            <a:avLst/>
          </a:prstGeom>
        </p:spPr>
      </p:pic>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685189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4876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tx2"/>
        </a:solidFill>
        <a:effectLst/>
      </p:bgPr>
    </p:bg>
    <p:spTree>
      <p:nvGrpSpPr>
        <p:cNvPr id="1" name=""/>
        <p:cNvGrpSpPr/>
        <p:nvPr/>
      </p:nvGrpSpPr>
      <p:grpSpPr>
        <a:xfrm>
          <a:off x="0" y="0"/>
          <a:ext cx="0" cy="0"/>
          <a:chOff x="0" y="0"/>
          <a:chExt cx="0" cy="0"/>
        </a:xfrm>
      </p:grpSpPr>
      <p:grpSp>
        <p:nvGrpSpPr>
          <p:cNvPr id="15" name="Background Images">
            <a:extLst>
              <a:ext uri="{FF2B5EF4-FFF2-40B4-BE49-F238E27FC236}">
                <a16:creationId xmlns:a16="http://schemas.microsoft.com/office/drawing/2014/main" id="{6918CBFF-64C7-4242-9D92-B727A627002B}"/>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6" name="BKG-LT">
              <a:extLst>
                <a:ext uri="{FF2B5EF4-FFF2-40B4-BE49-F238E27FC236}">
                  <a16:creationId xmlns:a16="http://schemas.microsoft.com/office/drawing/2014/main" id="{0D3232D3-0E84-4C38-B158-7F72DA589E7D}"/>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WS Logo">
              <a:extLst>
                <a:ext uri="{FF2B5EF4-FFF2-40B4-BE49-F238E27FC236}">
                  <a16:creationId xmlns:a16="http://schemas.microsoft.com/office/drawing/2014/main" id="{089261AA-0F14-417C-997A-C178AB3E9EA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9" name="Copyright">
              <a:extLst>
                <a:ext uri="{FF2B5EF4-FFF2-40B4-BE49-F238E27FC236}">
                  <a16:creationId xmlns:a16="http://schemas.microsoft.com/office/drawing/2014/main" id="{A85FB089-027A-4A6A-A947-A5A38C6F754D}"/>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tx2"/>
                </a:solidFill>
              </a:defRPr>
            </a:lvl1pPr>
          </a:lstStyle>
          <a:p>
            <a:r>
              <a:rPr lang="en-US" dirty="0"/>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Bef>
                <a:spcPts val="500"/>
              </a:spcBef>
              <a:spcAft>
                <a:spcPts val="600"/>
              </a:spcAft>
              <a:defRPr sz="2800">
                <a:solidFill>
                  <a:schemeClr val="bg2"/>
                </a:solidFill>
              </a:defRPr>
            </a:lvl1pPr>
            <a:lvl2pPr marL="461963" indent="-228600">
              <a:lnSpc>
                <a:spcPct val="100000"/>
              </a:lnSpc>
              <a:spcBef>
                <a:spcPts val="500"/>
              </a:spcBef>
              <a:spcAft>
                <a:spcPts val="600"/>
              </a:spcAft>
              <a:defRPr sz="2400">
                <a:solidFill>
                  <a:schemeClr val="bg2"/>
                </a:solidFill>
              </a:defRPr>
            </a:lvl2pPr>
            <a:lvl3pPr marL="684213" indent="-228600">
              <a:lnSpc>
                <a:spcPct val="100000"/>
              </a:lnSpc>
              <a:spcBef>
                <a:spcPts val="500"/>
              </a:spcBef>
              <a:spcAft>
                <a:spcPts val="600"/>
              </a:spcAft>
              <a:defRPr sz="2000">
                <a:solidFill>
                  <a:schemeClr val="bg2"/>
                </a:solidFill>
              </a:defRPr>
            </a:lvl3pPr>
            <a:lvl4pPr marL="914400" indent="-228600">
              <a:lnSpc>
                <a:spcPct val="100000"/>
              </a:lnSpc>
              <a:spcBef>
                <a:spcPts val="500"/>
              </a:spcBef>
              <a:spcAft>
                <a:spcPts val="600"/>
              </a:spcAft>
              <a:defRPr sz="1800">
                <a:solidFill>
                  <a:schemeClr val="bg2"/>
                </a:solidFill>
              </a:defRPr>
            </a:lvl4pPr>
            <a:lvl5pPr marL="1144588" indent="-228600">
              <a:lnSpc>
                <a:spcPct val="100000"/>
              </a:lnSpc>
              <a:spcBef>
                <a:spcPts val="500"/>
              </a:spcBef>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4739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tx2"/>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58FFE71C-343D-42C5-8B57-C18401FB38E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38591614-DC4E-4FB2-BCFA-6E11F0E9F323}"/>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BF0EC8F1-A363-4454-AEA6-CCA2EF99BF8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3" name="Copyright">
              <a:extLst>
                <a:ext uri="{FF2B5EF4-FFF2-40B4-BE49-F238E27FC236}">
                  <a16:creationId xmlns:a16="http://schemas.microsoft.com/office/drawing/2014/main" id="{A653A447-24D5-4EF4-B358-341AAE88C6C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788814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tx2"/>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37DF70E1-DF63-4C1F-B500-D2286989C4AF}"/>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62AEAF2F-C5EA-4B97-B5A7-736ACAA23F8B}"/>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DAC6100F-B3A1-484D-8A50-BECC6DFAC0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4" name="Copyright">
              <a:extLst>
                <a:ext uri="{FF2B5EF4-FFF2-40B4-BE49-F238E27FC236}">
                  <a16:creationId xmlns:a16="http://schemas.microsoft.com/office/drawing/2014/main" id="{6B065E34-C6EE-43BA-BAA5-4765BD7E6905}"/>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tx2"/>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460402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tx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tx2"/>
                </a:solidFill>
              </a:rPr>
              <a:t>Corrections, feedback, or other questions? </a:t>
            </a:r>
            <a:br>
              <a:rPr lang="en-US" sz="2000" dirty="0">
                <a:solidFill>
                  <a:schemeClr val="tx2"/>
                </a:solidFill>
              </a:rPr>
            </a:br>
            <a:r>
              <a:rPr lang="en-US" sz="2000" dirty="0">
                <a:solidFill>
                  <a:schemeClr val="tx2"/>
                </a:solidFill>
              </a:rPr>
              <a:t>Contact us at </a:t>
            </a:r>
            <a:r>
              <a:rPr lang="en-US" sz="2000" u="sng" dirty="0">
                <a:solidFill>
                  <a:schemeClr val="tx2"/>
                </a:solidFill>
              </a:rPr>
              <a:t>https://support.aws.amazon.com/#/contacts/aws-training</a:t>
            </a:r>
            <a:r>
              <a:rPr lang="en-US" sz="2000" dirty="0">
                <a:solidFill>
                  <a:schemeClr val="tx2"/>
                </a:solidFill>
              </a:rPr>
              <a:t>. </a:t>
            </a:r>
            <a:br>
              <a:rPr lang="en-US" sz="2000" dirty="0">
                <a:solidFill>
                  <a:schemeClr val="tx2"/>
                </a:solidFill>
              </a:rPr>
            </a:br>
            <a:r>
              <a:rPr lang="en-US" sz="20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2354442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tx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tx2"/>
                </a:solidFill>
              </a:rPr>
              <a:t>Corrections, feedback, or other questions? </a:t>
            </a:r>
            <a:br>
              <a:rPr lang="en-US" sz="2300" dirty="0">
                <a:solidFill>
                  <a:schemeClr val="tx2"/>
                </a:solidFill>
              </a:rPr>
            </a:br>
            <a:r>
              <a:rPr lang="en-US" sz="2300" dirty="0">
                <a:solidFill>
                  <a:schemeClr val="tx2"/>
                </a:solidFill>
              </a:rPr>
              <a:t>Contact us at </a:t>
            </a:r>
            <a:r>
              <a:rPr lang="en-US" sz="2300" u="sng" dirty="0">
                <a:solidFill>
                  <a:schemeClr val="tx2"/>
                </a:solidFill>
              </a:rPr>
              <a:t>https://support.aws.amazon.com/#/contacts/aws-training</a:t>
            </a:r>
            <a:r>
              <a:rPr lang="en-US" sz="2300" dirty="0">
                <a:solidFill>
                  <a:schemeClr val="tx2"/>
                </a:solidFill>
              </a:rPr>
              <a:t>. </a:t>
            </a:r>
            <a:br>
              <a:rPr lang="en-US" sz="2300" dirty="0">
                <a:solidFill>
                  <a:schemeClr val="tx2"/>
                </a:solidFill>
              </a:rPr>
            </a:br>
            <a:r>
              <a:rPr lang="en-US" sz="23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9634909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tx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tx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9179087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5" name="Content">
            <a:extLst>
              <a:ext uri="{FF2B5EF4-FFF2-40B4-BE49-F238E27FC236}">
                <a16:creationId xmlns:a16="http://schemas.microsoft.com/office/drawing/2014/main" id="{8A73B5A2-5001-4FA4-B113-0F6124F1F6A0}"/>
              </a:ext>
            </a:extLst>
          </p:cNvPr>
          <p:cNvSpPr>
            <a:spLocks noGrp="1"/>
          </p:cNvSpPr>
          <p:nvPr>
            <p:ph type="body" idx="1" hasCustomPrompt="1"/>
          </p:nvPr>
        </p:nvSpPr>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65982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106301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04024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210358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bg2"/>
                </a:solidFill>
              </a:defRPr>
            </a:lvl1pPr>
            <a:lvl2pPr marL="461963" indent="-228600">
              <a:lnSpc>
                <a:spcPct val="100000"/>
              </a:lnSpc>
              <a:spcAft>
                <a:spcPts val="600"/>
              </a:spcAft>
              <a:defRPr sz="2800">
                <a:solidFill>
                  <a:schemeClr val="bg2"/>
                </a:solidFill>
              </a:defRPr>
            </a:lvl2pPr>
            <a:lvl3pPr marL="684213" indent="-228600">
              <a:lnSpc>
                <a:spcPct val="100000"/>
              </a:lnSpc>
              <a:spcAft>
                <a:spcPts val="600"/>
              </a:spcAft>
              <a:defRPr sz="2400">
                <a:solidFill>
                  <a:schemeClr val="bg2"/>
                </a:solidFill>
              </a:defRPr>
            </a:lvl3pPr>
            <a:lvl4pPr marL="914400" indent="-228600">
              <a:lnSpc>
                <a:spcPct val="100000"/>
              </a:lnSpc>
              <a:spcAft>
                <a:spcPts val="600"/>
              </a:spcAft>
              <a:defRPr sz="2000">
                <a:solidFill>
                  <a:schemeClr val="bg2"/>
                </a:solidFill>
              </a:defRPr>
            </a:lvl4pPr>
            <a:lvl5pPr marL="1144588" indent="-228600">
              <a:lnSpc>
                <a:spcPct val="100000"/>
              </a:lnSpc>
              <a:spcAft>
                <a:spcPts val="600"/>
              </a:spcAft>
              <a:defRPr sz="20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338358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93446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1138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1 header and 2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799878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2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87149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12280799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147938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9470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062577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pictures, 3 headers, and 3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0806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EF85A022-A363-4CD9-B810-5976000CBBC0}"/>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2D6722E9-1C81-4073-B0F0-1BD01679C8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E6ABDCA0-5043-47E4-83F1-F456F798534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85673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32743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01408694"/>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fields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86744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text box, 6 Pictures, and 6 Text Boxe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bg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ustDataLst>
      <p:tags r:id="rId1"/>
    </p:custDataLst>
    <p:extLst>
      <p:ext uri="{BB962C8B-B14F-4D97-AF65-F5344CB8AC3E}">
        <p14:creationId xmlns:p14="http://schemas.microsoft.com/office/powerpoint/2010/main" val="2254854732"/>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8 Small Pictures, 8 Headers, and 8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23462414"/>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Galler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9874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604788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106849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348867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F30563F4-C022-4AE5-AB0E-380E2398A61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E69D2142-6967-490F-8396-213F1FEE99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9BFD0B48-1965-4206-B782-7E2FE7076B82}"/>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341010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tx2"/>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CCF42740-AED6-47C9-BE33-EE8BAFE166B1}"/>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5CC58E68-1E20-44FC-B758-FC3E6E017FC2}"/>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A6C234B8-EAE9-4981-8D92-FED1D729953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D7FEFF6-376E-46F0-BD30-5DB06FA459C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5968857B-41C1-49E9-9466-A8AEF64CD910}"/>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1980422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tx2"/>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0B442227-67ED-4FF6-9080-1C66174935B7}"/>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2208AAF0-3A57-4CF5-979A-C7C7BE2B890D}"/>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5044C8F3-C286-49A4-BB45-6A016A3DF36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DF7A6F8F-ED36-4DAA-B659-C90E20A057C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AFDC19C0-89B7-4F95-A49B-989B7BE438A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2"/>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8874184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tx2"/>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9318A803-D1AD-4505-8103-2F1327C1C911}"/>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CF2B40F9-F3C9-4E02-A5E3-676F48162295}"/>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268E7CC2-3713-4B07-87B3-10736D942EF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682B7CEE-38AC-48D7-AEB1-A0037E5176B8}"/>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tx2"/>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815209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5900993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tx2"/>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2"/>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2025904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bg2"/>
                </a:solidFill>
              </a:defRPr>
            </a:lvl1pPr>
          </a:lstStyle>
          <a:p>
            <a:r>
              <a:rPr lang="en-US" dirty="0"/>
              <a:t>Title and vertical text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553473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bg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414123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6294193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630002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bg2"/>
                </a:solidFill>
              </a:rPr>
              <a:t>Corrections, feedback, or other questions? </a:t>
            </a:r>
            <a:br>
              <a:rPr lang="en-US" sz="2000" dirty="0">
                <a:solidFill>
                  <a:schemeClr val="bg2"/>
                </a:solidFill>
              </a:rPr>
            </a:br>
            <a:r>
              <a:rPr lang="en-US" sz="2000" dirty="0">
                <a:solidFill>
                  <a:schemeClr val="bg2"/>
                </a:solidFill>
              </a:rPr>
              <a:t>Contact us at </a:t>
            </a:r>
            <a:r>
              <a:rPr lang="en-US" sz="2000" u="sng" dirty="0">
                <a:solidFill>
                  <a:schemeClr val="bg2"/>
                </a:solidFill>
              </a:rPr>
              <a:t>https://support.aws.amazon.com/#/contacts/aws-training</a:t>
            </a:r>
            <a:r>
              <a:rPr lang="en-US" sz="2000" dirty="0">
                <a:solidFill>
                  <a:schemeClr val="bg2"/>
                </a:solidFill>
              </a:rPr>
              <a:t>. </a:t>
            </a:r>
            <a:br>
              <a:rPr lang="en-US" sz="2000" dirty="0">
                <a:solidFill>
                  <a:schemeClr val="bg2"/>
                </a:solidFill>
              </a:rPr>
            </a:br>
            <a:r>
              <a:rPr lang="en-US" sz="20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2615318481"/>
      </p:ext>
    </p:extLst>
  </p:cSld>
  <p:clrMapOvr>
    <a:masterClrMapping/>
  </p:clrMapOvr>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261319896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grpSp>
        <p:nvGrpSpPr>
          <p:cNvPr id="12" name="Background">
            <a:extLst>
              <a:ext uri="{FF2B5EF4-FFF2-40B4-BE49-F238E27FC236}">
                <a16:creationId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id="{1BDF6026-D674-4E63-8B3A-CBDFE9E787C1}"/>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id="{06BB4668-D264-4030-8700-4F9782A61534}"/>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KG-RT">
              <a:extLst>
                <a:ext uri="{FF2B5EF4-FFF2-40B4-BE49-F238E27FC236}">
                  <a16:creationId xmlns:a16="http://schemas.microsoft.com/office/drawing/2014/main" id="{8E17F594-599B-4FD9-8BCB-8E1C019CCB44}"/>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id="{3826BD34-BA31-4D91-BFD2-6BBD94A51D24}"/>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61699921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21067542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409426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EF85A022-A363-4CD9-B810-5976000CBBC0}"/>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2D6722E9-1C81-4073-B0F0-1BD01679C8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E6ABDCA0-5043-47E4-83F1-F456F798534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5484434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F30563F4-C022-4AE5-AB0E-380E2398A61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E69D2142-6967-490F-8396-213F1FEE99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9BFD0B48-1965-4206-B782-7E2FE7076B82}"/>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373400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bg2"/>
                </a:solidFill>
              </a:rPr>
              <a:t>Corrections, feedback, or other questions? </a:t>
            </a:r>
            <a:br>
              <a:rPr lang="en-US" sz="2000" dirty="0">
                <a:solidFill>
                  <a:schemeClr val="bg2"/>
                </a:solidFill>
              </a:rPr>
            </a:br>
            <a:r>
              <a:rPr lang="en-US" sz="2000" dirty="0">
                <a:solidFill>
                  <a:schemeClr val="bg2"/>
                </a:solidFill>
              </a:rPr>
              <a:t>Contact us at </a:t>
            </a:r>
            <a:r>
              <a:rPr lang="en-US" sz="2000" u="sng" dirty="0">
                <a:solidFill>
                  <a:schemeClr val="bg2"/>
                </a:solidFill>
              </a:rPr>
              <a:t>https://support.aws.amazon.com/#/contacts/aws-training</a:t>
            </a:r>
            <a:r>
              <a:rPr lang="en-US" sz="2000" dirty="0">
                <a:solidFill>
                  <a:schemeClr val="bg2"/>
                </a:solidFill>
              </a:rPr>
              <a:t>. </a:t>
            </a:r>
            <a:br>
              <a:rPr lang="en-US" sz="2000" dirty="0">
                <a:solidFill>
                  <a:schemeClr val="bg2"/>
                </a:solidFill>
              </a:rPr>
            </a:br>
            <a:r>
              <a:rPr lang="en-US" sz="20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241916760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bg2"/>
                </a:solidFill>
              </a:rPr>
              <a:t>Corrections, feedback, or other questions? </a:t>
            </a:r>
            <a:br>
              <a:rPr lang="en-US" sz="2300" dirty="0">
                <a:solidFill>
                  <a:schemeClr val="bg2"/>
                </a:solidFill>
              </a:rPr>
            </a:br>
            <a:r>
              <a:rPr lang="en-US" sz="2300" dirty="0">
                <a:solidFill>
                  <a:schemeClr val="bg2"/>
                </a:solidFill>
              </a:rPr>
              <a:t>Contact us at </a:t>
            </a:r>
            <a:r>
              <a:rPr lang="en-US" sz="2300" u="sng" dirty="0">
                <a:solidFill>
                  <a:schemeClr val="bg2"/>
                </a:solidFill>
              </a:rPr>
              <a:t>https://support.aws.amazon.com/#/contacts/aws-training</a:t>
            </a:r>
            <a:r>
              <a:rPr lang="en-US" sz="2300" dirty="0">
                <a:solidFill>
                  <a:schemeClr val="bg2"/>
                </a:solidFill>
              </a:rPr>
              <a:t>. </a:t>
            </a:r>
            <a:br>
              <a:rPr lang="en-US" sz="2300" dirty="0">
                <a:solidFill>
                  <a:schemeClr val="bg2"/>
                </a:solidFill>
              </a:rPr>
            </a:br>
            <a:r>
              <a:rPr lang="en-US" sz="23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94574582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269302874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40990508"/>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image" Target="../media/image4.png"/><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9" Type="http://schemas.openxmlformats.org/officeDocument/2006/relationships/slideLayout" Target="../slideLayouts/slideLayout73.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ags" Target="../tags/tag4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theme" Target="../theme/theme2.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image" Target="../media/image5.svg"/><Relationship Id="rId8" Type="http://schemas.openxmlformats.org/officeDocument/2006/relationships/slideLayout" Target="../slideLayouts/slideLayout52.xml"/><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image" Target="../media/image12.png"/><Relationship Id="rId20" Type="http://schemas.openxmlformats.org/officeDocument/2006/relationships/slideLayout" Target="../slideLayouts/slideLayout64.xml"/><Relationship Id="rId41" Type="http://schemas.openxmlformats.org/officeDocument/2006/relationships/slideLayout" Target="../slideLayouts/slideLayout8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26" Type="http://schemas.openxmlformats.org/officeDocument/2006/relationships/slideLayout" Target="../slideLayouts/slideLayout113.xml"/><Relationship Id="rId39" Type="http://schemas.openxmlformats.org/officeDocument/2006/relationships/slideLayout" Target="../slideLayouts/slideLayout126.xml"/><Relationship Id="rId21" Type="http://schemas.openxmlformats.org/officeDocument/2006/relationships/slideLayout" Target="../slideLayouts/slideLayout108.xml"/><Relationship Id="rId34" Type="http://schemas.openxmlformats.org/officeDocument/2006/relationships/slideLayout" Target="../slideLayouts/slideLayout121.xml"/><Relationship Id="rId42" Type="http://schemas.openxmlformats.org/officeDocument/2006/relationships/slideLayout" Target="../slideLayouts/slideLayout129.xml"/><Relationship Id="rId47" Type="http://schemas.openxmlformats.org/officeDocument/2006/relationships/image" Target="../media/image1.png"/><Relationship Id="rId7" Type="http://schemas.openxmlformats.org/officeDocument/2006/relationships/slideLayout" Target="../slideLayouts/slideLayout9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9" Type="http://schemas.openxmlformats.org/officeDocument/2006/relationships/slideLayout" Target="../slideLayouts/slideLayout116.xml"/><Relationship Id="rId11" Type="http://schemas.openxmlformats.org/officeDocument/2006/relationships/slideLayout" Target="../slideLayouts/slideLayout98.xml"/><Relationship Id="rId24" Type="http://schemas.openxmlformats.org/officeDocument/2006/relationships/slideLayout" Target="../slideLayouts/slideLayout111.xml"/><Relationship Id="rId32" Type="http://schemas.openxmlformats.org/officeDocument/2006/relationships/slideLayout" Target="../slideLayouts/slideLayout119.xml"/><Relationship Id="rId37" Type="http://schemas.openxmlformats.org/officeDocument/2006/relationships/slideLayout" Target="../slideLayouts/slideLayout124.xml"/><Relationship Id="rId40" Type="http://schemas.openxmlformats.org/officeDocument/2006/relationships/slideLayout" Target="../slideLayouts/slideLayout127.xml"/><Relationship Id="rId45" Type="http://schemas.openxmlformats.org/officeDocument/2006/relationships/theme" Target="../theme/theme3.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slideLayout" Target="../slideLayouts/slideLayout110.xml"/><Relationship Id="rId28" Type="http://schemas.openxmlformats.org/officeDocument/2006/relationships/slideLayout" Target="../slideLayouts/slideLayout115.xml"/><Relationship Id="rId36" Type="http://schemas.openxmlformats.org/officeDocument/2006/relationships/slideLayout" Target="../slideLayouts/slideLayout123.xml"/><Relationship Id="rId49" Type="http://schemas.openxmlformats.org/officeDocument/2006/relationships/image" Target="../media/image3.svg"/><Relationship Id="rId10" Type="http://schemas.openxmlformats.org/officeDocument/2006/relationships/slideLayout" Target="../slideLayouts/slideLayout97.xml"/><Relationship Id="rId19" Type="http://schemas.openxmlformats.org/officeDocument/2006/relationships/slideLayout" Target="../slideLayouts/slideLayout106.xml"/><Relationship Id="rId31" Type="http://schemas.openxmlformats.org/officeDocument/2006/relationships/slideLayout" Target="../slideLayouts/slideLayout118.xml"/><Relationship Id="rId44" Type="http://schemas.openxmlformats.org/officeDocument/2006/relationships/slideLayout" Target="../slideLayouts/slideLayout131.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slideLayout" Target="../slideLayouts/slideLayout109.xml"/><Relationship Id="rId27" Type="http://schemas.openxmlformats.org/officeDocument/2006/relationships/slideLayout" Target="../slideLayouts/slideLayout114.xml"/><Relationship Id="rId30" Type="http://schemas.openxmlformats.org/officeDocument/2006/relationships/slideLayout" Target="../slideLayouts/slideLayout117.xml"/><Relationship Id="rId35" Type="http://schemas.openxmlformats.org/officeDocument/2006/relationships/slideLayout" Target="../slideLayouts/slideLayout122.xml"/><Relationship Id="rId43" Type="http://schemas.openxmlformats.org/officeDocument/2006/relationships/slideLayout" Target="../slideLayouts/slideLayout130.xml"/><Relationship Id="rId48" Type="http://schemas.openxmlformats.org/officeDocument/2006/relationships/image" Target="../media/image2.png"/><Relationship Id="rId8" Type="http://schemas.openxmlformats.org/officeDocument/2006/relationships/slideLayout" Target="../slideLayouts/slideLayout95.xml"/><Relationship Id="rId3" Type="http://schemas.openxmlformats.org/officeDocument/2006/relationships/slideLayout" Target="../slideLayouts/slideLayout90.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5" Type="http://schemas.openxmlformats.org/officeDocument/2006/relationships/slideLayout" Target="../slideLayouts/slideLayout112.xml"/><Relationship Id="rId33" Type="http://schemas.openxmlformats.org/officeDocument/2006/relationships/slideLayout" Target="../slideLayouts/slideLayout120.xml"/><Relationship Id="rId38" Type="http://schemas.openxmlformats.org/officeDocument/2006/relationships/slideLayout" Target="../slideLayouts/slideLayout125.xml"/><Relationship Id="rId46" Type="http://schemas.openxmlformats.org/officeDocument/2006/relationships/tags" Target="../tags/tag90.xml"/><Relationship Id="rId20" Type="http://schemas.openxmlformats.org/officeDocument/2006/relationships/slideLayout" Target="../slideLayouts/slideLayout107.xml"/><Relationship Id="rId41" Type="http://schemas.openxmlformats.org/officeDocument/2006/relationships/slideLayout" Target="../slideLayouts/slideLayout128.xml"/><Relationship Id="rId1" Type="http://schemas.openxmlformats.org/officeDocument/2006/relationships/slideLayout" Target="../slideLayouts/slideLayout88.xml"/><Relationship Id="rId6" Type="http://schemas.openxmlformats.org/officeDocument/2006/relationships/slideLayout" Target="../slideLayouts/slideLayout9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44.xml"/><Relationship Id="rId18" Type="http://schemas.openxmlformats.org/officeDocument/2006/relationships/slideLayout" Target="../slideLayouts/slideLayout149.xml"/><Relationship Id="rId26" Type="http://schemas.openxmlformats.org/officeDocument/2006/relationships/slideLayout" Target="../slideLayouts/slideLayout157.xml"/><Relationship Id="rId39" Type="http://schemas.openxmlformats.org/officeDocument/2006/relationships/slideLayout" Target="../slideLayouts/slideLayout170.xml"/><Relationship Id="rId21" Type="http://schemas.openxmlformats.org/officeDocument/2006/relationships/slideLayout" Target="../slideLayouts/slideLayout152.xml"/><Relationship Id="rId34" Type="http://schemas.openxmlformats.org/officeDocument/2006/relationships/slideLayout" Target="../slideLayouts/slideLayout165.xml"/><Relationship Id="rId42" Type="http://schemas.openxmlformats.org/officeDocument/2006/relationships/slideLayout" Target="../slideLayouts/slideLayout173.xml"/><Relationship Id="rId47" Type="http://schemas.openxmlformats.org/officeDocument/2006/relationships/image" Target="../media/image4.png"/><Relationship Id="rId7" Type="http://schemas.openxmlformats.org/officeDocument/2006/relationships/slideLayout" Target="../slideLayouts/slideLayout138.xml"/><Relationship Id="rId2" Type="http://schemas.openxmlformats.org/officeDocument/2006/relationships/slideLayout" Target="../slideLayouts/slideLayout133.xml"/><Relationship Id="rId16" Type="http://schemas.openxmlformats.org/officeDocument/2006/relationships/slideLayout" Target="../slideLayouts/slideLayout147.xml"/><Relationship Id="rId29" Type="http://schemas.openxmlformats.org/officeDocument/2006/relationships/slideLayout" Target="../slideLayouts/slideLayout160.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24" Type="http://schemas.openxmlformats.org/officeDocument/2006/relationships/slideLayout" Target="../slideLayouts/slideLayout155.xml"/><Relationship Id="rId32" Type="http://schemas.openxmlformats.org/officeDocument/2006/relationships/slideLayout" Target="../slideLayouts/slideLayout163.xml"/><Relationship Id="rId37" Type="http://schemas.openxmlformats.org/officeDocument/2006/relationships/slideLayout" Target="../slideLayouts/slideLayout168.xml"/><Relationship Id="rId40" Type="http://schemas.openxmlformats.org/officeDocument/2006/relationships/slideLayout" Target="../slideLayouts/slideLayout171.xml"/><Relationship Id="rId45" Type="http://schemas.openxmlformats.org/officeDocument/2006/relationships/tags" Target="../tags/tag135.xml"/><Relationship Id="rId5" Type="http://schemas.openxmlformats.org/officeDocument/2006/relationships/slideLayout" Target="../slideLayouts/slideLayout136.xml"/><Relationship Id="rId15" Type="http://schemas.openxmlformats.org/officeDocument/2006/relationships/slideLayout" Target="../slideLayouts/slideLayout146.xml"/><Relationship Id="rId23" Type="http://schemas.openxmlformats.org/officeDocument/2006/relationships/slideLayout" Target="../slideLayouts/slideLayout154.xml"/><Relationship Id="rId28" Type="http://schemas.openxmlformats.org/officeDocument/2006/relationships/slideLayout" Target="../slideLayouts/slideLayout159.xml"/><Relationship Id="rId36" Type="http://schemas.openxmlformats.org/officeDocument/2006/relationships/slideLayout" Target="../slideLayouts/slideLayout167.xml"/><Relationship Id="rId10" Type="http://schemas.openxmlformats.org/officeDocument/2006/relationships/slideLayout" Target="../slideLayouts/slideLayout141.xml"/><Relationship Id="rId19" Type="http://schemas.openxmlformats.org/officeDocument/2006/relationships/slideLayout" Target="../slideLayouts/slideLayout150.xml"/><Relationship Id="rId31" Type="http://schemas.openxmlformats.org/officeDocument/2006/relationships/slideLayout" Target="../slideLayouts/slideLayout162.xml"/><Relationship Id="rId44" Type="http://schemas.openxmlformats.org/officeDocument/2006/relationships/theme" Target="../theme/theme4.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slideLayout" Target="../slideLayouts/slideLayout145.xml"/><Relationship Id="rId22" Type="http://schemas.openxmlformats.org/officeDocument/2006/relationships/slideLayout" Target="../slideLayouts/slideLayout153.xml"/><Relationship Id="rId27" Type="http://schemas.openxmlformats.org/officeDocument/2006/relationships/slideLayout" Target="../slideLayouts/slideLayout158.xml"/><Relationship Id="rId30" Type="http://schemas.openxmlformats.org/officeDocument/2006/relationships/slideLayout" Target="../slideLayouts/slideLayout161.xml"/><Relationship Id="rId35" Type="http://schemas.openxmlformats.org/officeDocument/2006/relationships/slideLayout" Target="../slideLayouts/slideLayout166.xml"/><Relationship Id="rId43" Type="http://schemas.openxmlformats.org/officeDocument/2006/relationships/slideLayout" Target="../slideLayouts/slideLayout174.xml"/><Relationship Id="rId48" Type="http://schemas.openxmlformats.org/officeDocument/2006/relationships/image" Target="../media/image5.svg"/><Relationship Id="rId8" Type="http://schemas.openxmlformats.org/officeDocument/2006/relationships/slideLayout" Target="../slideLayouts/slideLayout139.xml"/><Relationship Id="rId3" Type="http://schemas.openxmlformats.org/officeDocument/2006/relationships/slideLayout" Target="../slideLayouts/slideLayout134.xml"/><Relationship Id="rId12" Type="http://schemas.openxmlformats.org/officeDocument/2006/relationships/slideLayout" Target="../slideLayouts/slideLayout143.xml"/><Relationship Id="rId17" Type="http://schemas.openxmlformats.org/officeDocument/2006/relationships/slideLayout" Target="../slideLayouts/slideLayout148.xml"/><Relationship Id="rId25" Type="http://schemas.openxmlformats.org/officeDocument/2006/relationships/slideLayout" Target="../slideLayouts/slideLayout156.xml"/><Relationship Id="rId33" Type="http://schemas.openxmlformats.org/officeDocument/2006/relationships/slideLayout" Target="../slideLayouts/slideLayout164.xml"/><Relationship Id="rId38" Type="http://schemas.openxmlformats.org/officeDocument/2006/relationships/slideLayout" Target="../slideLayouts/slideLayout169.xml"/><Relationship Id="rId46" Type="http://schemas.openxmlformats.org/officeDocument/2006/relationships/image" Target="../media/image12.png"/><Relationship Id="rId20" Type="http://schemas.openxmlformats.org/officeDocument/2006/relationships/slideLayout" Target="../slideLayouts/slideLayout151.xml"/><Relationship Id="rId41" Type="http://schemas.openxmlformats.org/officeDocument/2006/relationships/slideLayout" Target="../slideLayouts/slideLayout1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7">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243599" y="6452308"/>
            <a:ext cx="366979" cy="219456"/>
          </a:xfrm>
          <a:prstGeom prst="rect">
            <a:avLst/>
          </a:prstGeom>
        </p:spPr>
      </p:pic>
    </p:spTree>
    <p:custDataLst>
      <p:tags r:id="rId46"/>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 id="2147484016" r:id="rId18"/>
    <p:sldLayoutId id="2147484017" r:id="rId19"/>
    <p:sldLayoutId id="2147484018" r:id="rId20"/>
    <p:sldLayoutId id="2147484019" r:id="rId21"/>
    <p:sldLayoutId id="2147484020" r:id="rId22"/>
    <p:sldLayoutId id="2147484021" r:id="rId23"/>
    <p:sldLayoutId id="2147484022" r:id="rId24"/>
    <p:sldLayoutId id="2147484023" r:id="rId25"/>
    <p:sldLayoutId id="2147484024" r:id="rId26"/>
    <p:sldLayoutId id="2147484025" r:id="rId27"/>
    <p:sldLayoutId id="2147484026" r:id="rId28"/>
    <p:sldLayoutId id="2147484027" r:id="rId29"/>
    <p:sldLayoutId id="2147484028" r:id="rId30"/>
    <p:sldLayoutId id="2147484029" r:id="rId31"/>
    <p:sldLayoutId id="2147484030" r:id="rId32"/>
    <p:sldLayoutId id="2147484031" r:id="rId33"/>
    <p:sldLayoutId id="2147484032" r:id="rId34"/>
    <p:sldLayoutId id="2147484033" r:id="rId35"/>
    <p:sldLayoutId id="2147484034" r:id="rId36"/>
    <p:sldLayoutId id="2147484035" r:id="rId37"/>
    <p:sldLayoutId id="2147484036" r:id="rId38"/>
    <p:sldLayoutId id="2147484037" r:id="rId39"/>
    <p:sldLayoutId id="2147484038" r:id="rId40"/>
    <p:sldLayoutId id="2147484039" r:id="rId41"/>
    <p:sldLayoutId id="2147484040" r:id="rId42"/>
    <p:sldLayoutId id="2147484041" r:id="rId43"/>
    <p:sldLayoutId id="2147484042" r:id="rId44"/>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6">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100">
                <a:solidFill>
                  <a:schemeClr val="bg2"/>
                </a:solidFill>
                <a:latin typeface="Amazon Ember"/>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solidFill>
                  <a:schemeClr val="bg2"/>
                </a:solidFill>
              </a:rPr>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5780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243599" y="6452308"/>
            <a:ext cx="366979" cy="219456"/>
          </a:xfrm>
          <a:prstGeom prst="rect">
            <a:avLst/>
          </a:prstGeom>
        </p:spPr>
      </p:pic>
    </p:spTree>
    <p:custDataLst>
      <p:tags r:id="rId45"/>
    </p:custDataLst>
    <p:extLst>
      <p:ext uri="{BB962C8B-B14F-4D97-AF65-F5344CB8AC3E}">
        <p14:creationId xmlns:p14="http://schemas.microsoft.com/office/powerpoint/2010/main" val="97260350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 id="2147484061" r:id="rId18"/>
    <p:sldLayoutId id="2147484062" r:id="rId19"/>
    <p:sldLayoutId id="2147484063" r:id="rId20"/>
    <p:sldLayoutId id="2147484064" r:id="rId21"/>
    <p:sldLayoutId id="2147484065" r:id="rId22"/>
    <p:sldLayoutId id="2147484066" r:id="rId23"/>
    <p:sldLayoutId id="2147484067" r:id="rId24"/>
    <p:sldLayoutId id="2147484068" r:id="rId25"/>
    <p:sldLayoutId id="2147484069" r:id="rId26"/>
    <p:sldLayoutId id="2147484070" r:id="rId27"/>
    <p:sldLayoutId id="2147484071" r:id="rId28"/>
    <p:sldLayoutId id="2147484072" r:id="rId29"/>
    <p:sldLayoutId id="2147484073" r:id="rId30"/>
    <p:sldLayoutId id="2147484074" r:id="rId31"/>
    <p:sldLayoutId id="2147484075" r:id="rId32"/>
    <p:sldLayoutId id="2147484076" r:id="rId33"/>
    <p:sldLayoutId id="2147484077" r:id="rId34"/>
    <p:sldLayoutId id="2147484078" r:id="rId35"/>
    <p:sldLayoutId id="2147484079" r:id="rId36"/>
    <p:sldLayoutId id="2147484080" r:id="rId37"/>
    <p:sldLayoutId id="2147484081" r:id="rId38"/>
    <p:sldLayoutId id="2147484082" r:id="rId39"/>
    <p:sldLayoutId id="2147484083" r:id="rId40"/>
    <p:sldLayoutId id="2147484084" r:id="rId41"/>
    <p:sldLayoutId id="2147484085" r:id="rId42"/>
    <p:sldLayoutId id="2147484086" r:id="rId43"/>
  </p:sldLayoutIdLst>
  <p:hf hdr="0" ftr="0" dt="0"/>
  <p:txStyles>
    <p:titleStyle>
      <a:lvl1pPr algn="l" defTabSz="228600" rtl="0" eaLnBrk="1" latinLnBrk="0" hangingPunct="1">
        <a:lnSpc>
          <a:spcPct val="100000"/>
        </a:lnSpc>
        <a:spcBef>
          <a:spcPct val="0"/>
        </a:spcBef>
        <a:buNone/>
        <a:defRPr sz="3200" kern="1200">
          <a:solidFill>
            <a:schemeClr val="bg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bg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bg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bg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9pPr>
    </p:bodyStyle>
    <p:otherStyle>
      <a:defPPr>
        <a:defRPr lang="en-US"/>
      </a:defPPr>
      <a:lvl1pPr marL="0" algn="l" defTabSz="914400" rtl="0" eaLnBrk="1" latinLnBrk="0" hangingPunct="1">
        <a:defRPr sz="1800" kern="1200">
          <a:solidFill>
            <a:schemeClr val="bg2"/>
          </a:solidFill>
          <a:latin typeface="+mn-lt"/>
          <a:ea typeface="+mn-ea"/>
          <a:cs typeface="+mn-cs"/>
        </a:defRPr>
      </a:lvl1pPr>
      <a:lvl2pPr marL="457200" algn="l" defTabSz="914400" rtl="0" eaLnBrk="1" latinLnBrk="0" hangingPunct="1">
        <a:defRPr sz="1800" kern="1200">
          <a:solidFill>
            <a:schemeClr val="bg2"/>
          </a:solidFill>
          <a:latin typeface="+mn-lt"/>
          <a:ea typeface="+mn-ea"/>
          <a:cs typeface="+mn-cs"/>
        </a:defRPr>
      </a:lvl2pPr>
      <a:lvl3pPr marL="914400" algn="l" defTabSz="914400" rtl="0" eaLnBrk="1" latinLnBrk="0" hangingPunct="1">
        <a:defRPr sz="1800" kern="1200">
          <a:solidFill>
            <a:schemeClr val="bg2"/>
          </a:solidFill>
          <a:latin typeface="+mn-lt"/>
          <a:ea typeface="+mn-ea"/>
          <a:cs typeface="+mn-cs"/>
        </a:defRPr>
      </a:lvl3pPr>
      <a:lvl4pPr marL="1371600" algn="l" defTabSz="914400" rtl="0" eaLnBrk="1" latinLnBrk="0" hangingPunct="1">
        <a:defRPr sz="1800" kern="1200">
          <a:solidFill>
            <a:schemeClr val="bg2"/>
          </a:solidFill>
          <a:latin typeface="+mn-lt"/>
          <a:ea typeface="+mn-ea"/>
          <a:cs typeface="+mn-cs"/>
        </a:defRPr>
      </a:lvl4pPr>
      <a:lvl5pPr marL="1828800" algn="l" defTabSz="914400" rtl="0" eaLnBrk="1" latinLnBrk="0" hangingPunct="1">
        <a:defRPr sz="1800" kern="1200">
          <a:solidFill>
            <a:schemeClr val="bg2"/>
          </a:solidFill>
          <a:latin typeface="+mn-lt"/>
          <a:ea typeface="+mn-ea"/>
          <a:cs typeface="+mn-cs"/>
        </a:defRPr>
      </a:lvl5pPr>
      <a:lvl6pPr marL="2286000" algn="l" defTabSz="914400" rtl="0" eaLnBrk="1" latinLnBrk="0" hangingPunct="1">
        <a:defRPr sz="1800" kern="1200">
          <a:solidFill>
            <a:schemeClr val="bg2"/>
          </a:solidFill>
          <a:latin typeface="+mn-lt"/>
          <a:ea typeface="+mn-ea"/>
          <a:cs typeface="+mn-cs"/>
        </a:defRPr>
      </a:lvl6pPr>
      <a:lvl7pPr marL="2743200" algn="l" defTabSz="914400" rtl="0" eaLnBrk="1" latinLnBrk="0" hangingPunct="1">
        <a:defRPr sz="1800" kern="1200">
          <a:solidFill>
            <a:schemeClr val="bg2"/>
          </a:solidFill>
          <a:latin typeface="+mn-lt"/>
          <a:ea typeface="+mn-ea"/>
          <a:cs typeface="+mn-cs"/>
        </a:defRPr>
      </a:lvl7pPr>
      <a:lvl8pPr marL="3200400" algn="l" defTabSz="914400" rtl="0" eaLnBrk="1" latinLnBrk="0" hangingPunct="1">
        <a:defRPr sz="1800" kern="1200">
          <a:solidFill>
            <a:schemeClr val="bg2"/>
          </a:solidFill>
          <a:latin typeface="+mn-lt"/>
          <a:ea typeface="+mn-ea"/>
          <a:cs typeface="+mn-cs"/>
        </a:defRPr>
      </a:lvl8pPr>
      <a:lvl9pPr marL="3657600" algn="l" defTabSz="914400" rtl="0" eaLnBrk="1" latinLnBrk="0" hangingPunct="1">
        <a:defRPr sz="1800" kern="1200">
          <a:solidFill>
            <a:schemeClr val="bg2"/>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7">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243599" y="6452308"/>
            <a:ext cx="366979" cy="219456"/>
          </a:xfrm>
          <a:prstGeom prst="rect">
            <a:avLst/>
          </a:prstGeom>
        </p:spPr>
      </p:pic>
    </p:spTree>
    <p:custDataLst>
      <p:tags r:id="rId46"/>
    </p:custDataLst>
    <p:extLst>
      <p:ext uri="{BB962C8B-B14F-4D97-AF65-F5344CB8AC3E}">
        <p14:creationId xmlns:p14="http://schemas.microsoft.com/office/powerpoint/2010/main" val="4082159676"/>
      </p:ext>
    </p:extLst>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 id="2147484104" r:id="rId17"/>
    <p:sldLayoutId id="2147484105" r:id="rId18"/>
    <p:sldLayoutId id="2147484106" r:id="rId19"/>
    <p:sldLayoutId id="2147484107" r:id="rId20"/>
    <p:sldLayoutId id="2147484108" r:id="rId21"/>
    <p:sldLayoutId id="2147484109" r:id="rId22"/>
    <p:sldLayoutId id="2147484110" r:id="rId23"/>
    <p:sldLayoutId id="2147484111" r:id="rId24"/>
    <p:sldLayoutId id="2147484112" r:id="rId25"/>
    <p:sldLayoutId id="2147484113" r:id="rId26"/>
    <p:sldLayoutId id="2147484114" r:id="rId27"/>
    <p:sldLayoutId id="2147484115" r:id="rId28"/>
    <p:sldLayoutId id="2147484116" r:id="rId29"/>
    <p:sldLayoutId id="2147484117" r:id="rId30"/>
    <p:sldLayoutId id="2147484118" r:id="rId31"/>
    <p:sldLayoutId id="2147484119" r:id="rId32"/>
    <p:sldLayoutId id="2147484120" r:id="rId33"/>
    <p:sldLayoutId id="2147484121" r:id="rId34"/>
    <p:sldLayoutId id="2147484122" r:id="rId35"/>
    <p:sldLayoutId id="2147484123" r:id="rId36"/>
    <p:sldLayoutId id="2147484124" r:id="rId37"/>
    <p:sldLayoutId id="2147484125" r:id="rId38"/>
    <p:sldLayoutId id="2147484126" r:id="rId39"/>
    <p:sldLayoutId id="2147484127" r:id="rId40"/>
    <p:sldLayoutId id="2147484128" r:id="rId41"/>
    <p:sldLayoutId id="2147484129" r:id="rId42"/>
    <p:sldLayoutId id="2147484130" r:id="rId43"/>
    <p:sldLayoutId id="2147484131" r:id="rId44"/>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6">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100">
                <a:solidFill>
                  <a:schemeClr val="bg2"/>
                </a:solidFill>
                <a:latin typeface="Amazon Ember"/>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solidFill>
                  <a:schemeClr val="bg2"/>
                </a:solidFill>
              </a:rPr>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5780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243599" y="6452308"/>
            <a:ext cx="366979" cy="219456"/>
          </a:xfrm>
          <a:prstGeom prst="rect">
            <a:avLst/>
          </a:prstGeom>
        </p:spPr>
      </p:pic>
    </p:spTree>
    <p:custDataLst>
      <p:tags r:id="rId45"/>
    </p:custDataLst>
    <p:extLst>
      <p:ext uri="{BB962C8B-B14F-4D97-AF65-F5344CB8AC3E}">
        <p14:creationId xmlns:p14="http://schemas.microsoft.com/office/powerpoint/2010/main" val="361181199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7" r:id="rId15"/>
    <p:sldLayoutId id="2147484148" r:id="rId16"/>
    <p:sldLayoutId id="2147484149" r:id="rId17"/>
    <p:sldLayoutId id="2147484150" r:id="rId18"/>
    <p:sldLayoutId id="2147484151" r:id="rId19"/>
    <p:sldLayoutId id="2147484152" r:id="rId20"/>
    <p:sldLayoutId id="2147484153" r:id="rId21"/>
    <p:sldLayoutId id="2147484154" r:id="rId22"/>
    <p:sldLayoutId id="2147484155" r:id="rId23"/>
    <p:sldLayoutId id="2147484156" r:id="rId24"/>
    <p:sldLayoutId id="2147484157" r:id="rId25"/>
    <p:sldLayoutId id="2147484158" r:id="rId26"/>
    <p:sldLayoutId id="2147484159" r:id="rId27"/>
    <p:sldLayoutId id="2147484160" r:id="rId28"/>
    <p:sldLayoutId id="2147484161" r:id="rId29"/>
    <p:sldLayoutId id="2147484162" r:id="rId30"/>
    <p:sldLayoutId id="2147484163" r:id="rId31"/>
    <p:sldLayoutId id="2147484164" r:id="rId32"/>
    <p:sldLayoutId id="2147484165" r:id="rId33"/>
    <p:sldLayoutId id="2147484166" r:id="rId34"/>
    <p:sldLayoutId id="2147484167" r:id="rId35"/>
    <p:sldLayoutId id="2147484168" r:id="rId36"/>
    <p:sldLayoutId id="2147484169" r:id="rId37"/>
    <p:sldLayoutId id="2147484170" r:id="rId38"/>
    <p:sldLayoutId id="2147484171" r:id="rId39"/>
    <p:sldLayoutId id="2147484172" r:id="rId40"/>
    <p:sldLayoutId id="2147484173" r:id="rId41"/>
    <p:sldLayoutId id="2147484174" r:id="rId42"/>
    <p:sldLayoutId id="2147484175" r:id="rId43"/>
  </p:sldLayoutIdLst>
  <p:hf hdr="0" ftr="0" dt="0"/>
  <p:txStyles>
    <p:titleStyle>
      <a:lvl1pPr algn="l" defTabSz="228600" rtl="0" eaLnBrk="1" latinLnBrk="0" hangingPunct="1">
        <a:lnSpc>
          <a:spcPct val="100000"/>
        </a:lnSpc>
        <a:spcBef>
          <a:spcPct val="0"/>
        </a:spcBef>
        <a:buNone/>
        <a:defRPr sz="3200" kern="1200">
          <a:solidFill>
            <a:schemeClr val="bg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bg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bg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bg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9pPr>
    </p:bodyStyle>
    <p:otherStyle>
      <a:defPPr>
        <a:defRPr lang="en-US"/>
      </a:defPPr>
      <a:lvl1pPr marL="0" algn="l" defTabSz="914400" rtl="0" eaLnBrk="1" latinLnBrk="0" hangingPunct="1">
        <a:defRPr sz="1800" kern="1200">
          <a:solidFill>
            <a:schemeClr val="bg2"/>
          </a:solidFill>
          <a:latin typeface="+mn-lt"/>
          <a:ea typeface="+mn-ea"/>
          <a:cs typeface="+mn-cs"/>
        </a:defRPr>
      </a:lvl1pPr>
      <a:lvl2pPr marL="457200" algn="l" defTabSz="914400" rtl="0" eaLnBrk="1" latinLnBrk="0" hangingPunct="1">
        <a:defRPr sz="1800" kern="1200">
          <a:solidFill>
            <a:schemeClr val="bg2"/>
          </a:solidFill>
          <a:latin typeface="+mn-lt"/>
          <a:ea typeface="+mn-ea"/>
          <a:cs typeface="+mn-cs"/>
        </a:defRPr>
      </a:lvl2pPr>
      <a:lvl3pPr marL="914400" algn="l" defTabSz="914400" rtl="0" eaLnBrk="1" latinLnBrk="0" hangingPunct="1">
        <a:defRPr sz="1800" kern="1200">
          <a:solidFill>
            <a:schemeClr val="bg2"/>
          </a:solidFill>
          <a:latin typeface="+mn-lt"/>
          <a:ea typeface="+mn-ea"/>
          <a:cs typeface="+mn-cs"/>
        </a:defRPr>
      </a:lvl3pPr>
      <a:lvl4pPr marL="1371600" algn="l" defTabSz="914400" rtl="0" eaLnBrk="1" latinLnBrk="0" hangingPunct="1">
        <a:defRPr sz="1800" kern="1200">
          <a:solidFill>
            <a:schemeClr val="bg2"/>
          </a:solidFill>
          <a:latin typeface="+mn-lt"/>
          <a:ea typeface="+mn-ea"/>
          <a:cs typeface="+mn-cs"/>
        </a:defRPr>
      </a:lvl4pPr>
      <a:lvl5pPr marL="1828800" algn="l" defTabSz="914400" rtl="0" eaLnBrk="1" latinLnBrk="0" hangingPunct="1">
        <a:defRPr sz="1800" kern="1200">
          <a:solidFill>
            <a:schemeClr val="bg2"/>
          </a:solidFill>
          <a:latin typeface="+mn-lt"/>
          <a:ea typeface="+mn-ea"/>
          <a:cs typeface="+mn-cs"/>
        </a:defRPr>
      </a:lvl5pPr>
      <a:lvl6pPr marL="2286000" algn="l" defTabSz="914400" rtl="0" eaLnBrk="1" latinLnBrk="0" hangingPunct="1">
        <a:defRPr sz="1800" kern="1200">
          <a:solidFill>
            <a:schemeClr val="bg2"/>
          </a:solidFill>
          <a:latin typeface="+mn-lt"/>
          <a:ea typeface="+mn-ea"/>
          <a:cs typeface="+mn-cs"/>
        </a:defRPr>
      </a:lvl6pPr>
      <a:lvl7pPr marL="2743200" algn="l" defTabSz="914400" rtl="0" eaLnBrk="1" latinLnBrk="0" hangingPunct="1">
        <a:defRPr sz="1800" kern="1200">
          <a:solidFill>
            <a:schemeClr val="bg2"/>
          </a:solidFill>
          <a:latin typeface="+mn-lt"/>
          <a:ea typeface="+mn-ea"/>
          <a:cs typeface="+mn-cs"/>
        </a:defRPr>
      </a:lvl7pPr>
      <a:lvl8pPr marL="3200400" algn="l" defTabSz="914400" rtl="0" eaLnBrk="1" latinLnBrk="0" hangingPunct="1">
        <a:defRPr sz="1800" kern="1200">
          <a:solidFill>
            <a:schemeClr val="bg2"/>
          </a:solidFill>
          <a:latin typeface="+mn-lt"/>
          <a:ea typeface="+mn-ea"/>
          <a:cs typeface="+mn-cs"/>
        </a:defRPr>
      </a:lvl8pPr>
      <a:lvl9pPr marL="3657600" algn="l" defTabSz="914400" rtl="0" eaLnBrk="1" latinLnBrk="0" hangingPunct="1">
        <a:defRPr sz="1800" kern="1200">
          <a:solidFill>
            <a:schemeClr val="bg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drouvot.github.io/"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postgresql.org/docs/current/pageinspect.html" TargetMode="Externa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xygen.postgresql.org/"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hape"/>
          <p:cNvSpPr>
            <a:spLocks noGrp="1"/>
          </p:cNvSpPr>
          <p:nvPr>
            <p:ph type="title"/>
          </p:nvPr>
        </p:nvSpPr>
        <p:spPr>
          <a:xfrm>
            <a:off x="365760" y="2295143"/>
            <a:ext cx="11567160" cy="2267711"/>
          </a:xfrm>
          <a:prstGeom prst="rect">
            <a:avLst/>
          </a:prstGeom>
          <a:noFill/>
          <a:ln>
            <a:noFill/>
          </a:ln>
        </p:spPr>
        <p:txBody>
          <a:bodyPr>
            <a:normAutofit fontScale="90000"/>
          </a:bodyPr>
          <a:lstStyle>
            <a:lvl1pPr>
              <a:defRPr lang="en-US" altLang="en-US" smtClean="0"/>
            </a:lvl1pPr>
          </a:lstStyle>
          <a:p>
            <a:pPr>
              <a:buNone/>
            </a:pPr>
            <a:br>
              <a:rPr lang="en-US" altLang="en-US" dirty="0"/>
            </a:br>
            <a:br>
              <a:rPr lang="en-US" altLang="en-US" dirty="0"/>
            </a:br>
            <a:br>
              <a:rPr lang="en-US" altLang="en-US" dirty="0"/>
            </a:br>
            <a:br>
              <a:rPr lang="en-US" altLang="en-US" dirty="0"/>
            </a:br>
            <a:r>
              <a:rPr lang="en-US" altLang="en-US" dirty="0"/>
              <a:t>How to create a hacking toolkit thanks to the pageinspect extension and some Linux commands like dd, od…?</a:t>
            </a:r>
          </a:p>
        </p:txBody>
      </p:sp>
      <p:sp>
        <p:nvSpPr>
          <p:cNvPr id="184323" name="Shape"/>
          <p:cNvSpPr/>
          <p:nvPr/>
        </p:nvSpPr>
        <p:spPr>
          <a:xfrm>
            <a:off x="362864" y="5463989"/>
            <a:ext cx="2369296" cy="1200329"/>
          </a:xfrm>
          <a:prstGeom prst="rect">
            <a:avLst/>
          </a:prstGeom>
          <a:noFill/>
          <a:ln>
            <a:noFill/>
          </a:ln>
        </p:spPr>
        <p:txBody>
          <a:bodyPr anchor="t">
            <a:spAutoFit/>
          </a:bodyPr>
          <a:lstStyle/>
          <a:p>
            <a:r>
              <a:rPr lang="en-US" altLang="en-US" dirty="0">
                <a:solidFill>
                  <a:schemeClr val="bg1"/>
                </a:solidFill>
              </a:rPr>
              <a:t>Bertrand Drouvot</a:t>
            </a:r>
            <a:endParaRPr lang="en-US" altLang="en-US"/>
          </a:p>
          <a:p>
            <a:r>
              <a:rPr lang="en-US" altLang="en-US" dirty="0" err="1">
                <a:solidFill>
                  <a:schemeClr val="bg1"/>
                </a:solidFill>
              </a:rPr>
              <a:t>PGConf</a:t>
            </a:r>
            <a:r>
              <a:rPr lang="en-US" altLang="en-US" dirty="0">
                <a:solidFill>
                  <a:schemeClr val="bg1"/>
                </a:solidFill>
              </a:rPr>
              <a:t> NYC 2022</a:t>
            </a:r>
            <a:endParaRPr lang="en-US" altLang="en-US"/>
          </a:p>
          <a:p>
            <a:endParaRPr lang="en-US" altLang="en-US" dirty="0">
              <a:solidFill>
                <a:schemeClr val="bg1"/>
              </a:solidFill>
            </a:endParaRPr>
          </a:p>
          <a:p>
            <a:endParaRPr lang="en-US" alt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21"/>
          </p:nvPr>
        </p:nvPicPr>
        <p:blipFill>
          <a:blip r:embed="rId2"/>
          <a:srcRect t="19471" b="19471"/>
          <a:stretch>
            <a:fillRect/>
          </a:stretch>
        </p:blipFill>
        <p:spPr>
          <a:xfrm>
            <a:off x="683039" y="1302172"/>
            <a:ext cx="11078059" cy="5058929"/>
          </a:xfrm>
        </p:spPr>
      </p:pic>
      <p:sp>
        <p:nvSpPr>
          <p:cNvPr id="15" name="Title 14">
            <a:extLst>
              <a:ext uri="{FF2B5EF4-FFF2-40B4-BE49-F238E27FC236}">
                <a16:creationId xmlns:a16="http://schemas.microsoft.com/office/drawing/2014/main" id="{4242E327-1FE9-9B37-90A2-A9F27F764646}"/>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406729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3426324C-7C52-F687-43C4-4B1A6D14E9EE}"/>
              </a:ext>
            </a:extLst>
          </p:cNvPr>
          <p:cNvSpPr>
            <a:spLocks noGrp="1"/>
          </p:cNvSpPr>
          <p:nvPr>
            <p:ph sz="quarter" idx="21"/>
          </p:nvPr>
        </p:nvSpPr>
        <p:spPr/>
        <p:txBody>
          <a:bodyPr>
            <a:normAutofit/>
          </a:bodyPr>
          <a:lstStyle/>
          <a:p>
            <a:r>
              <a:rPr lang="en-US" dirty="0"/>
              <a:t>Link the user table tuples to the toast pages making use of the user table tuples and toast index data (not querying the toast at all)</a:t>
            </a:r>
          </a:p>
          <a:p>
            <a:r>
              <a:rPr lang="en-US" dirty="0"/>
              <a:t>Search for tuples (dead or not) based on attributes values </a:t>
            </a:r>
          </a:p>
        </p:txBody>
      </p:sp>
      <p:sp>
        <p:nvSpPr>
          <p:cNvPr id="15" name="Title 14">
            <a:extLst>
              <a:ext uri="{FF2B5EF4-FFF2-40B4-BE49-F238E27FC236}">
                <a16:creationId xmlns:a16="http://schemas.microsoft.com/office/drawing/2014/main" id="{4242E327-1FE9-9B37-90A2-A9F27F764646}"/>
              </a:ext>
            </a:extLst>
          </p:cNvPr>
          <p:cNvSpPr>
            <a:spLocks noGrp="1"/>
          </p:cNvSpPr>
          <p:nvPr>
            <p:ph type="title"/>
          </p:nvPr>
        </p:nvSpPr>
        <p:spPr/>
        <p:txBody>
          <a:bodyPr/>
          <a:lstStyle/>
          <a:p>
            <a:r>
              <a:rPr lang="en-US" dirty="0"/>
              <a:t>Cool stuff with </a:t>
            </a:r>
            <a:r>
              <a:rPr lang="en-US" i="1" dirty="0" err="1"/>
              <a:t>pageinspect</a:t>
            </a:r>
            <a:endParaRPr lang="en-US" i="1" dirty="0"/>
          </a:p>
        </p:txBody>
      </p:sp>
    </p:spTree>
    <p:extLst>
      <p:ext uri="{BB962C8B-B14F-4D97-AF65-F5344CB8AC3E}">
        <p14:creationId xmlns:p14="http://schemas.microsoft.com/office/powerpoint/2010/main" val="244161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21"/>
          </p:nvPr>
        </p:nvPicPr>
        <p:blipFill>
          <a:blip r:embed="rId2"/>
          <a:srcRect t="19471" b="19471"/>
          <a:stretch>
            <a:fillRect/>
          </a:stretch>
        </p:blipFill>
        <p:spPr>
          <a:xfrm>
            <a:off x="683039" y="1302172"/>
            <a:ext cx="11078059" cy="5058929"/>
          </a:xfrm>
        </p:spPr>
      </p:pic>
      <p:sp>
        <p:nvSpPr>
          <p:cNvPr id="15" name="Title 14">
            <a:extLst>
              <a:ext uri="{FF2B5EF4-FFF2-40B4-BE49-F238E27FC236}">
                <a16:creationId xmlns:a16="http://schemas.microsoft.com/office/drawing/2014/main" id="{4242E327-1FE9-9B37-90A2-A9F27F764646}"/>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59735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3426324C-7C52-F687-43C4-4B1A6D14E9EE}"/>
              </a:ext>
            </a:extLst>
          </p:cNvPr>
          <p:cNvSpPr>
            <a:spLocks noGrp="1"/>
          </p:cNvSpPr>
          <p:nvPr>
            <p:ph sz="quarter" idx="21"/>
          </p:nvPr>
        </p:nvSpPr>
        <p:spPr/>
        <p:txBody>
          <a:bodyPr>
            <a:normAutofit/>
          </a:bodyPr>
          <a:lstStyle/>
          <a:p>
            <a:r>
              <a:rPr lang="en-US" dirty="0"/>
              <a:t>It could be useful when working on edge cases when for example: </a:t>
            </a:r>
          </a:p>
          <a:p>
            <a:pPr lvl="1"/>
            <a:r>
              <a:rPr lang="en-US" dirty="0"/>
              <a:t>You want to compare the page content from “disk” and memory</a:t>
            </a:r>
          </a:p>
          <a:p>
            <a:pPr lvl="1"/>
            <a:r>
              <a:rPr lang="en-US" dirty="0"/>
              <a:t>The engine does not start and you want to have a look at some of the content on the “disk”</a:t>
            </a:r>
          </a:p>
        </p:txBody>
      </p:sp>
      <p:sp>
        <p:nvSpPr>
          <p:cNvPr id="15" name="Title 14">
            <a:extLst>
              <a:ext uri="{FF2B5EF4-FFF2-40B4-BE49-F238E27FC236}">
                <a16:creationId xmlns:a16="http://schemas.microsoft.com/office/drawing/2014/main" id="{4242E327-1FE9-9B37-90A2-A9F27F764646}"/>
              </a:ext>
            </a:extLst>
          </p:cNvPr>
          <p:cNvSpPr>
            <a:spLocks noGrp="1"/>
          </p:cNvSpPr>
          <p:nvPr>
            <p:ph type="title"/>
          </p:nvPr>
        </p:nvSpPr>
        <p:spPr/>
        <p:txBody>
          <a:bodyPr/>
          <a:lstStyle/>
          <a:p>
            <a:r>
              <a:rPr lang="en-US" dirty="0"/>
              <a:t>That’s nice but why? How is it useful? </a:t>
            </a:r>
          </a:p>
        </p:txBody>
      </p:sp>
    </p:spTree>
    <p:extLst>
      <p:ext uri="{BB962C8B-B14F-4D97-AF65-F5344CB8AC3E}">
        <p14:creationId xmlns:p14="http://schemas.microsoft.com/office/powerpoint/2010/main" val="124306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61B59C-D4BC-486F-813A-B0DA2DD4E4CB}"/>
              </a:ext>
            </a:extLst>
          </p:cNvPr>
          <p:cNvSpPr>
            <a:spLocks noGrp="1"/>
          </p:cNvSpPr>
          <p:nvPr>
            <p:ph type="title"/>
          </p:nvPr>
        </p:nvSpPr>
        <p:spPr/>
        <p:txBody>
          <a:bodyPr/>
          <a:lstStyle/>
          <a:p>
            <a:r>
              <a:rPr lang="en-US" dirty="0"/>
              <a:t>Questions?</a:t>
            </a:r>
          </a:p>
        </p:txBody>
      </p:sp>
      <p:sp>
        <p:nvSpPr>
          <p:cNvPr id="9" name="Subtitle 8">
            <a:extLst>
              <a:ext uri="{FF2B5EF4-FFF2-40B4-BE49-F238E27FC236}">
                <a16:creationId xmlns:a16="http://schemas.microsoft.com/office/drawing/2014/main" id="{D3B9A176-235D-52A2-27F2-26F0E37C2FED}"/>
              </a:ext>
            </a:extLst>
          </p:cNvPr>
          <p:cNvSpPr>
            <a:spLocks noGrp="1"/>
          </p:cNvSpPr>
          <p:nvPr>
            <p:ph type="subTitle" idx="1"/>
          </p:nvPr>
        </p:nvSpPr>
        <p:spPr>
          <a:solidFill>
            <a:schemeClr val="accent1"/>
          </a:solidFill>
        </p:spPr>
        <p:txBody>
          <a:bodyPr/>
          <a:lstStyle/>
          <a:p>
            <a:endParaRPr lang="en-US" dirty="0">
              <a:noFill/>
            </a:endParaRPr>
          </a:p>
        </p:txBody>
      </p:sp>
      <p:sp>
        <p:nvSpPr>
          <p:cNvPr id="2" name="Slide Number Placeholder 1">
            <a:extLst>
              <a:ext uri="{FF2B5EF4-FFF2-40B4-BE49-F238E27FC236}">
                <a16:creationId xmlns:a16="http://schemas.microsoft.com/office/drawing/2014/main" id="{C5F4F4C4-4B37-4EE5-B1F7-9AACF1E73A82}"/>
              </a:ext>
            </a:extLst>
          </p:cNvPr>
          <p:cNvSpPr>
            <a:spLocks noGrp="1"/>
          </p:cNvSpPr>
          <p:nvPr>
            <p:ph type="sldNum" sz="quarter" idx="4294967295"/>
          </p:nvPr>
        </p:nvSpPr>
        <p:spPr>
          <a:xfrm>
            <a:off x="11707813" y="6569075"/>
            <a:ext cx="484187" cy="265113"/>
          </a:xfrm>
        </p:spPr>
        <p:txBody>
          <a:bodyPr/>
          <a:lstStyle/>
          <a:p>
            <a:fld id="{930176A1-BCF0-4712-97A6-6B495F55390B}" type="slidenum">
              <a:rPr lang="en-US" smtClean="0"/>
              <a:pPr/>
              <a:t>14</a:t>
            </a:fld>
            <a:endParaRPr lang="en-US"/>
          </a:p>
        </p:txBody>
      </p:sp>
      <p:sp>
        <p:nvSpPr>
          <p:cNvPr id="4" name="TextBox 3">
            <a:extLst>
              <a:ext uri="{FF2B5EF4-FFF2-40B4-BE49-F238E27FC236}">
                <a16:creationId xmlns:a16="http://schemas.microsoft.com/office/drawing/2014/main" id="{9D7A5D39-1702-28BA-2D5D-CD5E2454C553}"/>
              </a:ext>
            </a:extLst>
          </p:cNvPr>
          <p:cNvSpPr txBox="1"/>
          <p:nvPr/>
        </p:nvSpPr>
        <p:spPr>
          <a:xfrm>
            <a:off x="814039" y="337324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79555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61B59C-D4BC-486F-813A-B0DA2DD4E4CB}"/>
              </a:ext>
            </a:extLst>
          </p:cNvPr>
          <p:cNvSpPr>
            <a:spLocks noGrp="1"/>
          </p:cNvSpPr>
          <p:nvPr>
            <p:ph type="title"/>
          </p:nvPr>
        </p:nvSpPr>
        <p:spPr/>
        <p:txBody>
          <a:bodyPr/>
          <a:lstStyle/>
          <a:p>
            <a:r>
              <a:rPr lang="en-US" dirty="0"/>
              <a:t>Thank you!</a:t>
            </a:r>
          </a:p>
        </p:txBody>
      </p:sp>
      <p:sp>
        <p:nvSpPr>
          <p:cNvPr id="9" name="Subtitle 8">
            <a:extLst>
              <a:ext uri="{FF2B5EF4-FFF2-40B4-BE49-F238E27FC236}">
                <a16:creationId xmlns:a16="http://schemas.microsoft.com/office/drawing/2014/main" id="{D3B9A176-235D-52A2-27F2-26F0E37C2FED}"/>
              </a:ext>
            </a:extLst>
          </p:cNvPr>
          <p:cNvSpPr>
            <a:spLocks noGrp="1"/>
          </p:cNvSpPr>
          <p:nvPr>
            <p:ph type="subTitle" idx="1"/>
          </p:nvPr>
        </p:nvSpPr>
        <p:spPr>
          <a:solidFill>
            <a:schemeClr val="accent1"/>
          </a:solidFill>
        </p:spPr>
        <p:txBody>
          <a:bodyPr/>
          <a:lstStyle/>
          <a:p>
            <a:endParaRPr lang="en-US" dirty="0">
              <a:noFill/>
            </a:endParaRPr>
          </a:p>
        </p:txBody>
      </p:sp>
      <p:sp>
        <p:nvSpPr>
          <p:cNvPr id="2" name="Slide Number Placeholder 1">
            <a:extLst>
              <a:ext uri="{FF2B5EF4-FFF2-40B4-BE49-F238E27FC236}">
                <a16:creationId xmlns:a16="http://schemas.microsoft.com/office/drawing/2014/main" id="{C5F4F4C4-4B37-4EE5-B1F7-9AACF1E73A82}"/>
              </a:ext>
            </a:extLst>
          </p:cNvPr>
          <p:cNvSpPr>
            <a:spLocks noGrp="1"/>
          </p:cNvSpPr>
          <p:nvPr>
            <p:ph type="sldNum" sz="quarter" idx="4294967295"/>
          </p:nvPr>
        </p:nvSpPr>
        <p:spPr>
          <a:xfrm>
            <a:off x="11707813" y="6569075"/>
            <a:ext cx="484187" cy="265113"/>
          </a:xfrm>
        </p:spPr>
        <p:txBody>
          <a:bodyPr/>
          <a:lstStyle/>
          <a:p>
            <a:fld id="{930176A1-BCF0-4712-97A6-6B495F55390B}" type="slidenum">
              <a:rPr lang="en-US" smtClean="0"/>
              <a:pPr/>
              <a:t>15</a:t>
            </a:fld>
            <a:endParaRPr lang="en-US"/>
          </a:p>
        </p:txBody>
      </p:sp>
      <p:sp>
        <p:nvSpPr>
          <p:cNvPr id="4" name="TextBox 3">
            <a:extLst>
              <a:ext uri="{FF2B5EF4-FFF2-40B4-BE49-F238E27FC236}">
                <a16:creationId xmlns:a16="http://schemas.microsoft.com/office/drawing/2014/main" id="{9D7A5D39-1702-28BA-2D5D-CD5E2454C553}"/>
              </a:ext>
            </a:extLst>
          </p:cNvPr>
          <p:cNvSpPr txBox="1"/>
          <p:nvPr/>
        </p:nvSpPr>
        <p:spPr>
          <a:xfrm>
            <a:off x="814039" y="337324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041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3426324C-7C52-F687-43C4-4B1A6D14E9EE}"/>
              </a:ext>
            </a:extLst>
          </p:cNvPr>
          <p:cNvSpPr>
            <a:spLocks noGrp="1"/>
          </p:cNvSpPr>
          <p:nvPr>
            <p:ph sz="quarter" idx="21"/>
          </p:nvPr>
        </p:nvSpPr>
        <p:spPr/>
        <p:txBody>
          <a:bodyPr>
            <a:normAutofit/>
          </a:bodyPr>
          <a:lstStyle/>
          <a:p>
            <a:pPr fontAlgn="base"/>
            <a:r>
              <a:rPr lang="en-US" dirty="0"/>
              <a:t>Working in databases for about 20 years</a:t>
            </a:r>
          </a:p>
          <a:p>
            <a:pPr fontAlgn="base"/>
            <a:r>
              <a:rPr lang="en-US" dirty="0"/>
              <a:t>Oak table member</a:t>
            </a:r>
          </a:p>
          <a:p>
            <a:pPr fontAlgn="base"/>
            <a:r>
              <a:rPr lang="en-US" strike="sngStrike" dirty="0"/>
              <a:t>Oracle ACE</a:t>
            </a:r>
            <a:endParaRPr lang="en-US" dirty="0"/>
          </a:p>
          <a:p>
            <a:pPr fontAlgn="base"/>
            <a:r>
              <a:rPr lang="en-US" dirty="0"/>
              <a:t>Fell in love for PostgreSQL</a:t>
            </a:r>
          </a:p>
          <a:p>
            <a:pPr fontAlgn="base"/>
            <a:r>
              <a:rPr lang="en-US" dirty="0"/>
              <a:t>Working at AWS (RDS Open Source Databases)</a:t>
            </a:r>
          </a:p>
          <a:p>
            <a:pPr fontAlgn="base"/>
            <a:r>
              <a:rPr lang="en-US" dirty="0"/>
              <a:t>Twitter: @</a:t>
            </a:r>
            <a:r>
              <a:rPr lang="en-US" dirty="0" err="1"/>
              <a:t>bertranddrouvot</a:t>
            </a:r>
            <a:endParaRPr lang="en-US" dirty="0"/>
          </a:p>
          <a:p>
            <a:pPr fontAlgn="base"/>
            <a:r>
              <a:rPr lang="en-US" dirty="0">
                <a:hlinkClick r:id="rId2"/>
              </a:rPr>
              <a:t>https://bdrouvot.github.io/</a:t>
            </a:r>
            <a:endParaRPr lang="en-US" dirty="0"/>
          </a:p>
        </p:txBody>
      </p:sp>
      <p:sp>
        <p:nvSpPr>
          <p:cNvPr id="15" name="Title 14">
            <a:extLst>
              <a:ext uri="{FF2B5EF4-FFF2-40B4-BE49-F238E27FC236}">
                <a16:creationId xmlns:a16="http://schemas.microsoft.com/office/drawing/2014/main" id="{4242E327-1FE9-9B37-90A2-A9F27F764646}"/>
              </a:ext>
            </a:extLst>
          </p:cNvPr>
          <p:cNvSpPr>
            <a:spLocks noGrp="1"/>
          </p:cNvSpPr>
          <p:nvPr>
            <p:ph type="title"/>
          </p:nvPr>
        </p:nvSpPr>
        <p:spPr/>
        <p:txBody>
          <a:bodyPr/>
          <a:lstStyle/>
          <a:p>
            <a:r>
              <a:rPr lang="en-US" dirty="0"/>
              <a:t>About me</a:t>
            </a:r>
          </a:p>
        </p:txBody>
      </p:sp>
      <p:pic>
        <p:nvPicPr>
          <p:cNvPr id="1026" name="Picture 2">
            <a:extLst>
              <a:ext uri="{FF2B5EF4-FFF2-40B4-BE49-F238E27FC236}">
                <a16:creationId xmlns:a16="http://schemas.microsoft.com/office/drawing/2014/main" id="{DE015BBD-A106-6B3E-AB79-28A368734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7379" y="1692612"/>
            <a:ext cx="3597590" cy="2438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6311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3426324C-7C52-F687-43C4-4B1A6D14E9EE}"/>
              </a:ext>
            </a:extLst>
          </p:cNvPr>
          <p:cNvSpPr>
            <a:spLocks noGrp="1"/>
          </p:cNvSpPr>
          <p:nvPr>
            <p:ph sz="quarter" idx="21"/>
          </p:nvPr>
        </p:nvSpPr>
        <p:spPr>
          <a:noFill/>
        </p:spPr>
        <p:txBody>
          <a:bodyPr>
            <a:normAutofit fontScale="85000" lnSpcReduction="20000"/>
          </a:bodyPr>
          <a:lstStyle/>
          <a:p>
            <a:pPr fontAlgn="base"/>
            <a:endParaRPr lang="en-US" dirty="0"/>
          </a:p>
          <a:p>
            <a:pPr fontAlgn="base"/>
            <a:r>
              <a:rPr lang="en-US" dirty="0"/>
              <a:t>How to retrieve Information from PostgreSQL blocks “on disk” with Shell scripts</a:t>
            </a:r>
          </a:p>
          <a:p>
            <a:pPr fontAlgn="base"/>
            <a:r>
              <a:rPr lang="en-US" dirty="0"/>
              <a:t>Demos</a:t>
            </a:r>
          </a:p>
          <a:p>
            <a:pPr lvl="1"/>
            <a:r>
              <a:rPr lang="en-US" dirty="0"/>
              <a:t>Read the </a:t>
            </a:r>
            <a:r>
              <a:rPr lang="en-US" i="1" dirty="0"/>
              <a:t>checksum</a:t>
            </a:r>
            <a:r>
              <a:rPr lang="en-US" dirty="0"/>
              <a:t> from a block </a:t>
            </a:r>
          </a:p>
          <a:p>
            <a:pPr lvl="1"/>
            <a:r>
              <a:rPr lang="en-US" dirty="0"/>
              <a:t>Extract how many tuples (dead or not) are stored in a block </a:t>
            </a:r>
          </a:p>
          <a:p>
            <a:pPr lvl="1"/>
            <a:r>
              <a:rPr lang="en-US" dirty="0"/>
              <a:t>Read a tuple </a:t>
            </a:r>
            <a:r>
              <a:rPr lang="en-US" i="1" dirty="0" err="1"/>
              <a:t>xmin</a:t>
            </a:r>
            <a:r>
              <a:rPr lang="en-US" dirty="0"/>
              <a:t>, </a:t>
            </a:r>
            <a:r>
              <a:rPr lang="en-US" i="1" dirty="0" err="1"/>
              <a:t>xmax</a:t>
            </a:r>
            <a:r>
              <a:rPr lang="en-US" dirty="0"/>
              <a:t>, </a:t>
            </a:r>
            <a:r>
              <a:rPr lang="en-US" i="1" dirty="0"/>
              <a:t>infomask2</a:t>
            </a:r>
            <a:r>
              <a:rPr lang="en-US" dirty="0"/>
              <a:t>, </a:t>
            </a:r>
            <a:r>
              <a:rPr lang="en-US" i="1" dirty="0" err="1"/>
              <a:t>infomask</a:t>
            </a:r>
            <a:r>
              <a:rPr lang="en-US" dirty="0"/>
              <a:t> </a:t>
            </a:r>
          </a:p>
          <a:p>
            <a:pPr lvl="1"/>
            <a:r>
              <a:rPr lang="en-US" dirty="0"/>
              <a:t>Get the tuple user data </a:t>
            </a:r>
          </a:p>
          <a:p>
            <a:pPr lvl="1"/>
            <a:r>
              <a:rPr lang="en-US" dirty="0"/>
              <a:t>Get the whole tuple data (including </a:t>
            </a:r>
            <a:r>
              <a:rPr lang="en-US" i="1" dirty="0" err="1"/>
              <a:t>HeapTupleHeaderData</a:t>
            </a:r>
            <a:r>
              <a:rPr lang="en-US" dirty="0"/>
              <a:t> and user data)</a:t>
            </a:r>
          </a:p>
          <a:p>
            <a:pPr lvl="1"/>
            <a:r>
              <a:rPr lang="en-US" dirty="0"/>
              <a:t>Write counterparts of some of the </a:t>
            </a:r>
            <a:r>
              <a:rPr lang="en-US" i="1" dirty="0" err="1"/>
              <a:t>pageinspect’s</a:t>
            </a:r>
            <a:r>
              <a:rPr lang="en-US" dirty="0"/>
              <a:t> functions</a:t>
            </a:r>
          </a:p>
          <a:p>
            <a:pPr lvl="1"/>
            <a:r>
              <a:rPr lang="en-US" dirty="0"/>
              <a:t>Get the </a:t>
            </a:r>
            <a:r>
              <a:rPr lang="en-US" i="1" dirty="0" err="1"/>
              <a:t>xact</a:t>
            </a:r>
            <a:r>
              <a:rPr lang="en-US" dirty="0"/>
              <a:t> status directly from the filesystem files with a shell script</a:t>
            </a:r>
          </a:p>
          <a:p>
            <a:pPr lvl="1"/>
            <a:r>
              <a:rPr lang="en-US" dirty="0"/>
              <a:t>Get the </a:t>
            </a:r>
            <a:r>
              <a:rPr lang="en-US" i="1" dirty="0" err="1"/>
              <a:t>multixid</a:t>
            </a:r>
            <a:r>
              <a:rPr lang="en-US" dirty="0"/>
              <a:t> members directly from the filesystem files with a shell script</a:t>
            </a:r>
          </a:p>
          <a:p>
            <a:pPr lvl="1"/>
            <a:r>
              <a:rPr lang="en-US" dirty="0"/>
              <a:t>Cool stuff with </a:t>
            </a:r>
            <a:r>
              <a:rPr lang="en-US" i="1" dirty="0" err="1"/>
              <a:t>pageinspect</a:t>
            </a:r>
            <a:endParaRPr lang="en-US" dirty="0"/>
          </a:p>
          <a:p>
            <a:pPr fontAlgn="base"/>
            <a:r>
              <a:rPr lang="en-US" dirty="0"/>
              <a:t>The why?</a:t>
            </a:r>
          </a:p>
        </p:txBody>
      </p:sp>
      <p:sp>
        <p:nvSpPr>
          <p:cNvPr id="15" name="Title 14">
            <a:extLst>
              <a:ext uri="{FF2B5EF4-FFF2-40B4-BE49-F238E27FC236}">
                <a16:creationId xmlns:a16="http://schemas.microsoft.com/office/drawing/2014/main" id="{4242E327-1FE9-9B37-90A2-A9F27F764646}"/>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80740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3426324C-7C52-F687-43C4-4B1A6D14E9EE}"/>
              </a:ext>
            </a:extLst>
          </p:cNvPr>
          <p:cNvSpPr>
            <a:spLocks noGrp="1"/>
          </p:cNvSpPr>
          <p:nvPr>
            <p:ph sz="quarter" idx="21"/>
          </p:nvPr>
        </p:nvSpPr>
        <p:spPr/>
        <p:txBody>
          <a:bodyPr>
            <a:normAutofit/>
          </a:bodyPr>
          <a:lstStyle/>
          <a:p>
            <a:pPr fontAlgn="base"/>
            <a:r>
              <a:rPr lang="en-US" dirty="0" err="1"/>
              <a:t>pageinspect</a:t>
            </a:r>
            <a:r>
              <a:rPr lang="en-US" dirty="0"/>
              <a:t> </a:t>
            </a:r>
            <a:r>
              <a:rPr lang="en-US" dirty="0">
                <a:hlinkClick r:id="rId2"/>
              </a:rPr>
              <a:t>https://www.postgresql.org/docs/current/pageinspect.html</a:t>
            </a:r>
            <a:endParaRPr lang="en-US" dirty="0"/>
          </a:p>
          <a:p>
            <a:pPr fontAlgn="base"/>
            <a:r>
              <a:rPr lang="en-US" dirty="0"/>
              <a:t>dd</a:t>
            </a:r>
          </a:p>
          <a:p>
            <a:pPr lvl="1"/>
            <a:endParaRPr lang="en-US" dirty="0"/>
          </a:p>
          <a:p>
            <a:pPr fontAlgn="base"/>
            <a:endParaRPr lang="en-US" dirty="0"/>
          </a:p>
          <a:p>
            <a:endParaRPr lang="en-US" dirty="0"/>
          </a:p>
          <a:p>
            <a:r>
              <a:rPr lang="en-US" dirty="0"/>
              <a:t>od</a:t>
            </a:r>
          </a:p>
        </p:txBody>
      </p:sp>
      <p:sp>
        <p:nvSpPr>
          <p:cNvPr id="15" name="Title 14">
            <a:extLst>
              <a:ext uri="{FF2B5EF4-FFF2-40B4-BE49-F238E27FC236}">
                <a16:creationId xmlns:a16="http://schemas.microsoft.com/office/drawing/2014/main" id="{4242E327-1FE9-9B37-90A2-A9F27F764646}"/>
              </a:ext>
            </a:extLst>
          </p:cNvPr>
          <p:cNvSpPr>
            <a:spLocks noGrp="1"/>
          </p:cNvSpPr>
          <p:nvPr>
            <p:ph type="title"/>
          </p:nvPr>
        </p:nvSpPr>
        <p:spPr/>
        <p:txBody>
          <a:bodyPr/>
          <a:lstStyle/>
          <a:p>
            <a:r>
              <a:rPr lang="en-US" dirty="0"/>
              <a:t>We’ll Use</a:t>
            </a:r>
          </a:p>
        </p:txBody>
      </p:sp>
      <p:pic>
        <p:nvPicPr>
          <p:cNvPr id="3" name="Picture 2">
            <a:extLst>
              <a:ext uri="{FF2B5EF4-FFF2-40B4-BE49-F238E27FC236}">
                <a16:creationId xmlns:a16="http://schemas.microsoft.com/office/drawing/2014/main" id="{0B0DE197-E7EE-BE6A-1437-FEA2F3E3538D}"/>
              </a:ext>
            </a:extLst>
          </p:cNvPr>
          <p:cNvPicPr>
            <a:picLocks noChangeAspect="1"/>
          </p:cNvPicPr>
          <p:nvPr/>
        </p:nvPicPr>
        <p:blipFill>
          <a:blip r:embed="rId3"/>
          <a:stretch>
            <a:fillRect/>
          </a:stretch>
        </p:blipFill>
        <p:spPr>
          <a:xfrm>
            <a:off x="1404245" y="2203759"/>
            <a:ext cx="7281626" cy="1860860"/>
          </a:xfrm>
          <a:prstGeom prst="rect">
            <a:avLst/>
          </a:prstGeom>
        </p:spPr>
      </p:pic>
      <p:pic>
        <p:nvPicPr>
          <p:cNvPr id="4" name="Picture 3">
            <a:extLst>
              <a:ext uri="{FF2B5EF4-FFF2-40B4-BE49-F238E27FC236}">
                <a16:creationId xmlns:a16="http://schemas.microsoft.com/office/drawing/2014/main" id="{F4790CFB-64ED-67C7-DEAE-949D5B65C1D1}"/>
              </a:ext>
            </a:extLst>
          </p:cNvPr>
          <p:cNvPicPr>
            <a:picLocks noChangeAspect="1"/>
          </p:cNvPicPr>
          <p:nvPr/>
        </p:nvPicPr>
        <p:blipFill>
          <a:blip r:embed="rId4"/>
          <a:stretch>
            <a:fillRect/>
          </a:stretch>
        </p:blipFill>
        <p:spPr>
          <a:xfrm>
            <a:off x="1404245" y="4347382"/>
            <a:ext cx="7281626" cy="1975260"/>
          </a:xfrm>
          <a:prstGeom prst="rect">
            <a:avLst/>
          </a:prstGeom>
        </p:spPr>
      </p:pic>
    </p:spTree>
    <p:extLst>
      <p:ext uri="{BB962C8B-B14F-4D97-AF65-F5344CB8AC3E}">
        <p14:creationId xmlns:p14="http://schemas.microsoft.com/office/powerpoint/2010/main" val="428570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3426324C-7C52-F687-43C4-4B1A6D14E9EE}"/>
              </a:ext>
            </a:extLst>
          </p:cNvPr>
          <p:cNvSpPr>
            <a:spLocks noGrp="1"/>
          </p:cNvSpPr>
          <p:nvPr>
            <p:ph sz="quarter" idx="21"/>
          </p:nvPr>
        </p:nvSpPr>
        <p:spPr/>
        <p:txBody>
          <a:bodyPr>
            <a:normAutofit/>
          </a:bodyPr>
          <a:lstStyle/>
          <a:p>
            <a:pPr fontAlgn="base"/>
            <a:r>
              <a:rPr lang="en-US" dirty="0"/>
              <a:t>The beauty of Open Source Software</a:t>
            </a:r>
          </a:p>
          <a:p>
            <a:pPr fontAlgn="base"/>
            <a:r>
              <a:rPr lang="en-US" dirty="0">
                <a:hlinkClick r:id="rId2"/>
              </a:rPr>
              <a:t>https://doxygen.postgresql.org/</a:t>
            </a:r>
            <a:endParaRPr lang="en-US" dirty="0"/>
          </a:p>
          <a:p>
            <a:pPr fontAlgn="base"/>
            <a:endParaRPr lang="en-US" dirty="0"/>
          </a:p>
        </p:txBody>
      </p:sp>
      <p:sp>
        <p:nvSpPr>
          <p:cNvPr id="15" name="Title 14">
            <a:extLst>
              <a:ext uri="{FF2B5EF4-FFF2-40B4-BE49-F238E27FC236}">
                <a16:creationId xmlns:a16="http://schemas.microsoft.com/office/drawing/2014/main" id="{4242E327-1FE9-9B37-90A2-A9F27F764646}"/>
              </a:ext>
            </a:extLst>
          </p:cNvPr>
          <p:cNvSpPr>
            <a:spLocks noGrp="1"/>
          </p:cNvSpPr>
          <p:nvPr>
            <p:ph type="title"/>
          </p:nvPr>
        </p:nvSpPr>
        <p:spPr/>
        <p:txBody>
          <a:bodyPr/>
          <a:lstStyle/>
          <a:p>
            <a:r>
              <a:rPr lang="en-US" dirty="0"/>
              <a:t>We’ll Use</a:t>
            </a:r>
          </a:p>
        </p:txBody>
      </p:sp>
      <p:pic>
        <p:nvPicPr>
          <p:cNvPr id="2" name="Picture 1">
            <a:extLst>
              <a:ext uri="{FF2B5EF4-FFF2-40B4-BE49-F238E27FC236}">
                <a16:creationId xmlns:a16="http://schemas.microsoft.com/office/drawing/2014/main" id="{858537C0-3687-93C9-882A-0ECB96711FD6}"/>
              </a:ext>
            </a:extLst>
          </p:cNvPr>
          <p:cNvPicPr>
            <a:picLocks noChangeAspect="1"/>
          </p:cNvPicPr>
          <p:nvPr/>
        </p:nvPicPr>
        <p:blipFill>
          <a:blip r:embed="rId3"/>
          <a:stretch>
            <a:fillRect/>
          </a:stretch>
        </p:blipFill>
        <p:spPr>
          <a:xfrm>
            <a:off x="1299116" y="2448438"/>
            <a:ext cx="9287107" cy="2680874"/>
          </a:xfrm>
          <a:prstGeom prst="rect">
            <a:avLst/>
          </a:prstGeom>
        </p:spPr>
      </p:pic>
    </p:spTree>
    <p:extLst>
      <p:ext uri="{BB962C8B-B14F-4D97-AF65-F5344CB8AC3E}">
        <p14:creationId xmlns:p14="http://schemas.microsoft.com/office/powerpoint/2010/main" val="19445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3426324C-7C52-F687-43C4-4B1A6D14E9EE}"/>
              </a:ext>
            </a:extLst>
          </p:cNvPr>
          <p:cNvSpPr>
            <a:spLocks noGrp="1"/>
          </p:cNvSpPr>
          <p:nvPr>
            <p:ph sz="quarter" idx="21"/>
          </p:nvPr>
        </p:nvSpPr>
        <p:spPr/>
        <p:txBody>
          <a:bodyPr>
            <a:normAutofit/>
          </a:bodyPr>
          <a:lstStyle/>
          <a:p>
            <a:pPr fontAlgn="base"/>
            <a:r>
              <a:rPr lang="en-US" dirty="0"/>
              <a:t>With Shell scripts (no C coding is needed) from the files on “disk”</a:t>
            </a:r>
          </a:p>
          <a:p>
            <a:pPr fontAlgn="base"/>
            <a:endParaRPr lang="en-US" dirty="0"/>
          </a:p>
          <a:p>
            <a:pPr lvl="1"/>
            <a:r>
              <a:rPr lang="en-US" dirty="0"/>
              <a:t>Read the </a:t>
            </a:r>
            <a:r>
              <a:rPr lang="en-US" i="1" dirty="0"/>
              <a:t>checksum</a:t>
            </a:r>
            <a:r>
              <a:rPr lang="en-US" dirty="0"/>
              <a:t> from a block </a:t>
            </a:r>
          </a:p>
          <a:p>
            <a:pPr lvl="1"/>
            <a:r>
              <a:rPr lang="en-US" dirty="0"/>
              <a:t>Extract how many tuples (dead or not) are stored in a block </a:t>
            </a:r>
          </a:p>
          <a:p>
            <a:pPr lvl="1"/>
            <a:r>
              <a:rPr lang="en-US" dirty="0"/>
              <a:t>Read a tuple </a:t>
            </a:r>
            <a:r>
              <a:rPr lang="en-US" i="1" dirty="0" err="1"/>
              <a:t>xmin</a:t>
            </a:r>
            <a:r>
              <a:rPr lang="en-US" dirty="0"/>
              <a:t>, </a:t>
            </a:r>
            <a:r>
              <a:rPr lang="en-US" i="1" dirty="0" err="1"/>
              <a:t>xmax</a:t>
            </a:r>
            <a:r>
              <a:rPr lang="en-US" dirty="0"/>
              <a:t>, </a:t>
            </a:r>
            <a:r>
              <a:rPr lang="en-US" i="1" dirty="0"/>
              <a:t>infomask2</a:t>
            </a:r>
            <a:r>
              <a:rPr lang="en-US" dirty="0"/>
              <a:t>, </a:t>
            </a:r>
            <a:r>
              <a:rPr lang="en-US" i="1" dirty="0" err="1"/>
              <a:t>infomask</a:t>
            </a:r>
            <a:r>
              <a:rPr lang="en-US" dirty="0"/>
              <a:t> </a:t>
            </a:r>
          </a:p>
          <a:p>
            <a:pPr lvl="1"/>
            <a:r>
              <a:rPr lang="en-US" dirty="0"/>
              <a:t>Get the tuple user data </a:t>
            </a:r>
          </a:p>
          <a:p>
            <a:pPr lvl="1"/>
            <a:r>
              <a:rPr lang="en-US" dirty="0"/>
              <a:t>Get the whole tuple data (including </a:t>
            </a:r>
            <a:r>
              <a:rPr lang="en-US" i="1" dirty="0" err="1"/>
              <a:t>HeapTupleHeaderData</a:t>
            </a:r>
            <a:r>
              <a:rPr lang="en-US" dirty="0"/>
              <a:t> and user data) </a:t>
            </a:r>
          </a:p>
          <a:p>
            <a:pPr fontAlgn="base"/>
            <a:endParaRPr lang="en-US" dirty="0"/>
          </a:p>
          <a:p>
            <a:endParaRPr lang="en-US" dirty="0"/>
          </a:p>
        </p:txBody>
      </p:sp>
      <p:sp>
        <p:nvSpPr>
          <p:cNvPr id="15" name="Title 14">
            <a:extLst>
              <a:ext uri="{FF2B5EF4-FFF2-40B4-BE49-F238E27FC236}">
                <a16:creationId xmlns:a16="http://schemas.microsoft.com/office/drawing/2014/main" id="{4242E327-1FE9-9B37-90A2-A9F27F764646}"/>
              </a:ext>
            </a:extLst>
          </p:cNvPr>
          <p:cNvSpPr>
            <a:spLocks noGrp="1"/>
          </p:cNvSpPr>
          <p:nvPr>
            <p:ph type="title"/>
          </p:nvPr>
        </p:nvSpPr>
        <p:spPr/>
        <p:txBody>
          <a:bodyPr/>
          <a:lstStyle/>
          <a:p>
            <a:r>
              <a:rPr lang="en-US" dirty="0"/>
              <a:t>We’ll see</a:t>
            </a:r>
          </a:p>
        </p:txBody>
      </p:sp>
    </p:spTree>
    <p:extLst>
      <p:ext uri="{BB962C8B-B14F-4D97-AF65-F5344CB8AC3E}">
        <p14:creationId xmlns:p14="http://schemas.microsoft.com/office/powerpoint/2010/main" val="258549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21"/>
          </p:nvPr>
        </p:nvPicPr>
        <p:blipFill>
          <a:blip r:embed="rId2"/>
          <a:srcRect t="19471" b="19471"/>
          <a:stretch>
            <a:fillRect/>
          </a:stretch>
        </p:blipFill>
        <p:spPr>
          <a:xfrm>
            <a:off x="683039" y="1302172"/>
            <a:ext cx="11078059" cy="5058929"/>
          </a:xfrm>
        </p:spPr>
      </p:pic>
      <p:sp>
        <p:nvSpPr>
          <p:cNvPr id="15" name="Title 14">
            <a:extLst>
              <a:ext uri="{FF2B5EF4-FFF2-40B4-BE49-F238E27FC236}">
                <a16:creationId xmlns:a16="http://schemas.microsoft.com/office/drawing/2014/main" id="{4242E327-1FE9-9B37-90A2-A9F27F764646}"/>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889221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3426324C-7C52-F687-43C4-4B1A6D14E9EE}"/>
              </a:ext>
            </a:extLst>
          </p:cNvPr>
          <p:cNvSpPr>
            <a:spLocks noGrp="1"/>
          </p:cNvSpPr>
          <p:nvPr>
            <p:ph sz="quarter" idx="21"/>
          </p:nvPr>
        </p:nvSpPr>
        <p:spPr/>
        <p:txBody>
          <a:bodyPr>
            <a:normAutofit/>
          </a:bodyPr>
          <a:lstStyle/>
          <a:p>
            <a:r>
              <a:rPr lang="en-US" dirty="0"/>
              <a:t>Be the counterparts of the </a:t>
            </a:r>
            <a:r>
              <a:rPr lang="en-US" i="1" dirty="0" err="1"/>
              <a:t>pageinspect’s</a:t>
            </a:r>
            <a:r>
              <a:rPr lang="en-US" dirty="0"/>
              <a:t>:</a:t>
            </a:r>
          </a:p>
          <a:p>
            <a:pPr lvl="1"/>
            <a:r>
              <a:rPr lang="en-US" i="1" dirty="0" err="1"/>
              <a:t>page_header</a:t>
            </a:r>
            <a:endParaRPr lang="en-US" i="1" dirty="0"/>
          </a:p>
          <a:p>
            <a:pPr lvl="1"/>
            <a:r>
              <a:rPr lang="en-US" i="1" dirty="0" err="1"/>
              <a:t>heap_page_items</a:t>
            </a:r>
            <a:endParaRPr lang="en-US" i="1" dirty="0"/>
          </a:p>
          <a:p>
            <a:pPr lvl="1"/>
            <a:r>
              <a:rPr lang="en-US" i="1" dirty="0" err="1"/>
              <a:t>bt_metap</a:t>
            </a:r>
            <a:endParaRPr lang="en-US" i="1" dirty="0"/>
          </a:p>
          <a:p>
            <a:pPr lvl="1"/>
            <a:r>
              <a:rPr lang="en-US" i="1" dirty="0" err="1"/>
              <a:t>bt_page_items</a:t>
            </a:r>
            <a:endParaRPr lang="en-US" i="1" dirty="0"/>
          </a:p>
          <a:p>
            <a:pPr lvl="1"/>
            <a:r>
              <a:rPr lang="en-US" i="1" dirty="0" err="1"/>
              <a:t>bt_page_stats</a:t>
            </a:r>
            <a:r>
              <a:rPr lang="en-US" i="1" dirty="0"/>
              <a:t> </a:t>
            </a:r>
          </a:p>
          <a:p>
            <a:pPr marL="227012" lvl="1" indent="0">
              <a:buNone/>
            </a:pPr>
            <a:r>
              <a:rPr lang="en-US" dirty="0"/>
              <a:t>functions to get the same information directly from the “disk”</a:t>
            </a:r>
          </a:p>
        </p:txBody>
      </p:sp>
      <p:sp>
        <p:nvSpPr>
          <p:cNvPr id="15" name="Title 14">
            <a:extLst>
              <a:ext uri="{FF2B5EF4-FFF2-40B4-BE49-F238E27FC236}">
                <a16:creationId xmlns:a16="http://schemas.microsoft.com/office/drawing/2014/main" id="{4242E327-1FE9-9B37-90A2-A9F27F764646}"/>
              </a:ext>
            </a:extLst>
          </p:cNvPr>
          <p:cNvSpPr>
            <a:spLocks noGrp="1"/>
          </p:cNvSpPr>
          <p:nvPr>
            <p:ph type="title"/>
          </p:nvPr>
        </p:nvSpPr>
        <p:spPr/>
        <p:txBody>
          <a:bodyPr/>
          <a:lstStyle/>
          <a:p>
            <a:r>
              <a:rPr lang="en-US" dirty="0"/>
              <a:t>Now we can write Shell scripts to…</a:t>
            </a:r>
          </a:p>
        </p:txBody>
      </p:sp>
    </p:spTree>
    <p:extLst>
      <p:ext uri="{BB962C8B-B14F-4D97-AF65-F5344CB8AC3E}">
        <p14:creationId xmlns:p14="http://schemas.microsoft.com/office/powerpoint/2010/main" val="9007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3426324C-7C52-F687-43C4-4B1A6D14E9EE}"/>
              </a:ext>
            </a:extLst>
          </p:cNvPr>
          <p:cNvSpPr>
            <a:spLocks noGrp="1"/>
          </p:cNvSpPr>
          <p:nvPr>
            <p:ph sz="quarter" idx="21"/>
          </p:nvPr>
        </p:nvSpPr>
        <p:spPr/>
        <p:txBody>
          <a:bodyPr>
            <a:normAutofit/>
          </a:bodyPr>
          <a:lstStyle/>
          <a:p>
            <a:pPr marL="0" indent="0">
              <a:buNone/>
            </a:pPr>
            <a:endParaRPr lang="en-US" dirty="0"/>
          </a:p>
          <a:p>
            <a:r>
              <a:rPr lang="en-US" dirty="0"/>
              <a:t>get the </a:t>
            </a:r>
            <a:r>
              <a:rPr lang="en-US" i="1" dirty="0" err="1"/>
              <a:t>xact</a:t>
            </a:r>
            <a:r>
              <a:rPr lang="en-US" dirty="0"/>
              <a:t> status directly from the filesystem files with a shell script</a:t>
            </a:r>
          </a:p>
          <a:p>
            <a:endParaRPr lang="en-US" dirty="0"/>
          </a:p>
          <a:p>
            <a:r>
              <a:rPr lang="en-US" dirty="0"/>
              <a:t>get the </a:t>
            </a:r>
            <a:r>
              <a:rPr lang="en-US" i="1" dirty="0" err="1"/>
              <a:t>multixid</a:t>
            </a:r>
            <a:r>
              <a:rPr lang="en-US" dirty="0"/>
              <a:t> members directly from the filesystem files with a shell script</a:t>
            </a:r>
          </a:p>
          <a:p>
            <a:endParaRPr lang="en-US" dirty="0"/>
          </a:p>
          <a:p>
            <a:r>
              <a:rPr lang="en-US" dirty="0"/>
              <a:t>…..</a:t>
            </a:r>
          </a:p>
        </p:txBody>
      </p:sp>
      <p:sp>
        <p:nvSpPr>
          <p:cNvPr id="15" name="Title 14">
            <a:extLst>
              <a:ext uri="{FF2B5EF4-FFF2-40B4-BE49-F238E27FC236}">
                <a16:creationId xmlns:a16="http://schemas.microsoft.com/office/drawing/2014/main" id="{4242E327-1FE9-9B37-90A2-A9F27F764646}"/>
              </a:ext>
            </a:extLst>
          </p:cNvPr>
          <p:cNvSpPr>
            <a:spLocks noGrp="1"/>
          </p:cNvSpPr>
          <p:nvPr>
            <p:ph type="title"/>
          </p:nvPr>
        </p:nvSpPr>
        <p:spPr/>
        <p:txBody>
          <a:bodyPr/>
          <a:lstStyle/>
          <a:p>
            <a:r>
              <a:rPr lang="en-US" dirty="0"/>
              <a:t>And…</a:t>
            </a:r>
          </a:p>
        </p:txBody>
      </p:sp>
    </p:spTree>
    <p:extLst>
      <p:ext uri="{BB962C8B-B14F-4D97-AF65-F5344CB8AC3E}">
        <p14:creationId xmlns:p14="http://schemas.microsoft.com/office/powerpoint/2010/main" val="266650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3">
      <a:dk1>
        <a:sysClr val="windowText" lastClr="000000"/>
      </a:dk1>
      <a:lt1>
        <a:sysClr val="window" lastClr="FFFFFF"/>
      </a:lt1>
      <a:dk2>
        <a:srgbClr val="232F3E"/>
      </a:dk2>
      <a:lt2>
        <a:srgbClr val="F1F3F3"/>
      </a:lt2>
      <a:accent1>
        <a:srgbClr val="005276"/>
      </a:accent1>
      <a:accent2>
        <a:srgbClr val="ADE422"/>
      </a:accent2>
      <a:accent3>
        <a:srgbClr val="F1F3F3"/>
      </a:accent3>
      <a:accent4>
        <a:srgbClr val="D4DADA"/>
      </a:accent4>
      <a:accent5>
        <a:srgbClr val="29208A"/>
      </a:accent5>
      <a:accent6>
        <a:srgbClr val="008296"/>
      </a:accent6>
      <a:hlink>
        <a:srgbClr val="008296"/>
      </a:hlink>
      <a:folHlink>
        <a:srgbClr val="008296"/>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5_TC-2022-OneBrand">
  <a:themeElements>
    <a:clrScheme name="AWS Dark 5">
      <a:dk1>
        <a:sysClr val="windowText" lastClr="000000"/>
      </a:dk1>
      <a:lt1>
        <a:sysClr val="window" lastClr="FFFFFF"/>
      </a:lt1>
      <a:dk2>
        <a:srgbClr val="232F3E"/>
      </a:dk2>
      <a:lt2>
        <a:srgbClr val="F1F3F3"/>
      </a:lt2>
      <a:accent1>
        <a:srgbClr val="36C2B4"/>
      </a:accent1>
      <a:accent2>
        <a:srgbClr val="005276"/>
      </a:accent2>
      <a:accent3>
        <a:srgbClr val="F1F3F3"/>
      </a:accent3>
      <a:accent4>
        <a:srgbClr val="FF9900"/>
      </a:accent4>
      <a:accent5>
        <a:srgbClr val="008296"/>
      </a:accent5>
      <a:accent6>
        <a:srgbClr val="ADE422"/>
      </a:accent6>
      <a:hlink>
        <a:srgbClr val="ADE422"/>
      </a:hlink>
      <a:folHlink>
        <a:srgbClr val="ADE422"/>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CF5D4A0C-DA44-4347-ADAC-DC581C90752A}"/>
    </a:ext>
  </a:extLst>
</a:theme>
</file>

<file path=ppt/theme/theme3.xml><?xml version="1.0" encoding="utf-8"?>
<a:theme xmlns:a="http://schemas.openxmlformats.org/drawingml/2006/main" name="TC-2022-OneBrand">
  <a:themeElements>
    <a:clrScheme name="AWS Light 03">
      <a:dk1>
        <a:sysClr val="windowText" lastClr="000000"/>
      </a:dk1>
      <a:lt1>
        <a:sysClr val="window" lastClr="FFFFFF"/>
      </a:lt1>
      <a:dk2>
        <a:srgbClr val="232F3E"/>
      </a:dk2>
      <a:lt2>
        <a:srgbClr val="F1F3F3"/>
      </a:lt2>
      <a:accent1>
        <a:srgbClr val="005276"/>
      </a:accent1>
      <a:accent2>
        <a:srgbClr val="ADE422"/>
      </a:accent2>
      <a:accent3>
        <a:srgbClr val="F1F3F3"/>
      </a:accent3>
      <a:accent4>
        <a:srgbClr val="D4DADA"/>
      </a:accent4>
      <a:accent5>
        <a:srgbClr val="29208A"/>
      </a:accent5>
      <a:accent6>
        <a:srgbClr val="008296"/>
      </a:accent6>
      <a:hlink>
        <a:srgbClr val="008296"/>
      </a:hlink>
      <a:folHlink>
        <a:srgbClr val="008296"/>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2022-OneBrand" id="{1E0935A2-D526-4A12-B241-0FAEB6F61FA0}" vid="{69B9F37C-ED59-43D2-BD6A-F355EEF6C86D}"/>
    </a:ext>
  </a:extLst>
</a:theme>
</file>

<file path=ppt/theme/theme4.xml><?xml version="1.0" encoding="utf-8"?>
<a:theme xmlns:a="http://schemas.openxmlformats.org/drawingml/2006/main" name="2_TC-2022-OneBrand">
  <a:themeElements>
    <a:clrScheme name="AWS Dark 5">
      <a:dk1>
        <a:sysClr val="windowText" lastClr="000000"/>
      </a:dk1>
      <a:lt1>
        <a:sysClr val="window" lastClr="FFFFFF"/>
      </a:lt1>
      <a:dk2>
        <a:srgbClr val="232F3E"/>
      </a:dk2>
      <a:lt2>
        <a:srgbClr val="F1F3F3"/>
      </a:lt2>
      <a:accent1>
        <a:srgbClr val="36C2B4"/>
      </a:accent1>
      <a:accent2>
        <a:srgbClr val="005276"/>
      </a:accent2>
      <a:accent3>
        <a:srgbClr val="F1F3F3"/>
      </a:accent3>
      <a:accent4>
        <a:srgbClr val="FF9900"/>
      </a:accent4>
      <a:accent5>
        <a:srgbClr val="008296"/>
      </a:accent5>
      <a:accent6>
        <a:srgbClr val="ADE422"/>
      </a:accent6>
      <a:hlink>
        <a:srgbClr val="ADE422"/>
      </a:hlink>
      <a:folHlink>
        <a:srgbClr val="ADE422"/>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Presentation21" id="{FEA59581-A372-429C-9904-0D63AA0B6159}" vid="{53BCA9B7-BC12-41F0-94BC-57591EA9CC5B}"/>
    </a:ext>
  </a:extLst>
</a:theme>
</file>

<file path=docProps/app.xml><?xml version="1.0" encoding="utf-8"?>
<Properties xmlns="http://schemas.openxmlformats.org/officeDocument/2006/extended-properties" xmlns:vt="http://schemas.openxmlformats.org/officeDocument/2006/docPropsVTypes">
  <TotalTime>213</TotalTime>
  <Words>464</Words>
  <Application>Microsoft Macintosh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15</vt:i4>
      </vt:variant>
    </vt:vector>
  </HeadingPairs>
  <TitlesOfParts>
    <vt:vector size="23" baseType="lpstr">
      <vt:lpstr>Amazon Ember</vt:lpstr>
      <vt:lpstr>Amazon Ember Heavy</vt:lpstr>
      <vt:lpstr>Arial</vt:lpstr>
      <vt:lpstr>Lucida Console</vt:lpstr>
      <vt:lpstr>4_TC-2022-OneBrand</vt:lpstr>
      <vt:lpstr>5_TC-2022-OneBrand</vt:lpstr>
      <vt:lpstr>TC-2022-OneBrand</vt:lpstr>
      <vt:lpstr>2_TC-2022-OneBrand</vt:lpstr>
      <vt:lpstr>    How to create a hacking toolkit thanks to the pageinspect extension and some Linux commands like dd, od…?</vt:lpstr>
      <vt:lpstr>About me</vt:lpstr>
      <vt:lpstr>Agenda</vt:lpstr>
      <vt:lpstr>We’ll Use</vt:lpstr>
      <vt:lpstr>We’ll Use</vt:lpstr>
      <vt:lpstr>We’ll see</vt:lpstr>
      <vt:lpstr>Demo</vt:lpstr>
      <vt:lpstr>Now we can write Shell scripts to…</vt:lpstr>
      <vt:lpstr>And…</vt:lpstr>
      <vt:lpstr>Demo</vt:lpstr>
      <vt:lpstr>Cool stuff with pageinspect</vt:lpstr>
      <vt:lpstr>Demo</vt:lpstr>
      <vt:lpstr>That’s nice but why? How is it useful? </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course title here</dc:title>
  <dc:creator>Bertrand Drouvot</dc:creator>
  <cp:lastModifiedBy>Bertrand Drouvot</cp:lastModifiedBy>
  <cp:revision>24</cp:revision>
  <dcterms:created xsi:type="dcterms:W3CDTF">2022-07-06T16:48:54Z</dcterms:created>
  <dcterms:modified xsi:type="dcterms:W3CDTF">2022-08-01T10:33:40Z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ies>
</file>