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56" r:id="rId3"/>
    <p:sldId id="277" r:id="rId4"/>
    <p:sldId id="264" r:id="rId5"/>
    <p:sldId id="257" r:id="rId6"/>
    <p:sldId id="258" r:id="rId7"/>
    <p:sldId id="259" r:id="rId8"/>
    <p:sldId id="260" r:id="rId9"/>
    <p:sldId id="261" r:id="rId10"/>
    <p:sldId id="278" r:id="rId11"/>
    <p:sldId id="262" r:id="rId12"/>
    <p:sldId id="279" r:id="rId13"/>
    <p:sldId id="263" r:id="rId14"/>
    <p:sldId id="265" r:id="rId15"/>
    <p:sldId id="266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embeddedFontLst>
    <p:embeddedFont>
      <p:font typeface="KoPub돋움체 Bold" panose="00000800000000000000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" y="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D4124-5366-40C5-AD7F-E603F0B85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B7EF71-7AFB-49FB-951B-0331036BF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45F5D-4C19-4AA3-AE78-CAE5BF7B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FC03-A1B0-4D5C-AD03-2BAC1DF1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F7EF1-536E-4A19-8ABD-5BF18323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5A8E-9409-4F86-8A54-8EC7268E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22D45-47FC-40CF-9C31-8486B4FFD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089C9-B02E-43F1-A721-FC546DD8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128B0-2A41-41C4-A4F5-21ADB7A0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36A43-69C9-4084-9F85-52A6014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004C4-8D59-4940-BCB5-962C7C861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A51E5-A4AF-457C-A47F-7622D915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AAB56-F9E4-4854-85CA-5E91744C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74873-D00C-47D2-8964-BB336E4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E867D-E306-405A-96B5-0DD5079B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5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7637D-DCC8-4A23-B69C-F931149FF6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3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2D5-A448-432A-960F-3019258C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204B6-C265-4F34-A998-0E719541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B8899-BE01-4AE8-942E-27D24571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08994-A249-4C73-BAAF-ECC84CCB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0AF76-F4CC-4109-B30D-2FAFBD7A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C8F9-82BD-4FD1-9429-C251513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E7D25-B50E-45EB-AB1E-BA18BF15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567DD-87D2-4991-A6AA-8E6BA7CE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F2AC8-4D1F-4E65-9548-7C4B3EA4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C77DD-AB9E-4084-A0E9-C5DFDC05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353F-2119-40BB-B1D0-A54C9BA1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17A54-B736-4E17-9031-E8A6613DB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4276D-A4EB-485D-A8F0-7EA5EF26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57BC5-D572-45BD-AB03-967E47FE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7409F-7602-41B9-88BC-28C247C5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C12BF-8015-4359-9684-3D7C47A3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2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5D7F-5CDE-4792-9033-A3FAC5DA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FA722-A77C-4035-A8CE-B9BA5418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9280D-AA2B-42E2-84EB-E1B8B9EB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E30E9-8CA6-49FD-AFCC-AE59AF09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1E78A2-3F87-4616-9A0D-2624E07EC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67D45-D670-4297-BFFD-BDA20A4F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8060E1-7951-4A78-8FD1-F869AC4E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5D66E-DDCD-454F-9BCC-55149D42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F691-EF65-42BD-B6E7-7AB54919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9E399-5447-4E06-9C11-369DCF5B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E349A-151C-4CCC-BFE3-2F38D558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BAD-07D6-4789-92E2-A43CF14D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BFC36-2F0C-45E0-B566-19A5273B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203BC-FF1C-4C0D-A20B-0D9DBE9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3BD48-2B02-45BE-B872-B3265069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A8AB-EAA5-48B8-B6F5-A04E610A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DD008-EC98-43FA-A000-D36E0814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DDD57-F667-4926-8311-6626B9E3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5E7F0-D6FD-4A0D-83E3-53CEB8A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2D437-283B-4886-8B6B-E9797B9D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2324E-1A64-4DF7-AA74-1A822AEA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7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70D2-A63B-4BAD-A7C2-6976E7D5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F104D-05A4-461E-B518-09298268F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131EA-4619-4554-A36D-646DE2CB2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6B367-932A-41F9-860C-DD2CA51E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65044-3F20-47B8-AAAA-E90BD8C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46DE3-54CB-4F39-BA61-8BBCB16C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6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04A6C-17CA-4640-B49C-E54E810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A8253-4970-4056-B701-F44429A6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D523B-2B30-441E-A397-486562F78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2512-0C73-4D39-9BD0-8DDDE30154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02E43-5AF3-4502-89CD-D10FDA3B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5DEC9-1862-40CB-880F-71E7BD28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43AF-6662-478D-9B26-9C4AB5494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D3A0258-6D94-4C83-99FE-7136504EA080}"/>
              </a:ext>
            </a:extLst>
          </p:cNvPr>
          <p:cNvSpPr txBox="1"/>
          <p:nvPr/>
        </p:nvSpPr>
        <p:spPr>
          <a:xfrm>
            <a:off x="3721691" y="2413337"/>
            <a:ext cx="492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 </a:t>
            </a:r>
            <a:r>
              <a:rPr lang="en-US" altLang="ko-KR" sz="60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FC863-9EDC-400F-8E27-E4155DC1F01C}"/>
              </a:ext>
            </a:extLst>
          </p:cNvPr>
          <p:cNvSpPr txBox="1"/>
          <p:nvPr/>
        </p:nvSpPr>
        <p:spPr>
          <a:xfrm>
            <a:off x="4845503" y="3404508"/>
            <a:ext cx="395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Branch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 request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협업</a:t>
            </a:r>
          </a:p>
          <a:p>
            <a:pPr algn="ctr"/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567B6D-0592-48F9-AA3F-911A109E6BB5}"/>
              </a:ext>
            </a:extLst>
          </p:cNvPr>
          <p:cNvCxnSpPr>
            <a:cxnSpLocks/>
          </p:cNvCxnSpPr>
          <p:nvPr/>
        </p:nvCxnSpPr>
        <p:spPr>
          <a:xfrm>
            <a:off x="5216979" y="3322864"/>
            <a:ext cx="318407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0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994984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994984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99498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75297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615126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615126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693230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693230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5693230"/>
            <a:ext cx="328750" cy="33674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9DEBB0-49EE-4423-92AC-9F9A64D128C8}"/>
              </a:ext>
            </a:extLst>
          </p:cNvPr>
          <p:cNvCxnSpPr/>
          <p:nvPr/>
        </p:nvCxnSpPr>
        <p:spPr>
          <a:xfrm>
            <a:off x="2124891" y="3474721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B6468-A601-4BC5-ADB4-A100ECCF8844}"/>
              </a:ext>
            </a:extLst>
          </p:cNvPr>
          <p:cNvSpPr txBox="1"/>
          <p:nvPr/>
        </p:nvSpPr>
        <p:spPr>
          <a:xfrm>
            <a:off x="5340512" y="184162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279DA-4D30-4736-9D1E-727F69583226}"/>
              </a:ext>
            </a:extLst>
          </p:cNvPr>
          <p:cNvSpPr txBox="1"/>
          <p:nvPr/>
        </p:nvSpPr>
        <p:spPr>
          <a:xfrm>
            <a:off x="2183693" y="6151267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776DFC-AD2B-48DB-BFA5-3475418FF63E}"/>
              </a:ext>
            </a:extLst>
          </p:cNvPr>
          <p:cNvSpPr txBox="1"/>
          <p:nvPr/>
        </p:nvSpPr>
        <p:spPr>
          <a:xfrm>
            <a:off x="5792278" y="3719799"/>
            <a:ext cx="376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브랜치로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switch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25CC-569F-49D2-A505-BB42A7615907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(7 / 10)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B216B3-38CC-40E9-BD12-D119E77A4BBC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812097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812097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812096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57008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5968382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5968381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510343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510343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5510343"/>
            <a:ext cx="328750" cy="3367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3279DA-4D30-4736-9D1E-727F69583226}"/>
              </a:ext>
            </a:extLst>
          </p:cNvPr>
          <p:cNvSpPr txBox="1"/>
          <p:nvPr/>
        </p:nvSpPr>
        <p:spPr>
          <a:xfrm>
            <a:off x="2183693" y="5968380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6026D6-416D-45ED-8641-C47D3961E1A3}"/>
              </a:ext>
            </a:extLst>
          </p:cNvPr>
          <p:cNvCxnSpPr>
            <a:cxnSpLocks/>
          </p:cNvCxnSpPr>
          <p:nvPr/>
        </p:nvCxnSpPr>
        <p:spPr>
          <a:xfrm flipH="1">
            <a:off x="3204754" y="1796057"/>
            <a:ext cx="1654629" cy="2016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E92CF9D-9005-4700-A4EF-5C2F18E8F97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5999" y="1743837"/>
            <a:ext cx="0" cy="2068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084D05E-298B-4743-B5E0-0FF0B0984816}"/>
              </a:ext>
            </a:extLst>
          </p:cNvPr>
          <p:cNvCxnSpPr>
            <a:cxnSpLocks/>
          </p:cNvCxnSpPr>
          <p:nvPr/>
        </p:nvCxnSpPr>
        <p:spPr>
          <a:xfrm>
            <a:off x="7159392" y="1796057"/>
            <a:ext cx="1801728" cy="2016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2951DB-6C6F-4446-A708-896A8E569449}"/>
              </a:ext>
            </a:extLst>
          </p:cNvPr>
          <p:cNvSpPr txBox="1"/>
          <p:nvPr/>
        </p:nvSpPr>
        <p:spPr>
          <a:xfrm>
            <a:off x="5675810" y="2540633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F9D14-3411-49FF-9DAB-B4DF4348F6C2}"/>
              </a:ext>
            </a:extLst>
          </p:cNvPr>
          <p:cNvSpPr txBox="1"/>
          <p:nvPr/>
        </p:nvSpPr>
        <p:spPr>
          <a:xfrm>
            <a:off x="3743634" y="2540633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F98AD-C2FF-44C4-8B3B-B7CCFF0C51D6}"/>
              </a:ext>
            </a:extLst>
          </p:cNvPr>
          <p:cNvSpPr txBox="1"/>
          <p:nvPr/>
        </p:nvSpPr>
        <p:spPr>
          <a:xfrm>
            <a:off x="7506750" y="2540633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09D178-2E08-490B-B22D-034156E888EE}"/>
              </a:ext>
            </a:extLst>
          </p:cNvPr>
          <p:cNvSpPr txBox="1"/>
          <p:nvPr/>
        </p:nvSpPr>
        <p:spPr>
          <a:xfrm>
            <a:off x="7332616" y="1988346"/>
            <a:ext cx="35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내용을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0BF51-0A5F-44B0-BA32-811E806068C9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(8 / 10)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6E94FC-8278-49C8-B90E-5BE8D8CF981A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812097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812097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812096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57008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510343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510343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5510343"/>
            <a:ext cx="328750" cy="3367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90BF51-0A5F-44B0-BA32-811E806068C9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(9 / 10)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FC4C6-9746-4360-A164-67013A5A9E74}"/>
              </a:ext>
            </a:extLst>
          </p:cNvPr>
          <p:cNvCxnSpPr/>
          <p:nvPr/>
        </p:nvCxnSpPr>
        <p:spPr>
          <a:xfrm>
            <a:off x="2124891" y="3030583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D4FE64-7399-46D3-B587-BE18AED3056B}"/>
              </a:ext>
            </a:extLst>
          </p:cNvPr>
          <p:cNvSpPr txBox="1"/>
          <p:nvPr/>
        </p:nvSpPr>
        <p:spPr>
          <a:xfrm>
            <a:off x="5849942" y="3280785"/>
            <a:ext cx="38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원격 저장소에서 병합 완료 된 로컬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삭제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EB6D2CC-C6BA-4E74-BF30-C8FB4FAF0659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4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812097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812097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812096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109675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570089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57008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5968382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feature/delete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5968381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feature/post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892795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892795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5892795"/>
            <a:ext cx="328750" cy="3367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3279DA-4D30-4736-9D1E-727F69583226}"/>
              </a:ext>
            </a:extLst>
          </p:cNvPr>
          <p:cNvSpPr txBox="1"/>
          <p:nvPr/>
        </p:nvSpPr>
        <p:spPr>
          <a:xfrm>
            <a:off x="2183693" y="5968380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feature/pay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E57C70-5FE9-4C70-9CDE-7C41CDFDE8B0}"/>
              </a:ext>
            </a:extLst>
          </p:cNvPr>
          <p:cNvCxnSpPr/>
          <p:nvPr/>
        </p:nvCxnSpPr>
        <p:spPr>
          <a:xfrm>
            <a:off x="2124891" y="3030583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E0E3DB-14AA-4F6D-A97C-0C47C91DCEED}"/>
              </a:ext>
            </a:extLst>
          </p:cNvPr>
          <p:cNvSpPr txBox="1"/>
          <p:nvPr/>
        </p:nvSpPr>
        <p:spPr>
          <a:xfrm>
            <a:off x="5849942" y="3280785"/>
            <a:ext cx="38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새로운 기능 추가를 위해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branch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 및 과정 반복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53B2C-0081-4639-88CF-4A736BB17CBE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(10 / 10)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F3248F-CD7C-472C-B313-0DF66860C627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9309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8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F2A75-00F3-4D8D-BC45-EEBE63CAC251}"/>
              </a:ext>
            </a:extLst>
          </p:cNvPr>
          <p:cNvSpPr txBox="1"/>
          <p:nvPr/>
        </p:nvSpPr>
        <p:spPr>
          <a:xfrm>
            <a:off x="2024743" y="2337804"/>
            <a:ext cx="8142514" cy="109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</a:t>
            </a:r>
          </a:p>
        </p:txBody>
      </p:sp>
    </p:spTree>
    <p:extLst>
      <p:ext uri="{BB962C8B-B14F-4D97-AF65-F5344CB8AC3E}">
        <p14:creationId xmlns:p14="http://schemas.microsoft.com/office/powerpoint/2010/main" val="261292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3119B8-834D-4107-89E1-A20E7FF76190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E872B4-8171-4934-8510-2722244BDEC9}"/>
              </a:ext>
            </a:extLst>
          </p:cNvPr>
          <p:cNvSpPr txBox="1"/>
          <p:nvPr/>
        </p:nvSpPr>
        <p:spPr>
          <a:xfrm>
            <a:off x="3023114" y="1470115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11F7A-1405-412C-A544-E9D96D62AAFC}"/>
              </a:ext>
            </a:extLst>
          </p:cNvPr>
          <p:cNvSpPr txBox="1"/>
          <p:nvPr/>
        </p:nvSpPr>
        <p:spPr>
          <a:xfrm>
            <a:off x="8595979" y="1409153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740D1-DEF5-4C04-A1BC-12EA1F0D9719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BC04FE-9614-423F-A7C6-198CC78E0F8C}"/>
              </a:ext>
            </a:extLst>
          </p:cNvPr>
          <p:cNvCxnSpPr>
            <a:cxnSpLocks/>
          </p:cNvCxnSpPr>
          <p:nvPr/>
        </p:nvCxnSpPr>
        <p:spPr>
          <a:xfrm>
            <a:off x="1341739" y="3394166"/>
            <a:ext cx="94394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255E21-7716-4833-8BDC-E48B193DDACC}"/>
              </a:ext>
            </a:extLst>
          </p:cNvPr>
          <p:cNvSpPr txBox="1"/>
          <p:nvPr/>
        </p:nvSpPr>
        <p:spPr>
          <a:xfrm>
            <a:off x="4298729" y="2713396"/>
            <a:ext cx="38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소유권이 없는 원격 저장소를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통해 복제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AEFE728-DEFC-4FBE-A4CE-946935D9EB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1C6F1CE-D2A5-4599-AD2D-191FD3DAA489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31FDB-1965-4082-8061-96134D628C40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(1 / 10)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B38B33-17F4-401F-9AB7-A4806F25B42F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8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3119B8-834D-4107-89E1-A20E7FF76190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8820207" y="2301841"/>
            <a:ext cx="53827" cy="157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E872B4-8171-4934-8510-2722244BDEC9}"/>
              </a:ext>
            </a:extLst>
          </p:cNvPr>
          <p:cNvSpPr txBox="1"/>
          <p:nvPr/>
        </p:nvSpPr>
        <p:spPr>
          <a:xfrm>
            <a:off x="3023114" y="1470115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11F7A-1405-412C-A544-E9D96D62AAFC}"/>
              </a:ext>
            </a:extLst>
          </p:cNvPr>
          <p:cNvSpPr txBox="1"/>
          <p:nvPr/>
        </p:nvSpPr>
        <p:spPr>
          <a:xfrm>
            <a:off x="8595979" y="1409153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7A314-B353-4FD0-B457-83411CA73304}"/>
              </a:ext>
            </a:extLst>
          </p:cNvPr>
          <p:cNvSpPr txBox="1"/>
          <p:nvPr/>
        </p:nvSpPr>
        <p:spPr>
          <a:xfrm>
            <a:off x="8421206" y="2800771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3C0CCD-8012-4509-9DA5-12DC44214F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E7AD1-EE37-49E3-AD6D-9645CD34DC58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1D5D-E626-4968-A1C8-E9BACFACC989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(2 / 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E67B5-C206-4453-BBF1-26389F248A90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620CC0-0F21-4378-B6D9-A4DFF8BA4F1C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3119B8-834D-4107-89E1-A20E7FF76190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8820207" y="2301841"/>
            <a:ext cx="53827" cy="157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E872B4-8171-4934-8510-2722244BDEC9}"/>
              </a:ext>
            </a:extLst>
          </p:cNvPr>
          <p:cNvSpPr txBox="1"/>
          <p:nvPr/>
        </p:nvSpPr>
        <p:spPr>
          <a:xfrm>
            <a:off x="3023114" y="1470115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11F7A-1405-412C-A544-E9D96D62AAFC}"/>
              </a:ext>
            </a:extLst>
          </p:cNvPr>
          <p:cNvSpPr txBox="1"/>
          <p:nvPr/>
        </p:nvSpPr>
        <p:spPr>
          <a:xfrm>
            <a:off x="8595979" y="1409153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7A314-B353-4FD0-B457-83411CA73304}"/>
              </a:ext>
            </a:extLst>
          </p:cNvPr>
          <p:cNvSpPr txBox="1"/>
          <p:nvPr/>
        </p:nvSpPr>
        <p:spPr>
          <a:xfrm>
            <a:off x="8421206" y="2800771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3C0CCD-8012-4509-9DA5-12DC44214F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E7AD1-EE37-49E3-AD6D-9645CD34DC58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9CD147-F12A-4658-909E-F8AA9991A9C2}"/>
              </a:ext>
            </a:extLst>
          </p:cNvPr>
          <p:cNvCxnSpPr>
            <a:cxnSpLocks/>
          </p:cNvCxnSpPr>
          <p:nvPr/>
        </p:nvCxnSpPr>
        <p:spPr>
          <a:xfrm>
            <a:off x="3301169" y="2216102"/>
            <a:ext cx="5170076" cy="18246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C9B080-3F53-43B5-A0AF-F082066ED01F}"/>
              </a:ext>
            </a:extLst>
          </p:cNvPr>
          <p:cNvSpPr txBox="1"/>
          <p:nvPr/>
        </p:nvSpPr>
        <p:spPr>
          <a:xfrm>
            <a:off x="2847972" y="3424393"/>
            <a:ext cx="318179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$ git remote add </a:t>
            </a:r>
            <a:r>
              <a:rPr lang="en-US" altLang="ko-KR" sz="14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upstream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[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URL]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91D6D-071E-4907-8C38-1596C0A911AD}"/>
              </a:ext>
            </a:extLst>
          </p:cNvPr>
          <p:cNvSpPr txBox="1"/>
          <p:nvPr/>
        </p:nvSpPr>
        <p:spPr>
          <a:xfrm>
            <a:off x="1876983" y="3869812"/>
            <a:ext cx="529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추후 로컬 저장소를 원본 원격 저장소와 동기화하기 위해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URL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연결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37594-37C6-4437-A903-897D28C7C2CD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(3 / 10)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AA002-1553-41DA-81A8-8E000656397B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DD773C3-AAF4-45AA-81D7-A1C53E2B57F4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3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E872B4-8171-4934-8510-2722244BDEC9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11F7A-1405-412C-A544-E9D96D62AAFC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922369"/>
            <a:ext cx="328750" cy="33674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C5465EC-4E19-48CD-B72F-CF64FCED7181}"/>
              </a:ext>
            </a:extLst>
          </p:cNvPr>
          <p:cNvCxnSpPr>
            <a:cxnSpLocks/>
          </p:cNvCxnSpPr>
          <p:nvPr/>
        </p:nvCxnSpPr>
        <p:spPr>
          <a:xfrm>
            <a:off x="1341739" y="3394166"/>
            <a:ext cx="943947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7A205D-E41B-4313-A635-6B8299A85F9F}"/>
              </a:ext>
            </a:extLst>
          </p:cNvPr>
          <p:cNvSpPr txBox="1"/>
          <p:nvPr/>
        </p:nvSpPr>
        <p:spPr>
          <a:xfrm>
            <a:off x="4452885" y="5982115"/>
            <a:ext cx="35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추가를 위해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branch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 및 기능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DD3BD-76BC-46EA-976E-BEC942A176A5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(4 / 10)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A459B3-33B6-4659-B51C-3060513D2E6C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4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922369"/>
            <a:ext cx="328750" cy="33674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1B8304-F7AC-4578-839A-959C0061192D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8820207" y="2301841"/>
            <a:ext cx="53827" cy="157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BB15E6-665C-40B0-95F6-A2DEA9C3A0C6}"/>
              </a:ext>
            </a:extLst>
          </p:cNvPr>
          <p:cNvSpPr txBox="1"/>
          <p:nvPr/>
        </p:nvSpPr>
        <p:spPr>
          <a:xfrm>
            <a:off x="8417418" y="2941301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1D198-A65D-4813-A0B4-4C960CDE3E32}"/>
              </a:ext>
            </a:extLst>
          </p:cNvPr>
          <p:cNvSpPr txBox="1"/>
          <p:nvPr/>
        </p:nvSpPr>
        <p:spPr>
          <a:xfrm>
            <a:off x="5084265" y="2985437"/>
            <a:ext cx="35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구현 후 원격 저장소에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반영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9B9E1-F60B-4728-B470-AE1031E6BD1B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(5 / 10)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BAA2E-B8A0-4A57-941E-7F198D618FBA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5CD15-E17A-4AF9-82BE-5FCF59CD81A1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DAFBEE-CC26-446E-8363-999D783FDB83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D3A0258-6D94-4C83-99FE-7136504EA080}"/>
              </a:ext>
            </a:extLst>
          </p:cNvPr>
          <p:cNvSpPr txBox="1"/>
          <p:nvPr/>
        </p:nvSpPr>
        <p:spPr>
          <a:xfrm>
            <a:off x="3517582" y="1889059"/>
            <a:ext cx="5389653" cy="307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 Shared repository model (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저장소의 소유권이 </a:t>
            </a:r>
            <a:r>
              <a:rPr lang="ko-KR" altLang="en-US" sz="16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있는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 Fork &amp; Pull model (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저장소의 소유권이 </a:t>
            </a:r>
            <a:r>
              <a:rPr lang="ko-KR" altLang="en-US" sz="16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없는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18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922369"/>
            <a:ext cx="328750" cy="336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F30B79-7CFC-493E-B33F-B29CB36247CA}"/>
              </a:ext>
            </a:extLst>
          </p:cNvPr>
          <p:cNvSpPr txBox="1"/>
          <p:nvPr/>
        </p:nvSpPr>
        <p:spPr>
          <a:xfrm>
            <a:off x="8049499" y="237924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247B8-7647-4FE3-AD1F-210DAB29D7A1}"/>
              </a:ext>
            </a:extLst>
          </p:cNvPr>
          <p:cNvSpPr txBox="1"/>
          <p:nvPr/>
        </p:nvSpPr>
        <p:spPr>
          <a:xfrm>
            <a:off x="8049499" y="271598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3DFAB-42CC-4FE2-979F-7ED79418E3CB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(6 / 10)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1BB90B-2740-442E-8C10-1A8FF830D20A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C8E99-9E89-4E69-9C9E-F7A5368536B4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0E2ED8-1F82-4918-AA9C-83E3C09656F8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9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922369"/>
            <a:ext cx="328750" cy="336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F30B79-7CFC-493E-B33F-B29CB36247CA}"/>
              </a:ext>
            </a:extLst>
          </p:cNvPr>
          <p:cNvSpPr txBox="1"/>
          <p:nvPr/>
        </p:nvSpPr>
        <p:spPr>
          <a:xfrm>
            <a:off x="8049499" y="237924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247B8-7647-4FE3-AD1F-210DAB29D7A1}"/>
              </a:ext>
            </a:extLst>
          </p:cNvPr>
          <p:cNvSpPr txBox="1"/>
          <p:nvPr/>
        </p:nvSpPr>
        <p:spPr>
          <a:xfrm>
            <a:off x="8049499" y="271598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16950F2-2C70-45DE-8CB0-361F63B21677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0800000">
            <a:off x="3378297" y="2578437"/>
            <a:ext cx="4671202" cy="27604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FF458A-3292-41DE-9724-F2C6E2DE1720}"/>
              </a:ext>
            </a:extLst>
          </p:cNvPr>
          <p:cNvSpPr txBox="1"/>
          <p:nvPr/>
        </p:nvSpPr>
        <p:spPr>
          <a:xfrm>
            <a:off x="4953143" y="2681429"/>
            <a:ext cx="14477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r>
              <a:rPr lang="ko-KR" altLang="en-US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Request</a:t>
            </a:r>
            <a:endParaRPr lang="ko-KR" altLang="en-US" sz="1600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2C690-CCFF-4235-9AFE-70A06087F7CB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(7 / 10)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EBCA8-2D36-45B1-929D-84B7D50270E2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39F02-0BFE-48E5-8F5A-7A3E7B1AF3DA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0534D-0072-4AFC-8557-BA4E8C31128D}"/>
              </a:ext>
            </a:extLst>
          </p:cNvPr>
          <p:cNvSpPr txBox="1"/>
          <p:nvPr/>
        </p:nvSpPr>
        <p:spPr>
          <a:xfrm>
            <a:off x="2625006" y="230143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4A5B1F-2B4A-4E8C-A670-D7ED29DD70C1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3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582690"/>
            <a:ext cx="328750" cy="336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F30B79-7CFC-493E-B33F-B29CB36247CA}"/>
              </a:ext>
            </a:extLst>
          </p:cNvPr>
          <p:cNvSpPr txBox="1"/>
          <p:nvPr/>
        </p:nvSpPr>
        <p:spPr>
          <a:xfrm>
            <a:off x="8049499" y="237924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247B8-7647-4FE3-AD1F-210DAB29D7A1}"/>
              </a:ext>
            </a:extLst>
          </p:cNvPr>
          <p:cNvSpPr txBox="1"/>
          <p:nvPr/>
        </p:nvSpPr>
        <p:spPr>
          <a:xfrm>
            <a:off x="8049499" y="2715985"/>
            <a:ext cx="15065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74609-D6AC-4147-8990-58F94CD1EC1B}"/>
              </a:ext>
            </a:extLst>
          </p:cNvPr>
          <p:cNvSpPr txBox="1"/>
          <p:nvPr/>
        </p:nvSpPr>
        <p:spPr>
          <a:xfrm>
            <a:off x="2608955" y="2369991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B1E6D-501B-4740-93EE-F2B98639E395}"/>
              </a:ext>
            </a:extLst>
          </p:cNvPr>
          <p:cNvSpPr txBox="1"/>
          <p:nvPr/>
        </p:nvSpPr>
        <p:spPr>
          <a:xfrm>
            <a:off x="1526369" y="2357304"/>
            <a:ext cx="12540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 완료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EC2FE-0230-464B-BE2A-330F028A9AD1}"/>
              </a:ext>
            </a:extLst>
          </p:cNvPr>
          <p:cNvSpPr txBox="1"/>
          <p:nvPr/>
        </p:nvSpPr>
        <p:spPr>
          <a:xfrm>
            <a:off x="5053748" y="5614592"/>
            <a:ext cx="376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브랜치로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switch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B496A-983F-4E58-AA8F-B39ACA9EA2A3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(8 / 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6C634-409E-40BF-8AED-09E743C27EF5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339F6-6761-429A-9EEA-F82D4FA045D4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F34B7-2B4D-451D-883E-7EE60434EDF0}"/>
              </a:ext>
            </a:extLst>
          </p:cNvPr>
          <p:cNvSpPr txBox="1"/>
          <p:nvPr/>
        </p:nvSpPr>
        <p:spPr>
          <a:xfrm>
            <a:off x="9573499" y="2701202"/>
            <a:ext cx="199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 완료 된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삭제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5CF321-AEFE-4936-B7D9-394A460CA116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582690"/>
            <a:ext cx="328750" cy="3367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F30B79-7CFC-493E-B33F-B29CB36247CA}"/>
              </a:ext>
            </a:extLst>
          </p:cNvPr>
          <p:cNvSpPr txBox="1"/>
          <p:nvPr/>
        </p:nvSpPr>
        <p:spPr>
          <a:xfrm>
            <a:off x="8049499" y="237924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AEE84C8-E36F-473F-896E-2384E75DD5B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362246" y="2216103"/>
            <a:ext cx="4902188" cy="1985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4DF556-B2D8-4E48-AC4F-4187BF6A0A66}"/>
              </a:ext>
            </a:extLst>
          </p:cNvPr>
          <p:cNvSpPr txBox="1"/>
          <p:nvPr/>
        </p:nvSpPr>
        <p:spPr>
          <a:xfrm>
            <a:off x="5360513" y="3024266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C14E3-4095-4CAA-A630-DC0A70BB18DF}"/>
              </a:ext>
            </a:extLst>
          </p:cNvPr>
          <p:cNvSpPr txBox="1"/>
          <p:nvPr/>
        </p:nvSpPr>
        <p:spPr>
          <a:xfrm>
            <a:off x="2689849" y="3526828"/>
            <a:ext cx="3511714" cy="7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 pull </a:t>
            </a:r>
            <a:r>
              <a:rPr lang="en-US" altLang="ko-KR" sz="14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upstream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master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내용을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6A1F2-4C70-4E37-9118-570DC652CF7E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(9 / 10)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B638A-29BD-4439-9EDC-90DE451FB52A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DD308A-1105-47D8-A434-FBCF3A8D7E92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D275FFD-8421-482F-B3AB-68E8F4A0B6B0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253340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479606-8C70-4C3B-9069-63EBD15D0D37}"/>
              </a:ext>
            </a:extLst>
          </p:cNvPr>
          <p:cNvSpPr txBox="1"/>
          <p:nvPr/>
        </p:nvSpPr>
        <p:spPr>
          <a:xfrm>
            <a:off x="4471252" y="5629980"/>
            <a:ext cx="35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원격 저장소에서 병합 완료 된 로컬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B8294-6882-47D1-BECD-F39A9F4737A0}"/>
              </a:ext>
            </a:extLst>
          </p:cNvPr>
          <p:cNvSpPr txBox="1"/>
          <p:nvPr/>
        </p:nvSpPr>
        <p:spPr>
          <a:xfrm>
            <a:off x="3198543" y="3600388"/>
            <a:ext cx="2494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$ git pull </a:t>
            </a:r>
            <a:r>
              <a:rPr lang="en-US" altLang="ko-KR" sz="14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upstream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master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04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C57ED-366A-48F0-8760-85C66B5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49" y="1777892"/>
            <a:ext cx="3181794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571AA-D709-4E55-883D-D3AD7776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47" y="1692156"/>
            <a:ext cx="2848373" cy="6096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AE74AF-A434-4DEF-9BAB-4BB889A3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417418" y="3872563"/>
            <a:ext cx="805578" cy="11147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514B49-2B8F-45B1-BB0B-A18826090331}"/>
              </a:ext>
            </a:extLst>
          </p:cNvPr>
          <p:cNvSpPr txBox="1"/>
          <p:nvPr/>
        </p:nvSpPr>
        <p:spPr>
          <a:xfrm>
            <a:off x="8421809" y="5170141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FB77DE-D90E-4E0A-9662-C82F2CC66435}"/>
              </a:ext>
            </a:extLst>
          </p:cNvPr>
          <p:cNvCxnSpPr>
            <a:cxnSpLocks/>
          </p:cNvCxnSpPr>
          <p:nvPr/>
        </p:nvCxnSpPr>
        <p:spPr>
          <a:xfrm>
            <a:off x="5035676" y="1996997"/>
            <a:ext cx="23317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47F6A2-A187-4EA0-AC97-6784CFE0BAD2}"/>
              </a:ext>
            </a:extLst>
          </p:cNvPr>
          <p:cNvSpPr txBox="1"/>
          <p:nvPr/>
        </p:nvSpPr>
        <p:spPr>
          <a:xfrm>
            <a:off x="5817946" y="2062214"/>
            <a:ext cx="55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fork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F7F2E-AEAC-488A-AFD8-21DDAD2ACAB8}"/>
              </a:ext>
            </a:extLst>
          </p:cNvPr>
          <p:cNvSpPr txBox="1"/>
          <p:nvPr/>
        </p:nvSpPr>
        <p:spPr>
          <a:xfrm>
            <a:off x="8049499" y="564537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CE5D-C8EF-414A-A710-4A94BF44577C}"/>
              </a:ext>
            </a:extLst>
          </p:cNvPr>
          <p:cNvSpPr txBox="1"/>
          <p:nvPr/>
        </p:nvSpPr>
        <p:spPr>
          <a:xfrm>
            <a:off x="8049499" y="5982115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EED9E-3EBA-4C59-A5D5-DC667C359DD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56081" y="5922369"/>
            <a:ext cx="328750" cy="336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42C91C-9131-4C82-86B7-E12F0002AE2E}"/>
              </a:ext>
            </a:extLst>
          </p:cNvPr>
          <p:cNvSpPr txBox="1"/>
          <p:nvPr/>
        </p:nvSpPr>
        <p:spPr>
          <a:xfrm>
            <a:off x="4193166" y="5951336"/>
            <a:ext cx="38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새로운 기능 추가를 위해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branch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 및 과정 반복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19411-E7D9-430F-A57D-B78A437DB912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Forking Workflow (10 / 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945BC-5B8E-4D13-8872-FD9C21363B93}"/>
              </a:ext>
            </a:extLst>
          </p:cNvPr>
          <p:cNvSpPr txBox="1"/>
          <p:nvPr/>
        </p:nvSpPr>
        <p:spPr>
          <a:xfrm>
            <a:off x="2647360" y="1464407"/>
            <a:ext cx="142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(upstream)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4820A-A68C-4A72-9787-6B770E906DAD}"/>
              </a:ext>
            </a:extLst>
          </p:cNvPr>
          <p:cNvSpPr txBox="1"/>
          <p:nvPr/>
        </p:nvSpPr>
        <p:spPr>
          <a:xfrm>
            <a:off x="8269369" y="1384379"/>
            <a:ext cx="12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(origin)</a:t>
            </a:r>
            <a:endParaRPr lang="ko-KR" altLang="en-US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271F5-3C21-4BFB-9B5F-F7822020A7F3}"/>
              </a:ext>
            </a:extLst>
          </p:cNvPr>
          <p:cNvSpPr txBox="1"/>
          <p:nvPr/>
        </p:nvSpPr>
        <p:spPr>
          <a:xfrm>
            <a:off x="8049499" y="2379240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3A44FA-F7EA-4B6C-B212-F5B34CFAF28A}"/>
              </a:ext>
            </a:extLst>
          </p:cNvPr>
          <p:cNvCxnSpPr>
            <a:cxnSpLocks/>
          </p:cNvCxnSpPr>
          <p:nvPr/>
        </p:nvCxnSpPr>
        <p:spPr>
          <a:xfrm flipV="1">
            <a:off x="179617" y="457979"/>
            <a:ext cx="2351312" cy="8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0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D3A0258-6D94-4C83-99FE-7136504EA080}"/>
              </a:ext>
            </a:extLst>
          </p:cNvPr>
          <p:cNvSpPr txBox="1"/>
          <p:nvPr/>
        </p:nvSpPr>
        <p:spPr>
          <a:xfrm>
            <a:off x="2024743" y="2337804"/>
            <a:ext cx="8142514" cy="109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</a:t>
            </a:r>
          </a:p>
        </p:txBody>
      </p:sp>
    </p:spTree>
    <p:extLst>
      <p:ext uri="{BB962C8B-B14F-4D97-AF65-F5344CB8AC3E}">
        <p14:creationId xmlns:p14="http://schemas.microsoft.com/office/powerpoint/2010/main" val="237246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4064639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4064639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4064638"/>
            <a:ext cx="805578" cy="111472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27BB64-8284-4844-9933-33E1A4A935B4}"/>
              </a:ext>
            </a:extLst>
          </p:cNvPr>
          <p:cNvCxnSpPr>
            <a:cxnSpLocks/>
          </p:cNvCxnSpPr>
          <p:nvPr/>
        </p:nvCxnSpPr>
        <p:spPr>
          <a:xfrm flipH="1">
            <a:off x="3222169" y="1796057"/>
            <a:ext cx="1637213" cy="2268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E2DFD5-007A-47EE-88BE-858B77098D9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095999" y="1743837"/>
            <a:ext cx="0" cy="23208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3119B8-834D-4107-89E1-A20E7FF76190}"/>
              </a:ext>
            </a:extLst>
          </p:cNvPr>
          <p:cNvCxnSpPr>
            <a:cxnSpLocks/>
          </p:cNvCxnSpPr>
          <p:nvPr/>
        </p:nvCxnSpPr>
        <p:spPr>
          <a:xfrm>
            <a:off x="7212819" y="1796057"/>
            <a:ext cx="1757010" cy="2268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362217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362217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362217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49726-46D4-4F9A-B318-ACBD9790ACE1}"/>
              </a:ext>
            </a:extLst>
          </p:cNvPr>
          <p:cNvSpPr txBox="1"/>
          <p:nvPr/>
        </p:nvSpPr>
        <p:spPr>
          <a:xfrm>
            <a:off x="5640976" y="2719572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FA817-CFBC-450B-922F-D0F1AE83206D}"/>
              </a:ext>
            </a:extLst>
          </p:cNvPr>
          <p:cNvSpPr txBox="1"/>
          <p:nvPr/>
        </p:nvSpPr>
        <p:spPr>
          <a:xfrm>
            <a:off x="3587948" y="2719572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58238-F0C9-45A9-B755-82E4D5E28C7C}"/>
              </a:ext>
            </a:extLst>
          </p:cNvPr>
          <p:cNvSpPr txBox="1"/>
          <p:nvPr/>
        </p:nvSpPr>
        <p:spPr>
          <a:xfrm>
            <a:off x="7663449" y="2719572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708F1-3C70-4DF6-8C60-A9E18F1C545F}"/>
              </a:ext>
            </a:extLst>
          </p:cNvPr>
          <p:cNvSpPr txBox="1"/>
          <p:nvPr/>
        </p:nvSpPr>
        <p:spPr>
          <a:xfrm>
            <a:off x="8013474" y="1743837"/>
            <a:ext cx="3511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사용자는 원격 저장소의 소유권을 가진 상태</a:t>
            </a:r>
            <a:endParaRPr lang="en-US" altLang="ko-KR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clone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통해 저장소를 로컬에 복제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98CBB-7939-4551-BE9B-F643BC9C0449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(1 / 10)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7408F3-D569-497F-8278-6350637C0129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F7BD4D-3BB7-4EDC-A5E3-CFA26FFE1A77}"/>
              </a:ext>
            </a:extLst>
          </p:cNvPr>
          <p:cNvSpPr txBox="1"/>
          <p:nvPr/>
        </p:nvSpPr>
        <p:spPr>
          <a:xfrm>
            <a:off x="2185852" y="577589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E947E-35BE-414F-99EE-43506DFEE713}"/>
              </a:ext>
            </a:extLst>
          </p:cNvPr>
          <p:cNvSpPr txBox="1"/>
          <p:nvPr/>
        </p:nvSpPr>
        <p:spPr>
          <a:xfrm>
            <a:off x="5327450" y="5775898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8BB99-4234-4290-86C5-40D13922E998}"/>
              </a:ext>
            </a:extLst>
          </p:cNvPr>
          <p:cNvSpPr txBox="1"/>
          <p:nvPr/>
        </p:nvSpPr>
        <p:spPr>
          <a:xfrm>
            <a:off x="8503883" y="5775897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0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533414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533414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53341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F57D54-2B6D-4C62-B8C2-E131DFA87B05}"/>
              </a:ext>
            </a:extLst>
          </p:cNvPr>
          <p:cNvCxnSpPr/>
          <p:nvPr/>
        </p:nvCxnSpPr>
        <p:spPr>
          <a:xfrm>
            <a:off x="2124891" y="3030583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29140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29140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29140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1C29E-E296-4D4A-9A92-C07D422FBF5F}"/>
              </a:ext>
            </a:extLst>
          </p:cNvPr>
          <p:cNvSpPr txBox="1"/>
          <p:nvPr/>
        </p:nvSpPr>
        <p:spPr>
          <a:xfrm>
            <a:off x="2183693" y="568969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568969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568969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629953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629953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306" y="5629953"/>
            <a:ext cx="328750" cy="3367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9471DDF-C818-4ADB-B59F-EEBBEE46A28C}"/>
              </a:ext>
            </a:extLst>
          </p:cNvPr>
          <p:cNvSpPr txBox="1"/>
          <p:nvPr/>
        </p:nvSpPr>
        <p:spPr>
          <a:xfrm>
            <a:off x="5974080" y="3193333"/>
            <a:ext cx="35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추가를 위해 </a:t>
            </a:r>
            <a:r>
              <a:rPr lang="en-US" altLang="ko-KR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branch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 및 기능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8251B-317A-46D6-BAB3-654F3F15910B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(2 / 10)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59F970-5FEB-4A49-A1FD-415CC38BC573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533414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533414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53341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483099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29140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29140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29140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1C29E-E296-4D4A-9A92-C07D422FBF5F}"/>
              </a:ext>
            </a:extLst>
          </p:cNvPr>
          <p:cNvSpPr txBox="1"/>
          <p:nvPr/>
        </p:nvSpPr>
        <p:spPr>
          <a:xfrm>
            <a:off x="2183693" y="568969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568969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568969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5629953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5629953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306" y="5629953"/>
            <a:ext cx="328750" cy="33674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2B8F5-B1E7-48BF-8DE4-3675C09F39F7}"/>
              </a:ext>
            </a:extLst>
          </p:cNvPr>
          <p:cNvCxnSpPr>
            <a:cxnSpLocks/>
          </p:cNvCxnSpPr>
          <p:nvPr/>
        </p:nvCxnSpPr>
        <p:spPr>
          <a:xfrm flipV="1">
            <a:off x="3293733" y="1743837"/>
            <a:ext cx="1659410" cy="1889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CE6E8A-CE05-4C17-94CC-910E719E93D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6095999" y="1743837"/>
            <a:ext cx="0" cy="1789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62BE11-8222-4BD2-BD12-0E1047D09305}"/>
              </a:ext>
            </a:extLst>
          </p:cNvPr>
          <p:cNvCxnSpPr>
            <a:cxnSpLocks/>
          </p:cNvCxnSpPr>
          <p:nvPr/>
        </p:nvCxnSpPr>
        <p:spPr>
          <a:xfrm flipH="1" flipV="1">
            <a:off x="7306580" y="1743837"/>
            <a:ext cx="1591685" cy="1889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3C6849-F5E8-4FC8-9C20-33D34E68DF04}"/>
              </a:ext>
            </a:extLst>
          </p:cNvPr>
          <p:cNvSpPr txBox="1"/>
          <p:nvPr/>
        </p:nvSpPr>
        <p:spPr>
          <a:xfrm>
            <a:off x="5641386" y="2453959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DEA23-6EF7-4774-BA84-6D90A5092E40}"/>
              </a:ext>
            </a:extLst>
          </p:cNvPr>
          <p:cNvSpPr txBox="1"/>
          <p:nvPr/>
        </p:nvSpPr>
        <p:spPr>
          <a:xfrm>
            <a:off x="3711477" y="2446964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795AA6-7C4E-4F75-AFBB-0977459AA856}"/>
              </a:ext>
            </a:extLst>
          </p:cNvPr>
          <p:cNvSpPr txBox="1"/>
          <p:nvPr/>
        </p:nvSpPr>
        <p:spPr>
          <a:xfrm>
            <a:off x="7633063" y="2453959"/>
            <a:ext cx="9056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3CE927-A5CE-464A-8A90-250D82AE9377}"/>
              </a:ext>
            </a:extLst>
          </p:cNvPr>
          <p:cNvSpPr txBox="1"/>
          <p:nvPr/>
        </p:nvSpPr>
        <p:spPr>
          <a:xfrm>
            <a:off x="7728858" y="1945010"/>
            <a:ext cx="351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구현 후 원격 저장소에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반영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D2819-E75C-4214-8FD7-92CD758B0DD7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(3 / 10)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5D77CBC-DB37-451A-97D6-573EB3660202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C1C29E-E296-4D4A-9A92-C07D422FBF5F}"/>
              </a:ext>
            </a:extLst>
          </p:cNvPr>
          <p:cNvSpPr txBox="1"/>
          <p:nvPr/>
        </p:nvSpPr>
        <p:spPr>
          <a:xfrm>
            <a:off x="5340512" y="2196072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9DEBB0-49EE-4423-92AC-9F9A64D128C8}"/>
              </a:ext>
            </a:extLst>
          </p:cNvPr>
          <p:cNvCxnSpPr/>
          <p:nvPr/>
        </p:nvCxnSpPr>
        <p:spPr>
          <a:xfrm>
            <a:off x="2124891" y="3474721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B6468-A601-4BC5-ADB4-A100ECCF8844}"/>
              </a:ext>
            </a:extLst>
          </p:cNvPr>
          <p:cNvSpPr txBox="1"/>
          <p:nvPr/>
        </p:nvSpPr>
        <p:spPr>
          <a:xfrm>
            <a:off x="5340512" y="184162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5CAF55-54E2-48D4-ADD6-A77DD3768A66}"/>
              </a:ext>
            </a:extLst>
          </p:cNvPr>
          <p:cNvSpPr txBox="1"/>
          <p:nvPr/>
        </p:nvSpPr>
        <p:spPr>
          <a:xfrm>
            <a:off x="5340512" y="2555971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77C325-041B-4387-8B58-4F89FD6FBF24}"/>
              </a:ext>
            </a:extLst>
          </p:cNvPr>
          <p:cNvSpPr txBox="1"/>
          <p:nvPr/>
        </p:nvSpPr>
        <p:spPr>
          <a:xfrm>
            <a:off x="5340512" y="291250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EB3FF-38A1-48D1-9C3F-DF980D3EFBE6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(4 / 10)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8DC3934-DE05-4279-9EE6-BA679E043F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994984"/>
            <a:ext cx="805578" cy="111472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7033B34-7D48-4156-BA93-346A764F3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994984"/>
            <a:ext cx="805578" cy="11147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F4974D4-CC98-498F-B6E6-0577E0630F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994983"/>
            <a:ext cx="805578" cy="11147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46812E-0514-4D18-ACAA-A22349557FB0}"/>
              </a:ext>
            </a:extLst>
          </p:cNvPr>
          <p:cNvSpPr txBox="1"/>
          <p:nvPr/>
        </p:nvSpPr>
        <p:spPr>
          <a:xfrm>
            <a:off x="2538586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A31EF-A00E-47AF-8AC9-0BF0CA58C947}"/>
              </a:ext>
            </a:extLst>
          </p:cNvPr>
          <p:cNvSpPr txBox="1"/>
          <p:nvPr/>
        </p:nvSpPr>
        <p:spPr>
          <a:xfrm>
            <a:off x="5693210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D715AF-C0F6-4CA8-84DB-F51E1900BF2A}"/>
              </a:ext>
            </a:extLst>
          </p:cNvPr>
          <p:cNvSpPr txBox="1"/>
          <p:nvPr/>
        </p:nvSpPr>
        <p:spPr>
          <a:xfrm>
            <a:off x="8854422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71C7A-4D66-4FD5-B8C0-16CA79ECA5F3}"/>
              </a:ext>
            </a:extLst>
          </p:cNvPr>
          <p:cNvSpPr txBox="1"/>
          <p:nvPr/>
        </p:nvSpPr>
        <p:spPr>
          <a:xfrm>
            <a:off x="2183693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1B887-0CD9-4ABA-AEB3-1C03977719BC}"/>
              </a:ext>
            </a:extLst>
          </p:cNvPr>
          <p:cNvSpPr txBox="1"/>
          <p:nvPr/>
        </p:nvSpPr>
        <p:spPr>
          <a:xfrm>
            <a:off x="5325291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8582FF-9770-4A09-95CA-C29BDF13C875}"/>
              </a:ext>
            </a:extLst>
          </p:cNvPr>
          <p:cNvSpPr txBox="1"/>
          <p:nvPr/>
        </p:nvSpPr>
        <p:spPr>
          <a:xfrm>
            <a:off x="8501724" y="575297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95437-2798-4DDD-B1E7-3D6BC762A911}"/>
              </a:ext>
            </a:extLst>
          </p:cNvPr>
          <p:cNvSpPr txBox="1"/>
          <p:nvPr/>
        </p:nvSpPr>
        <p:spPr>
          <a:xfrm>
            <a:off x="5325291" y="615126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A89EC3-30D5-4D09-8FD6-3DBBD8FE5CD0}"/>
              </a:ext>
            </a:extLst>
          </p:cNvPr>
          <p:cNvSpPr txBox="1"/>
          <p:nvPr/>
        </p:nvSpPr>
        <p:spPr>
          <a:xfrm>
            <a:off x="8501724" y="615126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D8A42C5-6B41-4B74-8B75-0BCC758AA9A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6093278"/>
            <a:ext cx="328750" cy="33674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1436B49-7691-4980-BF33-40B5BB8304C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6093278"/>
            <a:ext cx="328750" cy="33674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830F963-02CA-4F25-A9E1-E32AE683F03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6093278"/>
            <a:ext cx="328750" cy="3367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D2BF7B0-3263-4E36-B33A-7727125E5D5F}"/>
              </a:ext>
            </a:extLst>
          </p:cNvPr>
          <p:cNvSpPr txBox="1"/>
          <p:nvPr/>
        </p:nvSpPr>
        <p:spPr>
          <a:xfrm>
            <a:off x="2183693" y="6151267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21F8C6-1E6D-4CD6-9B22-2F4D79FAF2F8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C1C29E-E296-4D4A-9A92-C07D422FBF5F}"/>
              </a:ext>
            </a:extLst>
          </p:cNvPr>
          <p:cNvSpPr txBox="1"/>
          <p:nvPr/>
        </p:nvSpPr>
        <p:spPr>
          <a:xfrm>
            <a:off x="5340512" y="2196072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9DEBB0-49EE-4423-92AC-9F9A64D128C8}"/>
              </a:ext>
            </a:extLst>
          </p:cNvPr>
          <p:cNvCxnSpPr/>
          <p:nvPr/>
        </p:nvCxnSpPr>
        <p:spPr>
          <a:xfrm>
            <a:off x="2124891" y="3474721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B6468-A601-4BC5-ADB4-A100ECCF8844}"/>
              </a:ext>
            </a:extLst>
          </p:cNvPr>
          <p:cNvSpPr txBox="1"/>
          <p:nvPr/>
        </p:nvSpPr>
        <p:spPr>
          <a:xfrm>
            <a:off x="5340512" y="184162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5CAF55-54E2-48D4-ADD6-A77DD3768A66}"/>
              </a:ext>
            </a:extLst>
          </p:cNvPr>
          <p:cNvSpPr txBox="1"/>
          <p:nvPr/>
        </p:nvSpPr>
        <p:spPr>
          <a:xfrm>
            <a:off x="5340512" y="2555971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77C325-041B-4387-8B58-4F89FD6FBF24}"/>
              </a:ext>
            </a:extLst>
          </p:cNvPr>
          <p:cNvSpPr txBox="1"/>
          <p:nvPr/>
        </p:nvSpPr>
        <p:spPr>
          <a:xfrm>
            <a:off x="5340512" y="291250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화살표: U자형 46">
            <a:extLst>
              <a:ext uri="{FF2B5EF4-FFF2-40B4-BE49-F238E27FC236}">
                <a16:creationId xmlns:a16="http://schemas.microsoft.com/office/drawing/2014/main" id="{FC2346A5-351B-456B-A6DD-12F151E7797E}"/>
              </a:ext>
            </a:extLst>
          </p:cNvPr>
          <p:cNvSpPr/>
          <p:nvPr/>
        </p:nvSpPr>
        <p:spPr>
          <a:xfrm rot="16200000">
            <a:off x="4972453" y="1989122"/>
            <a:ext cx="457261" cy="278857"/>
          </a:xfrm>
          <a:prstGeom prst="utur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9" name="화살표: U자형 48">
            <a:extLst>
              <a:ext uri="{FF2B5EF4-FFF2-40B4-BE49-F238E27FC236}">
                <a16:creationId xmlns:a16="http://schemas.microsoft.com/office/drawing/2014/main" id="{DC8DA1B7-5C0E-4537-B493-403EA8F5FB02}"/>
              </a:ext>
            </a:extLst>
          </p:cNvPr>
          <p:cNvSpPr/>
          <p:nvPr/>
        </p:nvSpPr>
        <p:spPr>
          <a:xfrm rot="16200000">
            <a:off x="4590820" y="2355533"/>
            <a:ext cx="1190087" cy="278857"/>
          </a:xfrm>
          <a:prstGeom prst="utur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0" name="화살표: U자형 49">
            <a:extLst>
              <a:ext uri="{FF2B5EF4-FFF2-40B4-BE49-F238E27FC236}">
                <a16:creationId xmlns:a16="http://schemas.microsoft.com/office/drawing/2014/main" id="{E8FD8CFA-A1A1-4A4C-88E8-5E54169D007A}"/>
              </a:ext>
            </a:extLst>
          </p:cNvPr>
          <p:cNvSpPr/>
          <p:nvPr/>
        </p:nvSpPr>
        <p:spPr>
          <a:xfrm rot="16200000">
            <a:off x="4764223" y="2182130"/>
            <a:ext cx="843280" cy="278857"/>
          </a:xfrm>
          <a:prstGeom prst="utur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DAF427-441A-449A-B479-D2D6E5207AF3}"/>
              </a:ext>
            </a:extLst>
          </p:cNvPr>
          <p:cNvSpPr txBox="1"/>
          <p:nvPr/>
        </p:nvSpPr>
        <p:spPr>
          <a:xfrm>
            <a:off x="3505362" y="2364253"/>
            <a:ext cx="144778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Pull</a:t>
            </a:r>
            <a:r>
              <a:rPr lang="ko-KR" altLang="en-US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Request</a:t>
            </a:r>
            <a:endParaRPr lang="ko-KR" altLang="en-US" sz="1600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52F73-EDCF-47E6-B35B-AFDF56D1C269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(5 / 10)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11A2A1-6743-4CA7-A758-9577CE112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994984"/>
            <a:ext cx="805578" cy="11147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98BD10A-8E3E-4C9A-9B38-A4BBA6681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994984"/>
            <a:ext cx="805578" cy="11147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257E1D6-7697-4FB0-945B-4C5DA2518E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994983"/>
            <a:ext cx="805578" cy="11147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503964-BE9C-41B2-A7A6-1DCCC003E024}"/>
              </a:ext>
            </a:extLst>
          </p:cNvPr>
          <p:cNvSpPr txBox="1"/>
          <p:nvPr/>
        </p:nvSpPr>
        <p:spPr>
          <a:xfrm>
            <a:off x="2538586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53429F-EEF5-461F-9898-B65178262934}"/>
              </a:ext>
            </a:extLst>
          </p:cNvPr>
          <p:cNvSpPr txBox="1"/>
          <p:nvPr/>
        </p:nvSpPr>
        <p:spPr>
          <a:xfrm>
            <a:off x="5693210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D9853E-6D4F-400E-828A-8461E7726B77}"/>
              </a:ext>
            </a:extLst>
          </p:cNvPr>
          <p:cNvSpPr txBox="1"/>
          <p:nvPr/>
        </p:nvSpPr>
        <p:spPr>
          <a:xfrm>
            <a:off x="8854422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4FC6E-13E1-48D7-B864-656762920456}"/>
              </a:ext>
            </a:extLst>
          </p:cNvPr>
          <p:cNvSpPr txBox="1"/>
          <p:nvPr/>
        </p:nvSpPr>
        <p:spPr>
          <a:xfrm>
            <a:off x="2183693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E3B1F1-1FFB-49F4-843E-7EE6A4BED51C}"/>
              </a:ext>
            </a:extLst>
          </p:cNvPr>
          <p:cNvSpPr txBox="1"/>
          <p:nvPr/>
        </p:nvSpPr>
        <p:spPr>
          <a:xfrm>
            <a:off x="5325291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83C88A-9F87-42D2-96B1-E9457FB9679F}"/>
              </a:ext>
            </a:extLst>
          </p:cNvPr>
          <p:cNvSpPr txBox="1"/>
          <p:nvPr/>
        </p:nvSpPr>
        <p:spPr>
          <a:xfrm>
            <a:off x="8501724" y="575297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D7B62-1EAA-4820-97B5-E5592BBBDBB3}"/>
              </a:ext>
            </a:extLst>
          </p:cNvPr>
          <p:cNvSpPr txBox="1"/>
          <p:nvPr/>
        </p:nvSpPr>
        <p:spPr>
          <a:xfrm>
            <a:off x="5325291" y="615126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B99F28-C8C6-4C46-9587-E44CD8F9DEC9}"/>
              </a:ext>
            </a:extLst>
          </p:cNvPr>
          <p:cNvSpPr txBox="1"/>
          <p:nvPr/>
        </p:nvSpPr>
        <p:spPr>
          <a:xfrm>
            <a:off x="8501724" y="615126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147510F-8E29-4D12-BE87-FD129B1BC15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6093278"/>
            <a:ext cx="328750" cy="33674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ECECE7E-5E1E-4AF3-AE33-780D70EF475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6093278"/>
            <a:ext cx="328750" cy="33674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285CC67-C9D9-46CC-B653-0E1595F3D60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6093278"/>
            <a:ext cx="328750" cy="33674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9227339-176E-428A-91F6-C17E1525B978}"/>
              </a:ext>
            </a:extLst>
          </p:cNvPr>
          <p:cNvSpPr txBox="1"/>
          <p:nvPr/>
        </p:nvSpPr>
        <p:spPr>
          <a:xfrm>
            <a:off x="2183693" y="6151267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2D4700-808A-4B5A-8F0C-C4ABC062B023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4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크 기업 돋보기]깃허브(GitHub) : 네이버 블로그">
            <a:extLst>
              <a:ext uri="{FF2B5EF4-FFF2-40B4-BE49-F238E27FC236}">
                <a16:creationId xmlns:a16="http://schemas.microsoft.com/office/drawing/2014/main" id="{6967FAF5-DD1B-42FE-AA13-2439BDEF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3" y="400855"/>
            <a:ext cx="2041874" cy="7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FA26-78D0-4138-8863-0CF70980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2" y="1286573"/>
            <a:ext cx="3029373" cy="457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14D2-8B5E-4D5F-A302-D72EF8692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2534195" y="3994984"/>
            <a:ext cx="805578" cy="1114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E2807-288A-4EC2-9168-F46CFB31F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5693210" y="3994984"/>
            <a:ext cx="805578" cy="111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B4C91D-3EEB-4BB6-BBE6-32E7529DD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8" t="15289" r="32107" b="35730"/>
          <a:stretch/>
        </p:blipFill>
        <p:spPr>
          <a:xfrm>
            <a:off x="8852227" y="3994983"/>
            <a:ext cx="805578" cy="1114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9BD72A-2648-4D6C-A0A1-533B1F754848}"/>
              </a:ext>
            </a:extLst>
          </p:cNvPr>
          <p:cNvSpPr txBox="1"/>
          <p:nvPr/>
        </p:nvSpPr>
        <p:spPr>
          <a:xfrm>
            <a:off x="2538586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8EEB0-939B-4F3D-AC96-1365B9963BA8}"/>
              </a:ext>
            </a:extLst>
          </p:cNvPr>
          <p:cNvSpPr txBox="1"/>
          <p:nvPr/>
        </p:nvSpPr>
        <p:spPr>
          <a:xfrm>
            <a:off x="5693210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76A4D-495C-464D-94FE-FF68AADBC893}"/>
              </a:ext>
            </a:extLst>
          </p:cNvPr>
          <p:cNvSpPr txBox="1"/>
          <p:nvPr/>
        </p:nvSpPr>
        <p:spPr>
          <a:xfrm>
            <a:off x="8854422" y="5292562"/>
            <a:ext cx="80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F9A24-B894-4BB7-B441-344B3B9AC8AD}"/>
              </a:ext>
            </a:extLst>
          </p:cNvPr>
          <p:cNvSpPr txBox="1"/>
          <p:nvPr/>
        </p:nvSpPr>
        <p:spPr>
          <a:xfrm>
            <a:off x="2183693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09A96-378F-4A26-B6CE-281064E8606D}"/>
              </a:ext>
            </a:extLst>
          </p:cNvPr>
          <p:cNvSpPr txBox="1"/>
          <p:nvPr/>
        </p:nvSpPr>
        <p:spPr>
          <a:xfrm>
            <a:off x="5325291" y="575297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67F39-EB79-428C-BD79-FD429E785BDD}"/>
              </a:ext>
            </a:extLst>
          </p:cNvPr>
          <p:cNvSpPr txBox="1"/>
          <p:nvPr/>
        </p:nvSpPr>
        <p:spPr>
          <a:xfrm>
            <a:off x="8501724" y="5752975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C1C29E-E296-4D4A-9A92-C07D422FBF5F}"/>
              </a:ext>
            </a:extLst>
          </p:cNvPr>
          <p:cNvSpPr txBox="1"/>
          <p:nvPr/>
        </p:nvSpPr>
        <p:spPr>
          <a:xfrm>
            <a:off x="5340512" y="2196072"/>
            <a:ext cx="15065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B4B95-EAED-4038-A337-00EDAC119DE6}"/>
              </a:ext>
            </a:extLst>
          </p:cNvPr>
          <p:cNvSpPr txBox="1"/>
          <p:nvPr/>
        </p:nvSpPr>
        <p:spPr>
          <a:xfrm>
            <a:off x="5325291" y="6151269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3A152-9323-457C-8386-B503D23B85D4}"/>
              </a:ext>
            </a:extLst>
          </p:cNvPr>
          <p:cNvSpPr txBox="1"/>
          <p:nvPr/>
        </p:nvSpPr>
        <p:spPr>
          <a:xfrm>
            <a:off x="8501724" y="6151268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64E83-CAB8-45A6-B540-21429B1EB18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75" y="6093278"/>
            <a:ext cx="328750" cy="3367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601C8C4-407D-4C1B-816D-E29321FFC9F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42" y="6093278"/>
            <a:ext cx="328750" cy="3367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5A791E2-5C7F-4AEE-8886-C2754BE86D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74" y="6093278"/>
            <a:ext cx="328750" cy="33674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99DEBB0-49EE-4423-92AC-9F9A64D128C8}"/>
              </a:ext>
            </a:extLst>
          </p:cNvPr>
          <p:cNvCxnSpPr/>
          <p:nvPr/>
        </p:nvCxnSpPr>
        <p:spPr>
          <a:xfrm>
            <a:off x="2124891" y="3474721"/>
            <a:ext cx="790738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B6468-A601-4BC5-ADB4-A100ECCF8844}"/>
              </a:ext>
            </a:extLst>
          </p:cNvPr>
          <p:cNvSpPr txBox="1"/>
          <p:nvPr/>
        </p:nvSpPr>
        <p:spPr>
          <a:xfrm>
            <a:off x="5340512" y="1841626"/>
            <a:ext cx="150658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master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279DA-4D30-4736-9D1E-727F69583226}"/>
              </a:ext>
            </a:extLst>
          </p:cNvPr>
          <p:cNvSpPr txBox="1"/>
          <p:nvPr/>
        </p:nvSpPr>
        <p:spPr>
          <a:xfrm>
            <a:off x="2183693" y="6151267"/>
            <a:ext cx="15065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feature/login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5CAF55-54E2-48D4-ADD6-A77DD3768A66}"/>
              </a:ext>
            </a:extLst>
          </p:cNvPr>
          <p:cNvSpPr txBox="1"/>
          <p:nvPr/>
        </p:nvSpPr>
        <p:spPr>
          <a:xfrm>
            <a:off x="5340512" y="2555971"/>
            <a:ext cx="15065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feature/signup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77C325-041B-4387-8B58-4F89FD6FBF24}"/>
              </a:ext>
            </a:extLst>
          </p:cNvPr>
          <p:cNvSpPr txBox="1"/>
          <p:nvPr/>
        </p:nvSpPr>
        <p:spPr>
          <a:xfrm>
            <a:off x="5340512" y="2912509"/>
            <a:ext cx="15065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feature/profile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99603-C850-4A91-ABD5-7E17B71E6FEE}"/>
              </a:ext>
            </a:extLst>
          </p:cNvPr>
          <p:cNvSpPr txBox="1"/>
          <p:nvPr/>
        </p:nvSpPr>
        <p:spPr>
          <a:xfrm>
            <a:off x="6675522" y="1824035"/>
            <a:ext cx="12540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 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25CC-569F-49D2-A505-BB42A7615907}"/>
              </a:ext>
            </a:extLst>
          </p:cNvPr>
          <p:cNvSpPr txBox="1"/>
          <p:nvPr/>
        </p:nvSpPr>
        <p:spPr>
          <a:xfrm>
            <a:off x="89806" y="74284"/>
            <a:ext cx="313236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1) Feature Branch Workflow (6 / 10)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9E1F33F-431D-456E-B94F-04D6A014CE53}"/>
              </a:ext>
            </a:extLst>
          </p:cNvPr>
          <p:cNvSpPr/>
          <p:nvPr/>
        </p:nvSpPr>
        <p:spPr>
          <a:xfrm>
            <a:off x="6857311" y="2282664"/>
            <a:ext cx="164375" cy="8549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22BCAF-6360-4775-9B9C-337F95EFA308}"/>
              </a:ext>
            </a:extLst>
          </p:cNvPr>
          <p:cNvSpPr txBox="1"/>
          <p:nvPr/>
        </p:nvSpPr>
        <p:spPr>
          <a:xfrm>
            <a:off x="7029243" y="2548745"/>
            <a:ext cx="431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병합 완료 된 </a:t>
            </a:r>
            <a:r>
              <a:rPr lang="ko-KR" altLang="en-US" sz="1400" dirty="0" err="1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브랜치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삭제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015B860-2932-4D4F-912C-ACB0EE79E08A}"/>
              </a:ext>
            </a:extLst>
          </p:cNvPr>
          <p:cNvCxnSpPr>
            <a:cxnSpLocks/>
          </p:cNvCxnSpPr>
          <p:nvPr/>
        </p:nvCxnSpPr>
        <p:spPr>
          <a:xfrm>
            <a:off x="204109" y="466143"/>
            <a:ext cx="284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5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518267-153E-4465-87BC-54FEDAC0F136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688</Words>
  <Application>Microsoft Office PowerPoint</Application>
  <PresentationFormat>와이드스크린</PresentationFormat>
  <Paragraphs>232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영주</dc:creator>
  <cp:lastModifiedBy>김준호</cp:lastModifiedBy>
  <cp:revision>11</cp:revision>
  <dcterms:created xsi:type="dcterms:W3CDTF">2022-01-10T23:38:36Z</dcterms:created>
  <dcterms:modified xsi:type="dcterms:W3CDTF">2022-01-11T10:20:53Z</dcterms:modified>
</cp:coreProperties>
</file>