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4380-31FC-4EE7-9B61-93213E22CFCD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7625A-58F1-4703-893A-17FC9660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to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Bud Seemann, Java Developer</a:t>
            </a:r>
          </a:p>
        </p:txBody>
      </p:sp>
    </p:spTree>
    <p:extLst>
      <p:ext uri="{BB962C8B-B14F-4D97-AF65-F5344CB8AC3E}">
        <p14:creationId xmlns:p14="http://schemas.microsoft.com/office/powerpoint/2010/main" val="38623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containers</a:t>
            </a:r>
          </a:p>
          <a:p>
            <a:r>
              <a:rPr lang="en-US" dirty="0" smtClean="0"/>
              <a:t>Containers vs. Virtual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Install Docker</a:t>
            </a:r>
            <a:endParaRPr lang="en-US" dirty="0" smtClean="0"/>
          </a:p>
          <a:p>
            <a:r>
              <a:rPr lang="en-US" dirty="0" smtClean="0"/>
              <a:t>Creating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Building and Running </a:t>
            </a:r>
            <a:r>
              <a:rPr lang="en-US" dirty="0" smtClean="0"/>
              <a:t>images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Standardized unit of software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https://www.docker.com/resources/what-container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98" y="2603500"/>
            <a:ext cx="4390034" cy="3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vs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virtualize the operating system instead of hardware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7" y="3101946"/>
            <a:ext cx="4393096" cy="350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27" y="3180522"/>
            <a:ext cx="4155656" cy="331966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https://www.docker.com/resources/what-container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Desktop</a:t>
            </a:r>
          </a:p>
          <a:p>
            <a:pPr lvl="1"/>
            <a:r>
              <a:rPr lang="en-US" dirty="0"/>
              <a:t>https://www.docker.com/products/docker-desktop</a:t>
            </a:r>
            <a:endParaRPr lang="en-US" dirty="0" smtClean="0"/>
          </a:p>
          <a:p>
            <a:r>
              <a:rPr lang="en-US" dirty="0" smtClean="0"/>
              <a:t>Need to create Docker Hub account</a:t>
            </a:r>
          </a:p>
          <a:p>
            <a:r>
              <a:rPr lang="en-US" dirty="0" smtClean="0"/>
              <a:t>Download and install</a:t>
            </a:r>
          </a:p>
          <a:p>
            <a:pPr lvl="1"/>
            <a:r>
              <a:rPr lang="en-US" dirty="0" smtClean="0"/>
              <a:t>Windows 10 Enterprise or Mac</a:t>
            </a:r>
          </a:p>
          <a:p>
            <a:pPr lvl="1"/>
            <a:r>
              <a:rPr lang="en-US" dirty="0" smtClean="0"/>
              <a:t>May need to install </a:t>
            </a:r>
            <a:r>
              <a:rPr lang="en-US" dirty="0" err="1" smtClean="0"/>
              <a:t>HyperV</a:t>
            </a:r>
            <a:r>
              <a:rPr lang="en-US" dirty="0" smtClean="0"/>
              <a:t> on Windows</a:t>
            </a:r>
          </a:p>
          <a:p>
            <a:r>
              <a:rPr lang="en-US" dirty="0" smtClean="0"/>
              <a:t>Check if running</a:t>
            </a:r>
          </a:p>
          <a:p>
            <a:pPr lvl="1"/>
            <a:r>
              <a:rPr lang="en-US" dirty="0" smtClean="0"/>
              <a:t>Open command prompt &gt; </a:t>
            </a:r>
            <a:r>
              <a:rPr lang="en-US" dirty="0" err="1" smtClean="0"/>
              <a:t>docker</a:t>
            </a:r>
            <a:r>
              <a:rPr lang="en-US" dirty="0" smtClean="0"/>
              <a:t> run 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running?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16" y="2682241"/>
            <a:ext cx="6004241" cy="33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build a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Must start with a ‘FROM’ instruction</a:t>
            </a:r>
          </a:p>
          <a:p>
            <a:pPr lvl="1"/>
            <a:r>
              <a:rPr lang="en-US" dirty="0" smtClean="0"/>
              <a:t>Docker Hub</a:t>
            </a:r>
          </a:p>
          <a:p>
            <a:r>
              <a:rPr lang="en-US" dirty="0" smtClean="0"/>
              <a:t>‘COPY’, ‘ADD’</a:t>
            </a:r>
          </a:p>
          <a:p>
            <a:r>
              <a:rPr lang="en-US" dirty="0" smtClean="0"/>
              <a:t>‘EXPOSE’ necessary ports</a:t>
            </a:r>
          </a:p>
          <a:p>
            <a:r>
              <a:rPr lang="en-US" dirty="0" smtClean="0"/>
              <a:t>‘RUN’, ‘CMD’, and ‘ENTRYPOINT’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Running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 </a:t>
            </a:r>
            <a:endParaRPr lang="en-US" dirty="0" smtClean="0"/>
          </a:p>
          <a:p>
            <a:pPr lvl="1"/>
            <a:r>
              <a:rPr lang="en-US" dirty="0" smtClean="0"/>
              <a:t>Docker context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465</TotalTime>
  <Words>146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Introduction  to Docker</vt:lpstr>
      <vt:lpstr>Overview</vt:lpstr>
      <vt:lpstr>Containers</vt:lpstr>
      <vt:lpstr>Containers vs Virtual Machines</vt:lpstr>
      <vt:lpstr>Installing Docker</vt:lpstr>
      <vt:lpstr>Am I running?</vt:lpstr>
      <vt:lpstr>Creating a Dockerfile</vt:lpstr>
      <vt:lpstr>Building and Running Images</vt:lpstr>
    </vt:vector>
  </TitlesOfParts>
  <Company>AAA Life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Docker</dc:title>
  <dc:creator>Bud Seemann</dc:creator>
  <cp:lastModifiedBy>Bud Seemann</cp:lastModifiedBy>
  <cp:revision>20</cp:revision>
  <dcterms:created xsi:type="dcterms:W3CDTF">2019-02-05T21:23:39Z</dcterms:created>
  <dcterms:modified xsi:type="dcterms:W3CDTF">2019-07-13T11:55:36Z</dcterms:modified>
</cp:coreProperties>
</file>