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B39EF-7EBA-45FA-A40C-E5BCDAEC9209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515F78D-9147-436D-B461-E0198DDEEFB2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extract_translate.py</a:t>
          </a:r>
          <a:r>
            <a: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Finds query gene(s) xx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-q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 in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database(s)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 of choice and translate to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endParaRPr lang="en-US" sz="1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(A subsequence can be used as query with </a:t>
          </a:r>
          <a:r>
            <a:rPr lang="en-US" sz="1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-aa </a:t>
          </a:r>
          <a:r>
            <a: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AA75147-37A4-44CB-8659-2D3A0474F412}" type="parTrans" cxnId="{CC63E9BD-9FA5-44E1-A1D6-D3D4DB45470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27D23-2586-4055-99F6-7D1013645F0F}" type="sibTrans" cxnId="{CC63E9BD-9FA5-44E1-A1D6-D3D4DB45470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0D70F1-A962-4CD3-86A1-425ACD08C41A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(bash) Feed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tblastn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on any number of species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databases       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 and save a specified number of hits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-n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A1D38FE-CD0E-4AF6-8252-851BFA684660}" type="parTrans" cxnId="{8D26593F-30DE-45CC-A168-53EFD03DEFFB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E11D6F-3E13-47E5-B621-62D4E33E8FC6}" type="sibTrans" cxnId="{8D26593F-30DE-45CC-A168-53EFD03DEFFB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0F17CB-8351-4AB8-AF6C-D1660961E4E4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translate_db.py  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save translations (protein seqs)</a:t>
          </a:r>
          <a:endParaRPr lang="en-US" sz="1000" b="1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55C7A-95FA-44B3-93E0-82C680FBD0F0}" type="parTrans" cxnId="{1FC4D669-1176-414E-8592-ADC178C0B7D2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F6ED9F-B622-40E7-B45E-CF7ED98051BB}" type="sibTrans" cxnId="{1FC4D669-1176-414E-8592-ADC178C0B7D2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682F9-B46D-40BF-AC76-8E3714DDF225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add_translations.py</a:t>
          </a:r>
          <a:endParaRPr lang="en-US" sz="10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Adds any additional genes 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–add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from the query database using</a:t>
          </a:r>
          <a:endParaRPr lang="en-US" sz="1000" b="1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50324D-4A30-44F5-B675-3A052E050F5A}" type="parTrans" cxnId="{E4E26B2C-4032-4194-B9AF-3B9DE7712F6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8C418E-8364-4E64-8CAC-B3C20543F03B}" type="sibTrans" cxnId="{E4E26B2C-4032-4194-B9AF-3B9DE7712F6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5C19D9-94DA-437C-80BC-81FEA8950B8A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pull_id_fasta.py</a:t>
          </a:r>
          <a:endParaRPr lang="en-US" sz="10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Parses the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fasta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headers for each translation file based on argument values  listed in 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D1074B-2A15-4638-A3E0-6372F5AC2CC5}" type="parTrans" cxnId="{1FEDBF47-0BA0-45B7-8064-9A90F81626EA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706F5C-661C-48C8-B0A4-80236DB297A2}" type="sibTrans" cxnId="{1FEDBF47-0BA0-45B7-8064-9A90F81626EA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502F4F-9B8C-41E0-BB0C-5985A191DEC9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(bash) Creates a “coding” file </a:t>
          </a:r>
          <a:r>
            <a: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mergedcoding.txt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, a list of genes and the source genome (text file with column 1 = gene, column 2 = genome)</a:t>
          </a:r>
        </a:p>
      </dgm:t>
    </dgm:pt>
    <dgm:pt modelId="{4DBEC8E9-9FD3-4E12-AB27-103F95A41459}" type="parTrans" cxnId="{C435A2CE-F6B6-46F8-8D31-BA20C5A0FDE9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BAF6AF-E474-43F7-AC5D-0C2721FCE7D8}" type="sibTrans" cxnId="{C435A2CE-F6B6-46F8-8D31-BA20C5A0FDE9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C567C-F4DF-4F9A-B95B-A3051BA04631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(AWK) Merges all translation files and removes duplicate sequences 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xx.parse.merged.fa</a:t>
          </a:r>
          <a:endParaRPr lang="en-US" sz="1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BA58B3-5201-4BE7-ACA3-07431BE214AC}" type="parTrans" cxnId="{E6BD185D-42EC-4B3E-A5F1-06D7C1628730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3AD362-5289-47AB-AE9E-A1E1961158C0}" type="sibTrans" cxnId="{E6BD185D-42EC-4B3E-A5F1-06D7C1628730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07401D-9D2C-48A0-A7CC-F86F65F59D7F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Feeds translation to </a:t>
          </a:r>
          <a:r>
            <a:rPr lang="en-US" sz="1000" b="1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clustal</a:t>
          </a:r>
          <a:r>
            <a: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omega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to generate alignment,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xx.parse.merged.clustal.fa</a:t>
          </a:r>
          <a:endParaRPr lang="en-US" sz="1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3DFCA7-99DE-4CA4-A8F3-DF706F1282F3}" type="parTrans" cxnId="{30C557B0-7D7D-43B2-A200-089507C11F08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ADC961-F2B0-4FC9-B816-18B4086321CC}" type="sibTrans" cxnId="{30C557B0-7D7D-43B2-A200-089507C11F08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8B80AF-FEBE-4F20-93CA-7BBEC2723FC2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Feed alignment to </a:t>
          </a:r>
          <a:r>
            <a:rPr lang="en-US" sz="1000" b="1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FastTree</a:t>
          </a:r>
          <a:r>
            <a: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to generate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combinedtree.nwk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tree</a:t>
          </a:r>
          <a:endParaRPr lang="en-US" sz="1000" dirty="0"/>
        </a:p>
      </dgm:t>
    </dgm:pt>
    <dgm:pt modelId="{96A6C241-7600-46E4-A24D-F74E3EAD6423}" type="parTrans" cxnId="{0E3BCEEE-D2DF-42A9-9480-B250B75CD2CE}">
      <dgm:prSet/>
      <dgm:spPr/>
      <dgm:t>
        <a:bodyPr/>
        <a:lstStyle/>
        <a:p>
          <a:endParaRPr lang="en-US" sz="1000"/>
        </a:p>
      </dgm:t>
    </dgm:pt>
    <dgm:pt modelId="{E3C36572-2514-493C-949C-03D72668B550}" type="sibTrans" cxnId="{0E3BCEEE-D2DF-42A9-9480-B250B75CD2CE}">
      <dgm:prSet/>
      <dgm:spPr/>
      <dgm:t>
        <a:bodyPr/>
        <a:lstStyle/>
        <a:p>
          <a:endParaRPr lang="en-US" sz="1000"/>
        </a:p>
      </dgm:t>
    </dgm:pt>
    <dgm:pt modelId="{2833CDC9-2C06-42A8-8022-3F460D7D64FA}">
      <dgm:prSet custT="1"/>
      <dgm:spPr/>
      <dgm:t>
        <a:bodyPr/>
        <a:lstStyle/>
        <a:p>
          <a:r>
            <a:rPr lang="en-US" sz="10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visualize-</a:t>
          </a:r>
          <a:r>
            <a:rPr lang="en-US" sz="1000" b="1" dirty="0" err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tree.R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Takes in previous txt, fa, and 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nwk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outputs are used to generate a </a:t>
          </a:r>
          <a:r>
            <a: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pdf phylogenetic tree</a:t>
          </a:r>
          <a:endParaRPr lang="en-US" sz="1000" dirty="0">
            <a:solidFill>
              <a:schemeClr val="accent1"/>
            </a:solidFill>
          </a:endParaRPr>
        </a:p>
      </dgm:t>
    </dgm:pt>
    <dgm:pt modelId="{3B316ABD-8F52-4478-882D-46243023F802}" type="parTrans" cxnId="{E40FE048-A8CE-4598-AF0A-79BB0D4A581A}">
      <dgm:prSet/>
      <dgm:spPr/>
      <dgm:t>
        <a:bodyPr/>
        <a:lstStyle/>
        <a:p>
          <a:endParaRPr lang="en-US" sz="1000"/>
        </a:p>
      </dgm:t>
    </dgm:pt>
    <dgm:pt modelId="{8CADCE03-E33B-4F65-AD03-8A44CC8A55BE}" type="sibTrans" cxnId="{E40FE048-A8CE-4598-AF0A-79BB0D4A581A}">
      <dgm:prSet/>
      <dgm:spPr/>
      <dgm:t>
        <a:bodyPr/>
        <a:lstStyle/>
        <a:p>
          <a:endParaRPr lang="en-US" sz="1000"/>
        </a:p>
      </dgm:t>
    </dgm:pt>
    <dgm:pt modelId="{7692779E-6EAD-458D-80CE-B717611EB23B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Bash script –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tblastn-align-tree.sh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Input argument values using options 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–q –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–n –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(Optional: -add –aa)</a:t>
          </a:r>
        </a:p>
      </dgm:t>
    </dgm:pt>
    <dgm:pt modelId="{744EA3A3-045B-402A-AC54-631703092F08}" type="parTrans" cxnId="{2FD609B6-F23B-42B8-AFBE-D85DFEBE3BC1}">
      <dgm:prSet/>
      <dgm:spPr/>
      <dgm:t>
        <a:bodyPr/>
        <a:lstStyle/>
        <a:p>
          <a:endParaRPr lang="en-US"/>
        </a:p>
      </dgm:t>
    </dgm:pt>
    <dgm:pt modelId="{1CEF73B4-BD57-4A22-964A-6A51585EB113}" type="sibTrans" cxnId="{2FD609B6-F23B-42B8-AFBE-D85DFEBE3BC1}">
      <dgm:prSet/>
      <dgm:spPr/>
      <dgm:t>
        <a:bodyPr/>
        <a:lstStyle/>
        <a:p>
          <a:endParaRPr lang="en-US"/>
        </a:p>
      </dgm:t>
    </dgm:pt>
    <dgm:pt modelId="{E02F8B2F-D3E1-432F-9633-0A80D6ADEB8F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(bash) Pull genes from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databases using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blastdbcmd</a:t>
          </a:r>
          <a:endParaRPr lang="en-US" sz="1000" dirty="0"/>
        </a:p>
      </dgm:t>
    </dgm:pt>
    <dgm:pt modelId="{80254AF2-B574-4A7E-BB69-9C7B0D4B54DB}" type="parTrans" cxnId="{6C882E0F-B187-4D6F-BF01-0144E024F120}">
      <dgm:prSet/>
      <dgm:spPr/>
      <dgm:t>
        <a:bodyPr/>
        <a:lstStyle/>
        <a:p>
          <a:endParaRPr lang="en-US"/>
        </a:p>
      </dgm:t>
    </dgm:pt>
    <dgm:pt modelId="{B1E1BA8F-2D67-4568-80D5-E17839431F5E}" type="sibTrans" cxnId="{6C882E0F-B187-4D6F-BF01-0144E024F120}">
      <dgm:prSet/>
      <dgm:spPr/>
      <dgm:t>
        <a:bodyPr/>
        <a:lstStyle/>
        <a:p>
          <a:endParaRPr lang="en-US"/>
        </a:p>
      </dgm:t>
    </dgm:pt>
    <dgm:pt modelId="{6298351E-F31C-40BC-886A-AD450B2CF319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Files are saved to subfolder “output”</a:t>
          </a:r>
        </a:p>
        <a:p>
          <a:r>
            <a:rPr lang="en-US" sz="1000" b="1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TrimAl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prank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generate final alignments in the same order as the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ggtree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pdf</a:t>
          </a:r>
        </a:p>
      </dgm:t>
    </dgm:pt>
    <dgm:pt modelId="{F99B72A1-D099-40F9-AEEF-872A25502AEA}" type="parTrans" cxnId="{650384A0-109A-489A-B699-E5E04C9DCB62}">
      <dgm:prSet/>
      <dgm:spPr/>
      <dgm:t>
        <a:bodyPr/>
        <a:lstStyle/>
        <a:p>
          <a:endParaRPr lang="en-US"/>
        </a:p>
      </dgm:t>
    </dgm:pt>
    <dgm:pt modelId="{F2088F73-F121-4D2F-83AE-200851945324}" type="sibTrans" cxnId="{650384A0-109A-489A-B699-E5E04C9DCB62}">
      <dgm:prSet/>
      <dgm:spPr/>
      <dgm:t>
        <a:bodyPr/>
        <a:lstStyle/>
        <a:p>
          <a:endParaRPr lang="en-US"/>
        </a:p>
      </dgm:t>
    </dgm:pt>
    <dgm:pt modelId="{3943119D-02F0-4F41-BB30-635EA5D63287}" type="pres">
      <dgm:prSet presAssocID="{2F1B39EF-7EBA-45FA-A40C-E5BCDAEC9209}" presName="Name0" presStyleCnt="0">
        <dgm:presLayoutVars>
          <dgm:dir/>
          <dgm:resizeHandles/>
        </dgm:presLayoutVars>
      </dgm:prSet>
      <dgm:spPr/>
    </dgm:pt>
    <dgm:pt modelId="{706E6C83-E44B-4325-8A47-5DBC6513AA4A}" type="pres">
      <dgm:prSet presAssocID="{7692779E-6EAD-458D-80CE-B717611EB23B}" presName="compNode" presStyleCnt="0"/>
      <dgm:spPr/>
    </dgm:pt>
    <dgm:pt modelId="{CD0C747B-8F92-4387-B26D-94CA5BA82728}" type="pres">
      <dgm:prSet presAssocID="{7692779E-6EAD-458D-80CE-B717611EB23B}" presName="dummyConnPt" presStyleCnt="0"/>
      <dgm:spPr/>
    </dgm:pt>
    <dgm:pt modelId="{FD063524-85DC-4087-9E8B-9939D4687DC7}" type="pres">
      <dgm:prSet presAssocID="{7692779E-6EAD-458D-80CE-B717611EB23B}" presName="node" presStyleLbl="node1" presStyleIdx="0" presStyleCnt="13" custScaleX="147701" custLinFactNeighborX="-1393" custLinFactNeighborY="-70">
        <dgm:presLayoutVars>
          <dgm:bulletEnabled val="1"/>
        </dgm:presLayoutVars>
      </dgm:prSet>
      <dgm:spPr/>
    </dgm:pt>
    <dgm:pt modelId="{03EBB60E-2CE1-4AF2-907E-41351ABF15AC}" type="pres">
      <dgm:prSet presAssocID="{1CEF73B4-BD57-4A22-964A-6A51585EB113}" presName="sibTrans" presStyleLbl="bgSibTrans2D1" presStyleIdx="0" presStyleCnt="12"/>
      <dgm:spPr/>
    </dgm:pt>
    <dgm:pt modelId="{28546BD1-F22E-4BBF-86EE-476163AAC887}" type="pres">
      <dgm:prSet presAssocID="{0515F78D-9147-436D-B461-E0198DDEEFB2}" presName="compNode" presStyleCnt="0"/>
      <dgm:spPr/>
    </dgm:pt>
    <dgm:pt modelId="{8AEF2319-7191-4E99-A6F3-B6AA3038B15C}" type="pres">
      <dgm:prSet presAssocID="{0515F78D-9147-436D-B461-E0198DDEEFB2}" presName="dummyConnPt" presStyleCnt="0"/>
      <dgm:spPr/>
    </dgm:pt>
    <dgm:pt modelId="{0DA675DC-C01D-4D6A-BB90-4FBC2049E745}" type="pres">
      <dgm:prSet presAssocID="{0515F78D-9147-436D-B461-E0198DDEEFB2}" presName="node" presStyleLbl="node1" presStyleIdx="1" presStyleCnt="13" custScaleX="154125">
        <dgm:presLayoutVars>
          <dgm:bulletEnabled val="1"/>
        </dgm:presLayoutVars>
      </dgm:prSet>
      <dgm:spPr/>
    </dgm:pt>
    <dgm:pt modelId="{40381BEE-C694-48EC-9717-B09385AC8D2E}" type="pres">
      <dgm:prSet presAssocID="{93327D23-2586-4055-99F6-7D1013645F0F}" presName="sibTrans" presStyleLbl="bgSibTrans2D1" presStyleIdx="1" presStyleCnt="12" custScaleX="111233"/>
      <dgm:spPr/>
    </dgm:pt>
    <dgm:pt modelId="{1A41ECD9-BCA5-4ECF-BAAD-F75176E58540}" type="pres">
      <dgm:prSet presAssocID="{840D70F1-A962-4CD3-86A1-425ACD08C41A}" presName="compNode" presStyleCnt="0"/>
      <dgm:spPr/>
    </dgm:pt>
    <dgm:pt modelId="{AF8B7C94-03F6-4A36-817C-59434CFB8739}" type="pres">
      <dgm:prSet presAssocID="{840D70F1-A962-4CD3-86A1-425ACD08C41A}" presName="dummyConnPt" presStyleCnt="0"/>
      <dgm:spPr/>
    </dgm:pt>
    <dgm:pt modelId="{7DF4DAB4-E50F-4A8F-9651-6402C4ECFC99}" type="pres">
      <dgm:prSet presAssocID="{840D70F1-A962-4CD3-86A1-425ACD08C41A}" presName="node" presStyleLbl="node1" presStyleIdx="2" presStyleCnt="13" custScaleX="111233">
        <dgm:presLayoutVars>
          <dgm:bulletEnabled val="1"/>
        </dgm:presLayoutVars>
      </dgm:prSet>
      <dgm:spPr/>
    </dgm:pt>
    <dgm:pt modelId="{AB3406F9-A568-4BF8-B302-DD6B9BA48618}" type="pres">
      <dgm:prSet presAssocID="{60E11D6F-3E13-47E5-B621-62D4E33E8FC6}" presName="sibTrans" presStyleLbl="bgSibTrans2D1" presStyleIdx="2" presStyleCnt="12" custScaleX="111233"/>
      <dgm:spPr/>
    </dgm:pt>
    <dgm:pt modelId="{10078C6D-EEFF-4E26-8B51-241EDE0F850F}" type="pres">
      <dgm:prSet presAssocID="{E02F8B2F-D3E1-432F-9633-0A80D6ADEB8F}" presName="compNode" presStyleCnt="0"/>
      <dgm:spPr/>
    </dgm:pt>
    <dgm:pt modelId="{57F0D7A3-C1F8-415D-AB06-6E6FB3269F0D}" type="pres">
      <dgm:prSet presAssocID="{E02F8B2F-D3E1-432F-9633-0A80D6ADEB8F}" presName="dummyConnPt" presStyleCnt="0"/>
      <dgm:spPr/>
    </dgm:pt>
    <dgm:pt modelId="{01E29264-5747-4DB7-9F7C-0F91B2A1589D}" type="pres">
      <dgm:prSet presAssocID="{E02F8B2F-D3E1-432F-9633-0A80D6ADEB8F}" presName="node" presStyleLbl="node1" presStyleIdx="3" presStyleCnt="13">
        <dgm:presLayoutVars>
          <dgm:bulletEnabled val="1"/>
        </dgm:presLayoutVars>
      </dgm:prSet>
      <dgm:spPr/>
    </dgm:pt>
    <dgm:pt modelId="{D5AB8B92-3E25-4CCC-8480-FB87DEEF1289}" type="pres">
      <dgm:prSet presAssocID="{B1E1BA8F-2D67-4568-80D5-E17839431F5E}" presName="sibTrans" presStyleLbl="bgSibTrans2D1" presStyleIdx="3" presStyleCnt="12"/>
      <dgm:spPr/>
    </dgm:pt>
    <dgm:pt modelId="{E94FEFDB-735F-4EA2-946C-8F4F307B8A19}" type="pres">
      <dgm:prSet presAssocID="{220F17CB-8351-4AB8-AF6C-D1660961E4E4}" presName="compNode" presStyleCnt="0"/>
      <dgm:spPr/>
    </dgm:pt>
    <dgm:pt modelId="{B16AF56D-3E5E-4CB3-9FF1-814AF8749878}" type="pres">
      <dgm:prSet presAssocID="{220F17CB-8351-4AB8-AF6C-D1660961E4E4}" presName="dummyConnPt" presStyleCnt="0"/>
      <dgm:spPr/>
    </dgm:pt>
    <dgm:pt modelId="{0EB9D27B-7B66-449B-8929-79BD8499CD0F}" type="pres">
      <dgm:prSet presAssocID="{220F17CB-8351-4AB8-AF6C-D1660961E4E4}" presName="node" presStyleLbl="node1" presStyleIdx="4" presStyleCnt="13" custScaleX="111233">
        <dgm:presLayoutVars>
          <dgm:bulletEnabled val="1"/>
        </dgm:presLayoutVars>
      </dgm:prSet>
      <dgm:spPr/>
    </dgm:pt>
    <dgm:pt modelId="{852BAA69-3B0C-413F-96B1-2394EF6F3E52}" type="pres">
      <dgm:prSet presAssocID="{4CF6ED9F-B622-40E7-B45E-CF7ED98051BB}" presName="sibTrans" presStyleLbl="bgSibTrans2D1" presStyleIdx="4" presStyleCnt="12" custScaleX="111233"/>
      <dgm:spPr/>
    </dgm:pt>
    <dgm:pt modelId="{5395E11A-9E17-4427-AD4C-53295843D6A6}" type="pres">
      <dgm:prSet presAssocID="{DB8682F9-B46D-40BF-AC76-8E3714DDF225}" presName="compNode" presStyleCnt="0"/>
      <dgm:spPr/>
    </dgm:pt>
    <dgm:pt modelId="{9ED609C7-9FB2-4149-9F62-FE7A0E562A2E}" type="pres">
      <dgm:prSet presAssocID="{DB8682F9-B46D-40BF-AC76-8E3714DDF225}" presName="dummyConnPt" presStyleCnt="0"/>
      <dgm:spPr/>
    </dgm:pt>
    <dgm:pt modelId="{B12B3C89-65E0-4CB8-9D44-7E4EDBE97B74}" type="pres">
      <dgm:prSet presAssocID="{DB8682F9-B46D-40BF-AC76-8E3714DDF225}" presName="node" presStyleLbl="node1" presStyleIdx="5" presStyleCnt="13" custScaleX="111233">
        <dgm:presLayoutVars>
          <dgm:bulletEnabled val="1"/>
        </dgm:presLayoutVars>
      </dgm:prSet>
      <dgm:spPr/>
    </dgm:pt>
    <dgm:pt modelId="{B8F096A0-853F-4738-AB32-9A2F69FD4415}" type="pres">
      <dgm:prSet presAssocID="{168C418E-8364-4E64-8CAC-B3C20543F03B}" presName="sibTrans" presStyleLbl="bgSibTrans2D1" presStyleIdx="5" presStyleCnt="12" custScaleX="111233"/>
      <dgm:spPr/>
    </dgm:pt>
    <dgm:pt modelId="{9BFF2E71-53E9-4198-8E62-F14AA06B4F14}" type="pres">
      <dgm:prSet presAssocID="{F05C19D9-94DA-437C-80BC-81FEA8950B8A}" presName="compNode" presStyleCnt="0"/>
      <dgm:spPr/>
    </dgm:pt>
    <dgm:pt modelId="{A2D982A3-ABBE-4D82-9070-3210A941B74F}" type="pres">
      <dgm:prSet presAssocID="{F05C19D9-94DA-437C-80BC-81FEA8950B8A}" presName="dummyConnPt" presStyleCnt="0"/>
      <dgm:spPr/>
    </dgm:pt>
    <dgm:pt modelId="{E946CD93-D928-43AC-8C4A-EE6A863020C1}" type="pres">
      <dgm:prSet presAssocID="{F05C19D9-94DA-437C-80BC-81FEA8950B8A}" presName="node" presStyleLbl="node1" presStyleIdx="6" presStyleCnt="13" custScaleX="111233">
        <dgm:presLayoutVars>
          <dgm:bulletEnabled val="1"/>
        </dgm:presLayoutVars>
      </dgm:prSet>
      <dgm:spPr/>
    </dgm:pt>
    <dgm:pt modelId="{060894B4-14EF-4B2F-B9B8-B92C2BFE0F08}" type="pres">
      <dgm:prSet presAssocID="{47706F5C-661C-48C8-B0A4-80236DB297A2}" presName="sibTrans" presStyleLbl="bgSibTrans2D1" presStyleIdx="6" presStyleCnt="12" custScaleX="111233"/>
      <dgm:spPr/>
    </dgm:pt>
    <dgm:pt modelId="{6F7F420E-EEF0-48E3-9C92-18F81E7AA925}" type="pres">
      <dgm:prSet presAssocID="{F4502F4F-9B8C-41E0-BB0C-5985A191DEC9}" presName="compNode" presStyleCnt="0"/>
      <dgm:spPr/>
    </dgm:pt>
    <dgm:pt modelId="{A164BBFA-66A1-4A9F-980B-CCB73F1AC270}" type="pres">
      <dgm:prSet presAssocID="{F4502F4F-9B8C-41E0-BB0C-5985A191DEC9}" presName="dummyConnPt" presStyleCnt="0"/>
      <dgm:spPr/>
    </dgm:pt>
    <dgm:pt modelId="{2C461328-E784-4E6A-8255-0EFF9342D3F1}" type="pres">
      <dgm:prSet presAssocID="{F4502F4F-9B8C-41E0-BB0C-5985A191DEC9}" presName="node" presStyleLbl="node1" presStyleIdx="7" presStyleCnt="13" custScaleX="111233">
        <dgm:presLayoutVars>
          <dgm:bulletEnabled val="1"/>
        </dgm:presLayoutVars>
      </dgm:prSet>
      <dgm:spPr/>
    </dgm:pt>
    <dgm:pt modelId="{1C6C06E0-A806-4F31-81DA-E09D81BB935D}" type="pres">
      <dgm:prSet presAssocID="{09BAF6AF-E474-43F7-AC5D-0C2721FCE7D8}" presName="sibTrans" presStyleLbl="bgSibTrans2D1" presStyleIdx="7" presStyleCnt="12" custScaleX="111233"/>
      <dgm:spPr/>
    </dgm:pt>
    <dgm:pt modelId="{80605804-339F-4F69-9C07-FDAD0D0947C0}" type="pres">
      <dgm:prSet presAssocID="{14DC567C-F4DF-4F9A-B95B-A3051BA04631}" presName="compNode" presStyleCnt="0"/>
      <dgm:spPr/>
    </dgm:pt>
    <dgm:pt modelId="{E0DE0935-5F08-4AAD-A3D8-164949991387}" type="pres">
      <dgm:prSet presAssocID="{14DC567C-F4DF-4F9A-B95B-A3051BA04631}" presName="dummyConnPt" presStyleCnt="0"/>
      <dgm:spPr/>
    </dgm:pt>
    <dgm:pt modelId="{546EF4FD-6AF6-4152-8C46-1757B0CF00E8}" type="pres">
      <dgm:prSet presAssocID="{14DC567C-F4DF-4F9A-B95B-A3051BA04631}" presName="node" presStyleLbl="node1" presStyleIdx="8" presStyleCnt="13" custScaleX="111233">
        <dgm:presLayoutVars>
          <dgm:bulletEnabled val="1"/>
        </dgm:presLayoutVars>
      </dgm:prSet>
      <dgm:spPr/>
    </dgm:pt>
    <dgm:pt modelId="{BFE13E2E-36A7-4CCE-AF32-5489C0085243}" type="pres">
      <dgm:prSet presAssocID="{B23AD362-5289-47AB-AE9E-A1E1961158C0}" presName="sibTrans" presStyleLbl="bgSibTrans2D1" presStyleIdx="8" presStyleCnt="12" custScaleX="111233"/>
      <dgm:spPr/>
    </dgm:pt>
    <dgm:pt modelId="{3780D320-17A7-4D3C-B627-36FA820A569C}" type="pres">
      <dgm:prSet presAssocID="{9807401D-9D2C-48A0-A7CC-F86F65F59D7F}" presName="compNode" presStyleCnt="0"/>
      <dgm:spPr/>
    </dgm:pt>
    <dgm:pt modelId="{66EFB615-6D24-4993-8CE3-62AE84C9E1EF}" type="pres">
      <dgm:prSet presAssocID="{9807401D-9D2C-48A0-A7CC-F86F65F59D7F}" presName="dummyConnPt" presStyleCnt="0"/>
      <dgm:spPr/>
    </dgm:pt>
    <dgm:pt modelId="{847595B5-4833-49C9-A0E1-F3B5EAC54245}" type="pres">
      <dgm:prSet presAssocID="{9807401D-9D2C-48A0-A7CC-F86F65F59D7F}" presName="node" presStyleLbl="node1" presStyleIdx="9" presStyleCnt="13" custScaleX="111233">
        <dgm:presLayoutVars>
          <dgm:bulletEnabled val="1"/>
        </dgm:presLayoutVars>
      </dgm:prSet>
      <dgm:spPr/>
    </dgm:pt>
    <dgm:pt modelId="{97485454-EECA-4A8C-8DB9-866EF9860A22}" type="pres">
      <dgm:prSet presAssocID="{9FADC961-F2B0-4FC9-B816-18B4086321CC}" presName="sibTrans" presStyleLbl="bgSibTrans2D1" presStyleIdx="9" presStyleCnt="12" custScaleX="111233"/>
      <dgm:spPr/>
    </dgm:pt>
    <dgm:pt modelId="{DBBFF711-5157-4822-AB16-0289DD9DBA2A}" type="pres">
      <dgm:prSet presAssocID="{CF8B80AF-FEBE-4F20-93CA-7BBEC2723FC2}" presName="compNode" presStyleCnt="0"/>
      <dgm:spPr/>
    </dgm:pt>
    <dgm:pt modelId="{D4DD9471-B8EE-49F1-9CF2-C992D42FE276}" type="pres">
      <dgm:prSet presAssocID="{CF8B80AF-FEBE-4F20-93CA-7BBEC2723FC2}" presName="dummyConnPt" presStyleCnt="0"/>
      <dgm:spPr/>
    </dgm:pt>
    <dgm:pt modelId="{F2BD61D8-AE94-44D7-B98E-4ECD1E7F826F}" type="pres">
      <dgm:prSet presAssocID="{CF8B80AF-FEBE-4F20-93CA-7BBEC2723FC2}" presName="node" presStyleLbl="node1" presStyleIdx="10" presStyleCnt="13" custScaleX="111233">
        <dgm:presLayoutVars>
          <dgm:bulletEnabled val="1"/>
        </dgm:presLayoutVars>
      </dgm:prSet>
      <dgm:spPr/>
    </dgm:pt>
    <dgm:pt modelId="{B66856BE-4C87-4A93-A4FC-3349238FB7D6}" type="pres">
      <dgm:prSet presAssocID="{E3C36572-2514-493C-949C-03D72668B550}" presName="sibTrans" presStyleLbl="bgSibTrans2D1" presStyleIdx="10" presStyleCnt="12" custScaleX="111233"/>
      <dgm:spPr/>
    </dgm:pt>
    <dgm:pt modelId="{24BB7571-0957-4983-971C-BAFA2DAB007D}" type="pres">
      <dgm:prSet presAssocID="{2833CDC9-2C06-42A8-8022-3F460D7D64FA}" presName="compNode" presStyleCnt="0"/>
      <dgm:spPr/>
    </dgm:pt>
    <dgm:pt modelId="{13147A0A-7716-458C-B187-6BD825786810}" type="pres">
      <dgm:prSet presAssocID="{2833CDC9-2C06-42A8-8022-3F460D7D64FA}" presName="dummyConnPt" presStyleCnt="0"/>
      <dgm:spPr/>
    </dgm:pt>
    <dgm:pt modelId="{406B7A21-F3B9-46DE-B684-4ECA4B67CC12}" type="pres">
      <dgm:prSet presAssocID="{2833CDC9-2C06-42A8-8022-3F460D7D64FA}" presName="node" presStyleLbl="node1" presStyleIdx="11" presStyleCnt="13" custScaleX="111233">
        <dgm:presLayoutVars>
          <dgm:bulletEnabled val="1"/>
        </dgm:presLayoutVars>
      </dgm:prSet>
      <dgm:spPr/>
    </dgm:pt>
    <dgm:pt modelId="{0109DA8A-5EF4-4EB7-BC56-CDC167B35A2E}" type="pres">
      <dgm:prSet presAssocID="{8CADCE03-E33B-4F65-AD03-8A44CC8A55BE}" presName="sibTrans" presStyleLbl="bgSibTrans2D1" presStyleIdx="11" presStyleCnt="12"/>
      <dgm:spPr/>
    </dgm:pt>
    <dgm:pt modelId="{FD363A34-92EE-4E64-9947-5BA2567F8425}" type="pres">
      <dgm:prSet presAssocID="{6298351E-F31C-40BC-886A-AD450B2CF319}" presName="compNode" presStyleCnt="0"/>
      <dgm:spPr/>
    </dgm:pt>
    <dgm:pt modelId="{11423767-B2DE-40AB-B968-380035D54D4A}" type="pres">
      <dgm:prSet presAssocID="{6298351E-F31C-40BC-886A-AD450B2CF319}" presName="dummyConnPt" presStyleCnt="0"/>
      <dgm:spPr/>
    </dgm:pt>
    <dgm:pt modelId="{3BE442C3-BF85-4094-9257-871372189DC2}" type="pres">
      <dgm:prSet presAssocID="{6298351E-F31C-40BC-886A-AD450B2CF319}" presName="node" presStyleLbl="node1" presStyleIdx="12" presStyleCnt="13">
        <dgm:presLayoutVars>
          <dgm:bulletEnabled val="1"/>
        </dgm:presLayoutVars>
      </dgm:prSet>
      <dgm:spPr/>
    </dgm:pt>
  </dgm:ptLst>
  <dgm:cxnLst>
    <dgm:cxn modelId="{5FE6A40E-2A54-4937-8FAA-55D0848AB775}" type="presOf" srcId="{2F1B39EF-7EBA-45FA-A40C-E5BCDAEC9209}" destId="{3943119D-02F0-4F41-BB30-635EA5D63287}" srcOrd="0" destOrd="0" presId="urn:microsoft.com/office/officeart/2005/8/layout/bProcess4"/>
    <dgm:cxn modelId="{6C882E0F-B187-4D6F-BF01-0144E024F120}" srcId="{2F1B39EF-7EBA-45FA-A40C-E5BCDAEC9209}" destId="{E02F8B2F-D3E1-432F-9633-0A80D6ADEB8F}" srcOrd="3" destOrd="0" parTransId="{80254AF2-B574-4A7E-BB69-9C7B0D4B54DB}" sibTransId="{B1E1BA8F-2D67-4568-80D5-E17839431F5E}"/>
    <dgm:cxn modelId="{D213F115-2C4C-43AB-B70B-9EFB693BFDBF}" type="presOf" srcId="{1CEF73B4-BD57-4A22-964A-6A51585EB113}" destId="{03EBB60E-2CE1-4AF2-907E-41351ABF15AC}" srcOrd="0" destOrd="0" presId="urn:microsoft.com/office/officeart/2005/8/layout/bProcess4"/>
    <dgm:cxn modelId="{E4E26B2C-4032-4194-B9AF-3B9DE7712F6E}" srcId="{2F1B39EF-7EBA-45FA-A40C-E5BCDAEC9209}" destId="{DB8682F9-B46D-40BF-AC76-8E3714DDF225}" srcOrd="5" destOrd="0" parTransId="{ED50324D-4A30-44F5-B675-3A052E050F5A}" sibTransId="{168C418E-8364-4E64-8CAC-B3C20543F03B}"/>
    <dgm:cxn modelId="{B263A02E-EF3F-4F3F-ACA7-0E5CFAC91C26}" type="presOf" srcId="{B23AD362-5289-47AB-AE9E-A1E1961158C0}" destId="{BFE13E2E-36A7-4CCE-AF32-5489C0085243}" srcOrd="0" destOrd="0" presId="urn:microsoft.com/office/officeart/2005/8/layout/bProcess4"/>
    <dgm:cxn modelId="{ACCBA92F-6CAA-43F7-A440-0F856AAF42B4}" type="presOf" srcId="{E02F8B2F-D3E1-432F-9633-0A80D6ADEB8F}" destId="{01E29264-5747-4DB7-9F7C-0F91B2A1589D}" srcOrd="0" destOrd="0" presId="urn:microsoft.com/office/officeart/2005/8/layout/bProcess4"/>
    <dgm:cxn modelId="{BC0FE832-9B66-48A5-8FB1-7012624DC4AA}" type="presOf" srcId="{840D70F1-A962-4CD3-86A1-425ACD08C41A}" destId="{7DF4DAB4-E50F-4A8F-9651-6402C4ECFC99}" srcOrd="0" destOrd="0" presId="urn:microsoft.com/office/officeart/2005/8/layout/bProcess4"/>
    <dgm:cxn modelId="{8D26593F-30DE-45CC-A168-53EFD03DEFFB}" srcId="{2F1B39EF-7EBA-45FA-A40C-E5BCDAEC9209}" destId="{840D70F1-A962-4CD3-86A1-425ACD08C41A}" srcOrd="2" destOrd="0" parTransId="{AA1D38FE-CD0E-4AF6-8252-851BFA684660}" sibTransId="{60E11D6F-3E13-47E5-B621-62D4E33E8FC6}"/>
    <dgm:cxn modelId="{65DC175C-82BD-41D4-ADFC-BEF02906889E}" type="presOf" srcId="{DB8682F9-B46D-40BF-AC76-8E3714DDF225}" destId="{B12B3C89-65E0-4CB8-9D44-7E4EDBE97B74}" srcOrd="0" destOrd="0" presId="urn:microsoft.com/office/officeart/2005/8/layout/bProcess4"/>
    <dgm:cxn modelId="{E6BD185D-42EC-4B3E-A5F1-06D7C1628730}" srcId="{2F1B39EF-7EBA-45FA-A40C-E5BCDAEC9209}" destId="{14DC567C-F4DF-4F9A-B95B-A3051BA04631}" srcOrd="8" destOrd="0" parTransId="{29BA58B3-5201-4BE7-ACA3-07431BE214AC}" sibTransId="{B23AD362-5289-47AB-AE9E-A1E1961158C0}"/>
    <dgm:cxn modelId="{0DC40966-B9E0-465B-B2F4-E75F89C06814}" type="presOf" srcId="{CF8B80AF-FEBE-4F20-93CA-7BBEC2723FC2}" destId="{F2BD61D8-AE94-44D7-B98E-4ECD1E7F826F}" srcOrd="0" destOrd="0" presId="urn:microsoft.com/office/officeart/2005/8/layout/bProcess4"/>
    <dgm:cxn modelId="{922F1267-7F72-4CE4-A4DF-F40D6FA5EBEC}" type="presOf" srcId="{93327D23-2586-4055-99F6-7D1013645F0F}" destId="{40381BEE-C694-48EC-9717-B09385AC8D2E}" srcOrd="0" destOrd="0" presId="urn:microsoft.com/office/officeart/2005/8/layout/bProcess4"/>
    <dgm:cxn modelId="{1FEDBF47-0BA0-45B7-8064-9A90F81626EA}" srcId="{2F1B39EF-7EBA-45FA-A40C-E5BCDAEC9209}" destId="{F05C19D9-94DA-437C-80BC-81FEA8950B8A}" srcOrd="6" destOrd="0" parTransId="{D5D1074B-2A15-4638-A3E0-6372F5AC2CC5}" sibTransId="{47706F5C-661C-48C8-B0A4-80236DB297A2}"/>
    <dgm:cxn modelId="{E40FE048-A8CE-4598-AF0A-79BB0D4A581A}" srcId="{2F1B39EF-7EBA-45FA-A40C-E5BCDAEC9209}" destId="{2833CDC9-2C06-42A8-8022-3F460D7D64FA}" srcOrd="11" destOrd="0" parTransId="{3B316ABD-8F52-4478-882D-46243023F802}" sibTransId="{8CADCE03-E33B-4F65-AD03-8A44CC8A55BE}"/>
    <dgm:cxn modelId="{1FC4D669-1176-414E-8592-ADC178C0B7D2}" srcId="{2F1B39EF-7EBA-45FA-A40C-E5BCDAEC9209}" destId="{220F17CB-8351-4AB8-AF6C-D1660961E4E4}" srcOrd="4" destOrd="0" parTransId="{4B055C7A-95FA-44B3-93E0-82C680FBD0F0}" sibTransId="{4CF6ED9F-B622-40E7-B45E-CF7ED98051BB}"/>
    <dgm:cxn modelId="{26AA5B4A-FB44-43EE-A9F3-9B3AC5E8B600}" type="presOf" srcId="{2833CDC9-2C06-42A8-8022-3F460D7D64FA}" destId="{406B7A21-F3B9-46DE-B684-4ECA4B67CC12}" srcOrd="0" destOrd="0" presId="urn:microsoft.com/office/officeart/2005/8/layout/bProcess4"/>
    <dgm:cxn modelId="{880BFF6A-DF83-475B-82BB-8620CEBB9DE9}" type="presOf" srcId="{7692779E-6EAD-458D-80CE-B717611EB23B}" destId="{FD063524-85DC-4087-9E8B-9939D4687DC7}" srcOrd="0" destOrd="0" presId="urn:microsoft.com/office/officeart/2005/8/layout/bProcess4"/>
    <dgm:cxn modelId="{A4BD346E-296A-4302-A33C-34CA71FD4645}" type="presOf" srcId="{14DC567C-F4DF-4F9A-B95B-A3051BA04631}" destId="{546EF4FD-6AF6-4152-8C46-1757B0CF00E8}" srcOrd="0" destOrd="0" presId="urn:microsoft.com/office/officeart/2005/8/layout/bProcess4"/>
    <dgm:cxn modelId="{5831C44F-8872-44FA-BB83-B99F3C852496}" type="presOf" srcId="{6298351E-F31C-40BC-886A-AD450B2CF319}" destId="{3BE442C3-BF85-4094-9257-871372189DC2}" srcOrd="0" destOrd="0" presId="urn:microsoft.com/office/officeart/2005/8/layout/bProcess4"/>
    <dgm:cxn modelId="{7C7D7052-8035-46B6-AC93-6B81E6578980}" type="presOf" srcId="{220F17CB-8351-4AB8-AF6C-D1660961E4E4}" destId="{0EB9D27B-7B66-449B-8929-79BD8499CD0F}" srcOrd="0" destOrd="0" presId="urn:microsoft.com/office/officeart/2005/8/layout/bProcess4"/>
    <dgm:cxn modelId="{CDCDC775-01A6-4629-B414-CEB4278A4D88}" type="presOf" srcId="{F4502F4F-9B8C-41E0-BB0C-5985A191DEC9}" destId="{2C461328-E784-4E6A-8255-0EFF9342D3F1}" srcOrd="0" destOrd="0" presId="urn:microsoft.com/office/officeart/2005/8/layout/bProcess4"/>
    <dgm:cxn modelId="{EB22818A-2BDF-4E63-9750-DB4E24859071}" type="presOf" srcId="{09BAF6AF-E474-43F7-AC5D-0C2721FCE7D8}" destId="{1C6C06E0-A806-4F31-81DA-E09D81BB935D}" srcOrd="0" destOrd="0" presId="urn:microsoft.com/office/officeart/2005/8/layout/bProcess4"/>
    <dgm:cxn modelId="{50DD6D92-3C99-4CD7-8795-DFDAA171BB7F}" type="presOf" srcId="{47706F5C-661C-48C8-B0A4-80236DB297A2}" destId="{060894B4-14EF-4B2F-B9B8-B92C2BFE0F08}" srcOrd="0" destOrd="0" presId="urn:microsoft.com/office/officeart/2005/8/layout/bProcess4"/>
    <dgm:cxn modelId="{650384A0-109A-489A-B699-E5E04C9DCB62}" srcId="{2F1B39EF-7EBA-45FA-A40C-E5BCDAEC9209}" destId="{6298351E-F31C-40BC-886A-AD450B2CF319}" srcOrd="12" destOrd="0" parTransId="{F99B72A1-D099-40F9-AEEF-872A25502AEA}" sibTransId="{F2088F73-F121-4D2F-83AE-200851945324}"/>
    <dgm:cxn modelId="{0A8ABBA6-4BFA-4FA5-86ED-CE373F3030C7}" type="presOf" srcId="{0515F78D-9147-436D-B461-E0198DDEEFB2}" destId="{0DA675DC-C01D-4D6A-BB90-4FBC2049E745}" srcOrd="0" destOrd="0" presId="urn:microsoft.com/office/officeart/2005/8/layout/bProcess4"/>
    <dgm:cxn modelId="{30C557B0-7D7D-43B2-A200-089507C11F08}" srcId="{2F1B39EF-7EBA-45FA-A40C-E5BCDAEC9209}" destId="{9807401D-9D2C-48A0-A7CC-F86F65F59D7F}" srcOrd="9" destOrd="0" parTransId="{3E3DFCA7-99DE-4CA4-A8F3-DF706F1282F3}" sibTransId="{9FADC961-F2B0-4FC9-B816-18B4086321CC}"/>
    <dgm:cxn modelId="{0EE81DB3-0249-4388-9557-771F094D6B7B}" type="presOf" srcId="{F05C19D9-94DA-437C-80BC-81FEA8950B8A}" destId="{E946CD93-D928-43AC-8C4A-EE6A863020C1}" srcOrd="0" destOrd="0" presId="urn:microsoft.com/office/officeart/2005/8/layout/bProcess4"/>
    <dgm:cxn modelId="{A75E28B4-A356-47DB-AB49-C128DCB31B59}" type="presOf" srcId="{168C418E-8364-4E64-8CAC-B3C20543F03B}" destId="{B8F096A0-853F-4738-AB32-9A2F69FD4415}" srcOrd="0" destOrd="0" presId="urn:microsoft.com/office/officeart/2005/8/layout/bProcess4"/>
    <dgm:cxn modelId="{2FD609B6-F23B-42B8-AFBE-D85DFEBE3BC1}" srcId="{2F1B39EF-7EBA-45FA-A40C-E5BCDAEC9209}" destId="{7692779E-6EAD-458D-80CE-B717611EB23B}" srcOrd="0" destOrd="0" parTransId="{744EA3A3-045B-402A-AC54-631703092F08}" sibTransId="{1CEF73B4-BD57-4A22-964A-6A51585EB113}"/>
    <dgm:cxn modelId="{181104BC-60B7-47B3-A22C-21378FAF60E8}" type="presOf" srcId="{E3C36572-2514-493C-949C-03D72668B550}" destId="{B66856BE-4C87-4A93-A4FC-3349238FB7D6}" srcOrd="0" destOrd="0" presId="urn:microsoft.com/office/officeart/2005/8/layout/bProcess4"/>
    <dgm:cxn modelId="{CC63E9BD-9FA5-44E1-A1D6-D3D4DB45470E}" srcId="{2F1B39EF-7EBA-45FA-A40C-E5BCDAEC9209}" destId="{0515F78D-9147-436D-B461-E0198DDEEFB2}" srcOrd="1" destOrd="0" parTransId="{AAA75147-37A4-44CB-8659-2D3A0474F412}" sibTransId="{93327D23-2586-4055-99F6-7D1013645F0F}"/>
    <dgm:cxn modelId="{DFFFC4C0-080D-4C5A-B36F-8A169021A190}" type="presOf" srcId="{8CADCE03-E33B-4F65-AD03-8A44CC8A55BE}" destId="{0109DA8A-5EF4-4EB7-BC56-CDC167B35A2E}" srcOrd="0" destOrd="0" presId="urn:microsoft.com/office/officeart/2005/8/layout/bProcess4"/>
    <dgm:cxn modelId="{19310EC1-7553-4E39-A17F-714BC04B8440}" type="presOf" srcId="{9FADC961-F2B0-4FC9-B816-18B4086321CC}" destId="{97485454-EECA-4A8C-8DB9-866EF9860A22}" srcOrd="0" destOrd="0" presId="urn:microsoft.com/office/officeart/2005/8/layout/bProcess4"/>
    <dgm:cxn modelId="{105CB9CD-91B0-40A3-BD6F-C861E9A31129}" type="presOf" srcId="{4CF6ED9F-B622-40E7-B45E-CF7ED98051BB}" destId="{852BAA69-3B0C-413F-96B1-2394EF6F3E52}" srcOrd="0" destOrd="0" presId="urn:microsoft.com/office/officeart/2005/8/layout/bProcess4"/>
    <dgm:cxn modelId="{C435A2CE-F6B6-46F8-8D31-BA20C5A0FDE9}" srcId="{2F1B39EF-7EBA-45FA-A40C-E5BCDAEC9209}" destId="{F4502F4F-9B8C-41E0-BB0C-5985A191DEC9}" srcOrd="7" destOrd="0" parTransId="{4DBEC8E9-9FD3-4E12-AB27-103F95A41459}" sibTransId="{09BAF6AF-E474-43F7-AC5D-0C2721FCE7D8}"/>
    <dgm:cxn modelId="{F95B32D6-D65C-4257-A519-A357F5CFCD6E}" type="presOf" srcId="{B1E1BA8F-2D67-4568-80D5-E17839431F5E}" destId="{D5AB8B92-3E25-4CCC-8480-FB87DEEF1289}" srcOrd="0" destOrd="0" presId="urn:microsoft.com/office/officeart/2005/8/layout/bProcess4"/>
    <dgm:cxn modelId="{3499F3EA-AC8B-493C-9158-73E7C8272F4D}" type="presOf" srcId="{60E11D6F-3E13-47E5-B621-62D4E33E8FC6}" destId="{AB3406F9-A568-4BF8-B302-DD6B9BA48618}" srcOrd="0" destOrd="0" presId="urn:microsoft.com/office/officeart/2005/8/layout/bProcess4"/>
    <dgm:cxn modelId="{0E3BCEEE-D2DF-42A9-9480-B250B75CD2CE}" srcId="{2F1B39EF-7EBA-45FA-A40C-E5BCDAEC9209}" destId="{CF8B80AF-FEBE-4F20-93CA-7BBEC2723FC2}" srcOrd="10" destOrd="0" parTransId="{96A6C241-7600-46E4-A24D-F74E3EAD6423}" sibTransId="{E3C36572-2514-493C-949C-03D72668B550}"/>
    <dgm:cxn modelId="{E40E54FA-3372-444A-AA3C-4E5871FFD1CF}" type="presOf" srcId="{9807401D-9D2C-48A0-A7CC-F86F65F59D7F}" destId="{847595B5-4833-49C9-A0E1-F3B5EAC54245}" srcOrd="0" destOrd="0" presId="urn:microsoft.com/office/officeart/2005/8/layout/bProcess4"/>
    <dgm:cxn modelId="{1E278420-2D74-4192-8BE3-721C0196B616}" type="presParOf" srcId="{3943119D-02F0-4F41-BB30-635EA5D63287}" destId="{706E6C83-E44B-4325-8A47-5DBC6513AA4A}" srcOrd="0" destOrd="0" presId="urn:microsoft.com/office/officeart/2005/8/layout/bProcess4"/>
    <dgm:cxn modelId="{B34FC4C3-B508-4878-B14A-3B48F06EC929}" type="presParOf" srcId="{706E6C83-E44B-4325-8A47-5DBC6513AA4A}" destId="{CD0C747B-8F92-4387-B26D-94CA5BA82728}" srcOrd="0" destOrd="0" presId="urn:microsoft.com/office/officeart/2005/8/layout/bProcess4"/>
    <dgm:cxn modelId="{55DC5FD2-0A22-457A-AD4A-C8DAB16D8ECE}" type="presParOf" srcId="{706E6C83-E44B-4325-8A47-5DBC6513AA4A}" destId="{FD063524-85DC-4087-9E8B-9939D4687DC7}" srcOrd="1" destOrd="0" presId="urn:microsoft.com/office/officeart/2005/8/layout/bProcess4"/>
    <dgm:cxn modelId="{1CB893B6-3D85-4B2F-8D74-C62471447A10}" type="presParOf" srcId="{3943119D-02F0-4F41-BB30-635EA5D63287}" destId="{03EBB60E-2CE1-4AF2-907E-41351ABF15AC}" srcOrd="1" destOrd="0" presId="urn:microsoft.com/office/officeart/2005/8/layout/bProcess4"/>
    <dgm:cxn modelId="{FDBCDE9E-7680-44D3-B54C-CAA592F280A1}" type="presParOf" srcId="{3943119D-02F0-4F41-BB30-635EA5D63287}" destId="{28546BD1-F22E-4BBF-86EE-476163AAC887}" srcOrd="2" destOrd="0" presId="urn:microsoft.com/office/officeart/2005/8/layout/bProcess4"/>
    <dgm:cxn modelId="{2F1C5802-070B-40A5-B7F3-23510D8DACA9}" type="presParOf" srcId="{28546BD1-F22E-4BBF-86EE-476163AAC887}" destId="{8AEF2319-7191-4E99-A6F3-B6AA3038B15C}" srcOrd="0" destOrd="0" presId="urn:microsoft.com/office/officeart/2005/8/layout/bProcess4"/>
    <dgm:cxn modelId="{F4810B80-5184-40FD-BC43-82586DB0554B}" type="presParOf" srcId="{28546BD1-F22E-4BBF-86EE-476163AAC887}" destId="{0DA675DC-C01D-4D6A-BB90-4FBC2049E745}" srcOrd="1" destOrd="0" presId="urn:microsoft.com/office/officeart/2005/8/layout/bProcess4"/>
    <dgm:cxn modelId="{FD1A44CE-7B7B-4954-83FD-284EA492657C}" type="presParOf" srcId="{3943119D-02F0-4F41-BB30-635EA5D63287}" destId="{40381BEE-C694-48EC-9717-B09385AC8D2E}" srcOrd="3" destOrd="0" presId="urn:microsoft.com/office/officeart/2005/8/layout/bProcess4"/>
    <dgm:cxn modelId="{2F33DAF3-C48D-4478-BF14-D2117650C06F}" type="presParOf" srcId="{3943119D-02F0-4F41-BB30-635EA5D63287}" destId="{1A41ECD9-BCA5-4ECF-BAAD-F75176E58540}" srcOrd="4" destOrd="0" presId="urn:microsoft.com/office/officeart/2005/8/layout/bProcess4"/>
    <dgm:cxn modelId="{7464E8BA-02F5-4881-BE9C-EFB7DAC58201}" type="presParOf" srcId="{1A41ECD9-BCA5-4ECF-BAAD-F75176E58540}" destId="{AF8B7C94-03F6-4A36-817C-59434CFB8739}" srcOrd="0" destOrd="0" presId="urn:microsoft.com/office/officeart/2005/8/layout/bProcess4"/>
    <dgm:cxn modelId="{A192CCEE-1CEF-44EB-A1A6-848EA2C441A8}" type="presParOf" srcId="{1A41ECD9-BCA5-4ECF-BAAD-F75176E58540}" destId="{7DF4DAB4-E50F-4A8F-9651-6402C4ECFC99}" srcOrd="1" destOrd="0" presId="urn:microsoft.com/office/officeart/2005/8/layout/bProcess4"/>
    <dgm:cxn modelId="{574E65E4-DD09-44CF-9FAB-98090A2D2534}" type="presParOf" srcId="{3943119D-02F0-4F41-BB30-635EA5D63287}" destId="{AB3406F9-A568-4BF8-B302-DD6B9BA48618}" srcOrd="5" destOrd="0" presId="urn:microsoft.com/office/officeart/2005/8/layout/bProcess4"/>
    <dgm:cxn modelId="{2E144E30-63A1-40E0-9E7F-6B6EA76A64B5}" type="presParOf" srcId="{3943119D-02F0-4F41-BB30-635EA5D63287}" destId="{10078C6D-EEFF-4E26-8B51-241EDE0F850F}" srcOrd="6" destOrd="0" presId="urn:microsoft.com/office/officeart/2005/8/layout/bProcess4"/>
    <dgm:cxn modelId="{DA90038B-8900-45BE-AEE4-DA524F57FC95}" type="presParOf" srcId="{10078C6D-EEFF-4E26-8B51-241EDE0F850F}" destId="{57F0D7A3-C1F8-415D-AB06-6E6FB3269F0D}" srcOrd="0" destOrd="0" presId="urn:microsoft.com/office/officeart/2005/8/layout/bProcess4"/>
    <dgm:cxn modelId="{A63FE03E-EEEE-41A5-8210-147C6DA09F5D}" type="presParOf" srcId="{10078C6D-EEFF-4E26-8B51-241EDE0F850F}" destId="{01E29264-5747-4DB7-9F7C-0F91B2A1589D}" srcOrd="1" destOrd="0" presId="urn:microsoft.com/office/officeart/2005/8/layout/bProcess4"/>
    <dgm:cxn modelId="{C7F8E832-89E5-4C34-BAB8-EE615F01B81A}" type="presParOf" srcId="{3943119D-02F0-4F41-BB30-635EA5D63287}" destId="{D5AB8B92-3E25-4CCC-8480-FB87DEEF1289}" srcOrd="7" destOrd="0" presId="urn:microsoft.com/office/officeart/2005/8/layout/bProcess4"/>
    <dgm:cxn modelId="{0D38157B-D356-44F2-9F6F-7411154D3DA0}" type="presParOf" srcId="{3943119D-02F0-4F41-BB30-635EA5D63287}" destId="{E94FEFDB-735F-4EA2-946C-8F4F307B8A19}" srcOrd="8" destOrd="0" presId="urn:microsoft.com/office/officeart/2005/8/layout/bProcess4"/>
    <dgm:cxn modelId="{E7410701-213D-460E-9D0A-B130CE3FD20E}" type="presParOf" srcId="{E94FEFDB-735F-4EA2-946C-8F4F307B8A19}" destId="{B16AF56D-3E5E-4CB3-9FF1-814AF8749878}" srcOrd="0" destOrd="0" presId="urn:microsoft.com/office/officeart/2005/8/layout/bProcess4"/>
    <dgm:cxn modelId="{FEC90796-F91B-4EB0-BD12-6BB484AFED7B}" type="presParOf" srcId="{E94FEFDB-735F-4EA2-946C-8F4F307B8A19}" destId="{0EB9D27B-7B66-449B-8929-79BD8499CD0F}" srcOrd="1" destOrd="0" presId="urn:microsoft.com/office/officeart/2005/8/layout/bProcess4"/>
    <dgm:cxn modelId="{01927A14-6C65-4236-A432-37B06FF25008}" type="presParOf" srcId="{3943119D-02F0-4F41-BB30-635EA5D63287}" destId="{852BAA69-3B0C-413F-96B1-2394EF6F3E52}" srcOrd="9" destOrd="0" presId="urn:microsoft.com/office/officeart/2005/8/layout/bProcess4"/>
    <dgm:cxn modelId="{C7D151F6-AAF7-4EC6-B3BC-7A1774421032}" type="presParOf" srcId="{3943119D-02F0-4F41-BB30-635EA5D63287}" destId="{5395E11A-9E17-4427-AD4C-53295843D6A6}" srcOrd="10" destOrd="0" presId="urn:microsoft.com/office/officeart/2005/8/layout/bProcess4"/>
    <dgm:cxn modelId="{96522435-D828-4FF4-B93A-D3A5D6E4A59F}" type="presParOf" srcId="{5395E11A-9E17-4427-AD4C-53295843D6A6}" destId="{9ED609C7-9FB2-4149-9F62-FE7A0E562A2E}" srcOrd="0" destOrd="0" presId="urn:microsoft.com/office/officeart/2005/8/layout/bProcess4"/>
    <dgm:cxn modelId="{D54D3FAD-1D89-4C4B-9325-3E292BB75001}" type="presParOf" srcId="{5395E11A-9E17-4427-AD4C-53295843D6A6}" destId="{B12B3C89-65E0-4CB8-9D44-7E4EDBE97B74}" srcOrd="1" destOrd="0" presId="urn:microsoft.com/office/officeart/2005/8/layout/bProcess4"/>
    <dgm:cxn modelId="{7E815D14-7072-402D-B74C-F35F3E449CFC}" type="presParOf" srcId="{3943119D-02F0-4F41-BB30-635EA5D63287}" destId="{B8F096A0-853F-4738-AB32-9A2F69FD4415}" srcOrd="11" destOrd="0" presId="urn:microsoft.com/office/officeart/2005/8/layout/bProcess4"/>
    <dgm:cxn modelId="{987B0E51-9619-4508-8D99-D5EE0E9BEFF6}" type="presParOf" srcId="{3943119D-02F0-4F41-BB30-635EA5D63287}" destId="{9BFF2E71-53E9-4198-8E62-F14AA06B4F14}" srcOrd="12" destOrd="0" presId="urn:microsoft.com/office/officeart/2005/8/layout/bProcess4"/>
    <dgm:cxn modelId="{53887872-4A32-4FE2-BF88-4F43518BDED8}" type="presParOf" srcId="{9BFF2E71-53E9-4198-8E62-F14AA06B4F14}" destId="{A2D982A3-ABBE-4D82-9070-3210A941B74F}" srcOrd="0" destOrd="0" presId="urn:microsoft.com/office/officeart/2005/8/layout/bProcess4"/>
    <dgm:cxn modelId="{6270C1B2-DC17-48E0-A82C-493DD08A3B0C}" type="presParOf" srcId="{9BFF2E71-53E9-4198-8E62-F14AA06B4F14}" destId="{E946CD93-D928-43AC-8C4A-EE6A863020C1}" srcOrd="1" destOrd="0" presId="urn:microsoft.com/office/officeart/2005/8/layout/bProcess4"/>
    <dgm:cxn modelId="{59B11D6F-FFE5-44BE-B748-0254435E9A18}" type="presParOf" srcId="{3943119D-02F0-4F41-BB30-635EA5D63287}" destId="{060894B4-14EF-4B2F-B9B8-B92C2BFE0F08}" srcOrd="13" destOrd="0" presId="urn:microsoft.com/office/officeart/2005/8/layout/bProcess4"/>
    <dgm:cxn modelId="{A96259D8-B0CD-41AA-82B4-1DE39CD9C61A}" type="presParOf" srcId="{3943119D-02F0-4F41-BB30-635EA5D63287}" destId="{6F7F420E-EEF0-48E3-9C92-18F81E7AA925}" srcOrd="14" destOrd="0" presId="urn:microsoft.com/office/officeart/2005/8/layout/bProcess4"/>
    <dgm:cxn modelId="{5D9A7C56-84BC-4854-9454-99B9EA583054}" type="presParOf" srcId="{6F7F420E-EEF0-48E3-9C92-18F81E7AA925}" destId="{A164BBFA-66A1-4A9F-980B-CCB73F1AC270}" srcOrd="0" destOrd="0" presId="urn:microsoft.com/office/officeart/2005/8/layout/bProcess4"/>
    <dgm:cxn modelId="{A0FDE7CD-B631-4570-BE2F-04E38C6D171B}" type="presParOf" srcId="{6F7F420E-EEF0-48E3-9C92-18F81E7AA925}" destId="{2C461328-E784-4E6A-8255-0EFF9342D3F1}" srcOrd="1" destOrd="0" presId="urn:microsoft.com/office/officeart/2005/8/layout/bProcess4"/>
    <dgm:cxn modelId="{5B0B8B04-6286-4532-83C7-E652B356FDAD}" type="presParOf" srcId="{3943119D-02F0-4F41-BB30-635EA5D63287}" destId="{1C6C06E0-A806-4F31-81DA-E09D81BB935D}" srcOrd="15" destOrd="0" presId="urn:microsoft.com/office/officeart/2005/8/layout/bProcess4"/>
    <dgm:cxn modelId="{92BDBCD5-E751-4C91-8173-16B697EFECBB}" type="presParOf" srcId="{3943119D-02F0-4F41-BB30-635EA5D63287}" destId="{80605804-339F-4F69-9C07-FDAD0D0947C0}" srcOrd="16" destOrd="0" presId="urn:microsoft.com/office/officeart/2005/8/layout/bProcess4"/>
    <dgm:cxn modelId="{96A07EDF-1CCC-4771-97F1-A7DDAF3E6D85}" type="presParOf" srcId="{80605804-339F-4F69-9C07-FDAD0D0947C0}" destId="{E0DE0935-5F08-4AAD-A3D8-164949991387}" srcOrd="0" destOrd="0" presId="urn:microsoft.com/office/officeart/2005/8/layout/bProcess4"/>
    <dgm:cxn modelId="{30773806-EC33-4153-A632-B148597AAD8D}" type="presParOf" srcId="{80605804-339F-4F69-9C07-FDAD0D0947C0}" destId="{546EF4FD-6AF6-4152-8C46-1757B0CF00E8}" srcOrd="1" destOrd="0" presId="urn:microsoft.com/office/officeart/2005/8/layout/bProcess4"/>
    <dgm:cxn modelId="{047DBCB7-70FD-4ADF-B7AA-6DE07647260D}" type="presParOf" srcId="{3943119D-02F0-4F41-BB30-635EA5D63287}" destId="{BFE13E2E-36A7-4CCE-AF32-5489C0085243}" srcOrd="17" destOrd="0" presId="urn:microsoft.com/office/officeart/2005/8/layout/bProcess4"/>
    <dgm:cxn modelId="{45A43FE0-3B33-4EB7-894D-24C8D804E2E5}" type="presParOf" srcId="{3943119D-02F0-4F41-BB30-635EA5D63287}" destId="{3780D320-17A7-4D3C-B627-36FA820A569C}" srcOrd="18" destOrd="0" presId="urn:microsoft.com/office/officeart/2005/8/layout/bProcess4"/>
    <dgm:cxn modelId="{39710F39-F557-4838-BAB4-BF86F1D3C270}" type="presParOf" srcId="{3780D320-17A7-4D3C-B627-36FA820A569C}" destId="{66EFB615-6D24-4993-8CE3-62AE84C9E1EF}" srcOrd="0" destOrd="0" presId="urn:microsoft.com/office/officeart/2005/8/layout/bProcess4"/>
    <dgm:cxn modelId="{E3D9A6DE-EF4A-44B3-9C17-62B9899D1AAB}" type="presParOf" srcId="{3780D320-17A7-4D3C-B627-36FA820A569C}" destId="{847595B5-4833-49C9-A0E1-F3B5EAC54245}" srcOrd="1" destOrd="0" presId="urn:microsoft.com/office/officeart/2005/8/layout/bProcess4"/>
    <dgm:cxn modelId="{5E43E946-5B5E-4578-814E-9D51041AC999}" type="presParOf" srcId="{3943119D-02F0-4F41-BB30-635EA5D63287}" destId="{97485454-EECA-4A8C-8DB9-866EF9860A22}" srcOrd="19" destOrd="0" presId="urn:microsoft.com/office/officeart/2005/8/layout/bProcess4"/>
    <dgm:cxn modelId="{352ECDDD-BADB-4CDB-A8F4-30A87B079AB8}" type="presParOf" srcId="{3943119D-02F0-4F41-BB30-635EA5D63287}" destId="{DBBFF711-5157-4822-AB16-0289DD9DBA2A}" srcOrd="20" destOrd="0" presId="urn:microsoft.com/office/officeart/2005/8/layout/bProcess4"/>
    <dgm:cxn modelId="{E2FE3168-A630-498F-866A-DA3D53BDBD3E}" type="presParOf" srcId="{DBBFF711-5157-4822-AB16-0289DD9DBA2A}" destId="{D4DD9471-B8EE-49F1-9CF2-C992D42FE276}" srcOrd="0" destOrd="0" presId="urn:microsoft.com/office/officeart/2005/8/layout/bProcess4"/>
    <dgm:cxn modelId="{FBAAEA6E-7AFE-4D0A-920E-EC0FBD7B671D}" type="presParOf" srcId="{DBBFF711-5157-4822-AB16-0289DD9DBA2A}" destId="{F2BD61D8-AE94-44D7-B98E-4ECD1E7F826F}" srcOrd="1" destOrd="0" presId="urn:microsoft.com/office/officeart/2005/8/layout/bProcess4"/>
    <dgm:cxn modelId="{98FAF835-22A6-4F53-A280-6A29E62DAA34}" type="presParOf" srcId="{3943119D-02F0-4F41-BB30-635EA5D63287}" destId="{B66856BE-4C87-4A93-A4FC-3349238FB7D6}" srcOrd="21" destOrd="0" presId="urn:microsoft.com/office/officeart/2005/8/layout/bProcess4"/>
    <dgm:cxn modelId="{A40622AB-1F36-4BC5-9511-F250A0CB13C1}" type="presParOf" srcId="{3943119D-02F0-4F41-BB30-635EA5D63287}" destId="{24BB7571-0957-4983-971C-BAFA2DAB007D}" srcOrd="22" destOrd="0" presId="urn:microsoft.com/office/officeart/2005/8/layout/bProcess4"/>
    <dgm:cxn modelId="{E6791187-5564-4EA0-8C63-3F4235EADC0D}" type="presParOf" srcId="{24BB7571-0957-4983-971C-BAFA2DAB007D}" destId="{13147A0A-7716-458C-B187-6BD825786810}" srcOrd="0" destOrd="0" presId="urn:microsoft.com/office/officeart/2005/8/layout/bProcess4"/>
    <dgm:cxn modelId="{0A80C6AC-6BD3-4E2E-B34A-DC79C936F281}" type="presParOf" srcId="{24BB7571-0957-4983-971C-BAFA2DAB007D}" destId="{406B7A21-F3B9-46DE-B684-4ECA4B67CC12}" srcOrd="1" destOrd="0" presId="urn:microsoft.com/office/officeart/2005/8/layout/bProcess4"/>
    <dgm:cxn modelId="{1EE54AE1-7CDD-4464-BF98-24484FAEBC07}" type="presParOf" srcId="{3943119D-02F0-4F41-BB30-635EA5D63287}" destId="{0109DA8A-5EF4-4EB7-BC56-CDC167B35A2E}" srcOrd="23" destOrd="0" presId="urn:microsoft.com/office/officeart/2005/8/layout/bProcess4"/>
    <dgm:cxn modelId="{2896FF3C-2292-46AF-B386-69F9DAD33889}" type="presParOf" srcId="{3943119D-02F0-4F41-BB30-635EA5D63287}" destId="{FD363A34-92EE-4E64-9947-5BA2567F8425}" srcOrd="24" destOrd="0" presId="urn:microsoft.com/office/officeart/2005/8/layout/bProcess4"/>
    <dgm:cxn modelId="{29F57246-18F5-4578-8839-22A888A14DE1}" type="presParOf" srcId="{FD363A34-92EE-4E64-9947-5BA2567F8425}" destId="{11423767-B2DE-40AB-B968-380035D54D4A}" srcOrd="0" destOrd="0" presId="urn:microsoft.com/office/officeart/2005/8/layout/bProcess4"/>
    <dgm:cxn modelId="{685F1458-0E23-4D4B-9CA5-4DC8D9BB6616}" type="presParOf" srcId="{FD363A34-92EE-4E64-9947-5BA2567F8425}" destId="{3BE442C3-BF85-4094-9257-871372189DC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BB60E-2CE1-4AF2-907E-41351ABF15AC}">
      <dsp:nvSpPr>
        <dsp:cNvPr id="0" name=""/>
        <dsp:cNvSpPr/>
      </dsp:nvSpPr>
      <dsp:spPr>
        <a:xfrm rot="5363622">
          <a:off x="146200" y="827192"/>
          <a:ext cx="1181737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63524-85DC-4087-9E8B-9939D4687DC7}">
      <dsp:nvSpPr>
        <dsp:cNvPr id="0" name=""/>
        <dsp:cNvSpPr/>
      </dsp:nvSpPr>
      <dsp:spPr>
        <a:xfrm>
          <a:off x="32572" y="75764"/>
          <a:ext cx="2325817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Bash script –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tblastn-align-tree.sh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Input argument values using options 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–q –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–n –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kern="1200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(Optional: -add –aa)</a:t>
          </a:r>
        </a:p>
      </dsp:txBody>
      <dsp:txXfrm>
        <a:off x="60244" y="103436"/>
        <a:ext cx="2270473" cy="889463"/>
      </dsp:txXfrm>
    </dsp:sp>
    <dsp:sp modelId="{40381BEE-C694-48EC-9717-B09385AC8D2E}">
      <dsp:nvSpPr>
        <dsp:cNvPr id="0" name=""/>
        <dsp:cNvSpPr/>
      </dsp:nvSpPr>
      <dsp:spPr>
        <a:xfrm rot="5400000">
          <a:off x="94776" y="200853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675DC-C01D-4D6A-BB90-4FBC2049E745}">
      <dsp:nvSpPr>
        <dsp:cNvPr id="0" name=""/>
        <dsp:cNvSpPr/>
      </dsp:nvSpPr>
      <dsp:spPr>
        <a:xfrm>
          <a:off x="3928" y="1257435"/>
          <a:ext cx="2426974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extract_translate.py</a:t>
          </a:r>
          <a:r>
            <a:rPr lang="en-US" sz="1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Finds query gene(s) xx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-q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 in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database(s)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 of choice and translate to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endParaRPr lang="en-US" sz="1000" b="1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(A subsequence can be used as query with </a:t>
          </a:r>
          <a:r>
            <a:rPr lang="en-US" sz="10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-aa </a:t>
          </a:r>
          <a:r>
            <a:rPr lang="en-US" sz="1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1600" y="1285107"/>
        <a:ext cx="2371630" cy="889463"/>
      </dsp:txXfrm>
    </dsp:sp>
    <dsp:sp modelId="{AB3406F9-A568-4BF8-B302-DD6B9BA48618}">
      <dsp:nvSpPr>
        <dsp:cNvPr id="0" name=""/>
        <dsp:cNvSpPr/>
      </dsp:nvSpPr>
      <dsp:spPr>
        <a:xfrm rot="5400000">
          <a:off x="94776" y="3189542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DAB4-E50F-4A8F-9651-6402C4ECFC99}">
      <dsp:nvSpPr>
        <dsp:cNvPr id="0" name=""/>
        <dsp:cNvSpPr/>
      </dsp:nvSpPr>
      <dsp:spPr>
        <a:xfrm>
          <a:off x="341634" y="243844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(bash) Feed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tblastn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on any number of species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databases       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 and save a specified number of hits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-n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69306" y="2466117"/>
        <a:ext cx="1696219" cy="889463"/>
      </dsp:txXfrm>
    </dsp:sp>
    <dsp:sp modelId="{D5AB8B92-3E25-4CCC-8480-FB87DEEF1289}">
      <dsp:nvSpPr>
        <dsp:cNvPr id="0" name=""/>
        <dsp:cNvSpPr/>
      </dsp:nvSpPr>
      <dsp:spPr>
        <a:xfrm>
          <a:off x="751261" y="3780047"/>
          <a:ext cx="2602313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29264-5747-4DB7-9F7C-0F91B2A1589D}">
      <dsp:nvSpPr>
        <dsp:cNvPr id="0" name=""/>
        <dsp:cNvSpPr/>
      </dsp:nvSpPr>
      <dsp:spPr>
        <a:xfrm>
          <a:off x="430076" y="3619455"/>
          <a:ext cx="1574679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(bash) Pull genes from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databases using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blastdbcmd</a:t>
          </a:r>
          <a:endParaRPr lang="en-US" sz="1000" kern="1200" dirty="0"/>
        </a:p>
      </dsp:txBody>
      <dsp:txXfrm>
        <a:off x="457748" y="3647127"/>
        <a:ext cx="1519335" cy="889463"/>
      </dsp:txXfrm>
    </dsp:sp>
    <dsp:sp modelId="{852BAA69-3B0C-413F-96B1-2394EF6F3E52}">
      <dsp:nvSpPr>
        <dsp:cNvPr id="0" name=""/>
        <dsp:cNvSpPr/>
      </dsp:nvSpPr>
      <dsp:spPr>
        <a:xfrm rot="16200000">
          <a:off x="2703689" y="3189542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9D27B-7B66-449B-8929-79BD8499CD0F}">
      <dsp:nvSpPr>
        <dsp:cNvPr id="0" name=""/>
        <dsp:cNvSpPr/>
      </dsp:nvSpPr>
      <dsp:spPr>
        <a:xfrm>
          <a:off x="2950548" y="361945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translate_db.py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save translations (protein seqs)</a:t>
          </a:r>
          <a:endParaRPr lang="en-US" sz="1000" b="1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8220" y="3647127"/>
        <a:ext cx="1696219" cy="889463"/>
      </dsp:txXfrm>
    </dsp:sp>
    <dsp:sp modelId="{B8F096A0-853F-4738-AB32-9A2F69FD4415}">
      <dsp:nvSpPr>
        <dsp:cNvPr id="0" name=""/>
        <dsp:cNvSpPr/>
      </dsp:nvSpPr>
      <dsp:spPr>
        <a:xfrm rot="16200000">
          <a:off x="2703689" y="200853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B3C89-65E0-4CB8-9D44-7E4EDBE97B74}">
      <dsp:nvSpPr>
        <dsp:cNvPr id="0" name=""/>
        <dsp:cNvSpPr/>
      </dsp:nvSpPr>
      <dsp:spPr>
        <a:xfrm>
          <a:off x="2950548" y="243844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add_translations.py</a:t>
          </a:r>
          <a:endParaRPr 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Adds any additional genes 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–add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from the query database using</a:t>
          </a:r>
          <a:endParaRPr lang="en-US" sz="1000" b="1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8220" y="2466117"/>
        <a:ext cx="1696219" cy="889463"/>
      </dsp:txXfrm>
    </dsp:sp>
    <dsp:sp modelId="{060894B4-14EF-4B2F-B9B8-B92C2BFE0F08}">
      <dsp:nvSpPr>
        <dsp:cNvPr id="0" name=""/>
        <dsp:cNvSpPr/>
      </dsp:nvSpPr>
      <dsp:spPr>
        <a:xfrm rot="16200000">
          <a:off x="2703689" y="82752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CD93-D928-43AC-8C4A-EE6A863020C1}">
      <dsp:nvSpPr>
        <dsp:cNvPr id="0" name=""/>
        <dsp:cNvSpPr/>
      </dsp:nvSpPr>
      <dsp:spPr>
        <a:xfrm>
          <a:off x="2950548" y="125743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pull_id_fasta.py</a:t>
          </a:r>
          <a:endParaRPr 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Parses the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fasta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headers for each translation file based on argument values  listed in 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kern="1200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8220" y="1285107"/>
        <a:ext cx="1696219" cy="889463"/>
      </dsp:txXfrm>
    </dsp:sp>
    <dsp:sp modelId="{1C6C06E0-A806-4F31-81DA-E09D81BB935D}">
      <dsp:nvSpPr>
        <dsp:cNvPr id="0" name=""/>
        <dsp:cNvSpPr/>
      </dsp:nvSpPr>
      <dsp:spPr>
        <a:xfrm>
          <a:off x="3233353" y="237018"/>
          <a:ext cx="2518600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61328-E784-4E6A-8255-0EFF9342D3F1}">
      <dsp:nvSpPr>
        <dsp:cNvPr id="0" name=""/>
        <dsp:cNvSpPr/>
      </dsp:nvSpPr>
      <dsp:spPr>
        <a:xfrm>
          <a:off x="2950548" y="76426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(bash) Creates a “coding” file </a:t>
          </a:r>
          <a:r>
            <a:rPr lang="en-US" sz="1000" b="1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mergedcoding.txt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, a list of genes and the source genome (text file with column 1 = gene, column 2 = genome)</a:t>
          </a:r>
        </a:p>
      </dsp:txBody>
      <dsp:txXfrm>
        <a:off x="2978220" y="104098"/>
        <a:ext cx="1696219" cy="889463"/>
      </dsp:txXfrm>
    </dsp:sp>
    <dsp:sp modelId="{BFE13E2E-36A7-4CCE-AF32-5489C0085243}">
      <dsp:nvSpPr>
        <dsp:cNvPr id="0" name=""/>
        <dsp:cNvSpPr/>
      </dsp:nvSpPr>
      <dsp:spPr>
        <a:xfrm rot="5400000">
          <a:off x="4974897" y="82752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EF4FD-6AF6-4152-8C46-1757B0CF00E8}">
      <dsp:nvSpPr>
        <dsp:cNvPr id="0" name=""/>
        <dsp:cNvSpPr/>
      </dsp:nvSpPr>
      <dsp:spPr>
        <a:xfrm>
          <a:off x="5221755" y="76426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(AWK) Merges all translation files and removes duplicate sequences 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xx.parse.merged.fa</a:t>
          </a:r>
          <a:endParaRPr lang="en-US" sz="1000" b="1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9427" y="104098"/>
        <a:ext cx="1696219" cy="889463"/>
      </dsp:txXfrm>
    </dsp:sp>
    <dsp:sp modelId="{97485454-EECA-4A8C-8DB9-866EF9860A22}">
      <dsp:nvSpPr>
        <dsp:cNvPr id="0" name=""/>
        <dsp:cNvSpPr/>
      </dsp:nvSpPr>
      <dsp:spPr>
        <a:xfrm rot="5400000">
          <a:off x="4974897" y="200853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595B5-4833-49C9-A0E1-F3B5EAC54245}">
      <dsp:nvSpPr>
        <dsp:cNvPr id="0" name=""/>
        <dsp:cNvSpPr/>
      </dsp:nvSpPr>
      <dsp:spPr>
        <a:xfrm>
          <a:off x="5221755" y="125743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Feeds translation to </a:t>
          </a:r>
          <a:r>
            <a:rPr lang="en-US" sz="1000" b="1" kern="1200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clustal</a:t>
          </a:r>
          <a:r>
            <a:rPr lang="en-US" sz="1000" b="1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omega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to generate alignment,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xx.parse.merged.clustal.fa</a:t>
          </a:r>
          <a:endParaRPr lang="en-US" sz="1000" b="1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9427" y="1285107"/>
        <a:ext cx="1696219" cy="889463"/>
      </dsp:txXfrm>
    </dsp:sp>
    <dsp:sp modelId="{B66856BE-4C87-4A93-A4FC-3349238FB7D6}">
      <dsp:nvSpPr>
        <dsp:cNvPr id="0" name=""/>
        <dsp:cNvSpPr/>
      </dsp:nvSpPr>
      <dsp:spPr>
        <a:xfrm rot="5400000">
          <a:off x="4974897" y="3189542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D61D8-AE94-44D7-B98E-4ECD1E7F826F}">
      <dsp:nvSpPr>
        <dsp:cNvPr id="0" name=""/>
        <dsp:cNvSpPr/>
      </dsp:nvSpPr>
      <dsp:spPr>
        <a:xfrm>
          <a:off x="5221755" y="243844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Feed alignment to </a:t>
          </a:r>
          <a:r>
            <a:rPr lang="en-US" sz="1000" b="1" kern="1200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FastTree</a:t>
          </a:r>
          <a:r>
            <a:rPr lang="en-US" sz="1000" b="1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to generate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combinedtree.nwk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tree</a:t>
          </a:r>
          <a:endParaRPr lang="en-US" sz="1000" kern="1200" dirty="0"/>
        </a:p>
      </dsp:txBody>
      <dsp:txXfrm>
        <a:off x="5249427" y="2466117"/>
        <a:ext cx="1696219" cy="889463"/>
      </dsp:txXfrm>
    </dsp:sp>
    <dsp:sp modelId="{0109DA8A-5EF4-4EB7-BC56-CDC167B35A2E}">
      <dsp:nvSpPr>
        <dsp:cNvPr id="0" name=""/>
        <dsp:cNvSpPr/>
      </dsp:nvSpPr>
      <dsp:spPr>
        <a:xfrm>
          <a:off x="5631733" y="3780047"/>
          <a:ext cx="2176165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B7A21-F3B9-46DE-B684-4ECA4B67CC12}">
      <dsp:nvSpPr>
        <dsp:cNvPr id="0" name=""/>
        <dsp:cNvSpPr/>
      </dsp:nvSpPr>
      <dsp:spPr>
        <a:xfrm>
          <a:off x="5221755" y="361945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visualize-</a:t>
          </a:r>
          <a:r>
            <a:rPr lang="en-US" sz="1000" b="1" kern="1200" dirty="0" err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tree.R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Takes in previous txt, fa, and 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nwk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outputs are used to generate a </a:t>
          </a:r>
          <a:r>
            <a:rPr lang="en-US" sz="1000" b="1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pdf phylogenetic tree</a:t>
          </a:r>
          <a:endParaRPr lang="en-US" sz="1000" kern="1200" dirty="0">
            <a:solidFill>
              <a:schemeClr val="accent1"/>
            </a:solidFill>
          </a:endParaRPr>
        </a:p>
      </dsp:txBody>
      <dsp:txXfrm>
        <a:off x="5249427" y="3647127"/>
        <a:ext cx="1696219" cy="889463"/>
      </dsp:txXfrm>
    </dsp:sp>
    <dsp:sp modelId="{3BE442C3-BF85-4094-9257-871372189DC2}">
      <dsp:nvSpPr>
        <dsp:cNvPr id="0" name=""/>
        <dsp:cNvSpPr/>
      </dsp:nvSpPr>
      <dsp:spPr>
        <a:xfrm>
          <a:off x="7492963" y="3619455"/>
          <a:ext cx="1574679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Files are saved to subfolder “output”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TrimAl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000" b="1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prank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generate final alignments in the same order as the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ggtree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pdf</a:t>
          </a:r>
        </a:p>
      </dsp:txBody>
      <dsp:txXfrm>
        <a:off x="7520635" y="3647127"/>
        <a:ext cx="1519335" cy="889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FBE1-6AAA-814A-0BA8-0D109FC2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381E2-9E70-C195-6D50-0AD2625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EF38-3358-C4A9-5C80-D3751F9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0645-9B57-1D07-CEDC-1A418248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B3A-A7D9-53CB-8130-ACC5F78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EEC6-1110-8389-01DD-218D5508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AF1C-CF41-66AC-CF59-83B9125F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34D0-F147-1DE2-D613-22741FAC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05D6-C59D-E4B1-4A13-FE7DEF9A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4D83-A75C-2C48-149C-73674CE4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4E2C2-E0C5-5D6D-01C5-B9C102C4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66C4A-1524-122D-0673-04D8DC74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DF7E-1957-7010-9F52-6FD261D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3AEC-D64D-8A29-D649-7FB6C67F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C1E5-9A68-190A-46AE-7FC5EC14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DB40-5873-E6D8-4901-194A4D74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9BC7-5B76-18B0-E7F5-2D006735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7D10-FFF9-253E-2ADC-04BA820B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6C40-115D-4B5F-9846-27E0F4C8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C6ED-1847-5AFF-2A6D-1EFA2E2B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8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39CF-8477-A185-0DD5-09A4D4E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1CD0-7735-B3AD-63F5-47627F4C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E626-623E-DE8F-7717-12EAE43F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A995-AF9A-6643-6C4C-096A94D5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DA8A-85C8-8EA4-6511-2630165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A765-C114-D1DD-65FF-3D61401D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D804-DC7C-179F-0D34-93B98231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E540C-CBD1-4B9A-2D24-5335B89B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68FC-8BA8-5299-A15B-3F97AC39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6D25-1061-E1C8-E20F-FF13E5EA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DC16-C0A1-59F1-49C0-347E1DC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C34-6480-E1C4-3114-EF5872A7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62E0-8910-51D4-DF86-794BEBAD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24E89-96B0-B14F-EC40-3FABC6D2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D2A0A-D60C-602C-5C9E-7B9FB0FB9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EF1BB-2B30-E379-9D9B-54ED3FFF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1E0FE-057B-0159-2E6E-E0B79E1A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A4DF9-29DF-7824-593E-C8302B19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7492E-0AD2-799D-9A10-24FFA825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7313-44D4-EDED-5271-94173BCF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377C4-EA6C-AD04-8C70-A290250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6CEB5-A3D4-54CE-DFC4-96BE09C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AF82B-D527-BECC-412B-42AAA93D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14E55-15C2-5F6D-610D-0E6BE54D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9C88F-2704-6BE4-E4BA-FA46087E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CCC6-18BB-7FE5-49C2-B9C169C3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362D-4712-2899-6E25-7F0F9018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6BCA-FAEC-94A0-AA0E-5400D524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15805-BC2F-BA16-9651-F033A420E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5DDC-DCE7-AE38-9DFB-C154E2B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EBF9-DE44-4F58-C079-4213EBAF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603DB-29C5-C2FF-A1F4-7B1AC565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406C-3648-A9C6-CDCD-83D264A0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8820-DBD1-B8A2-7FFD-3F912FD4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6902-D4EC-9D9E-54AC-A052A2EA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DB000-79A1-974B-3BDE-16D8CE4E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9E42B-79DF-D72D-68FD-68600D64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11895-F2BD-56C6-EA16-62F7E694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E1C01-8032-AA0D-5F28-00C5835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85B5-B878-DCAB-AE77-84669AE0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8D4C-AC8B-756C-1C8C-537E0D80C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A53-E7AC-4999-A171-05E54226829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75DD8-50DF-378C-6394-9C349B397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B2FF-2293-8571-67AE-B59BE08A7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5E8F00-C42E-E030-87B7-2539EC2F7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894288"/>
              </p:ext>
            </p:extLst>
          </p:nvPr>
        </p:nvGraphicFramePr>
        <p:xfrm>
          <a:off x="1201957" y="838999"/>
          <a:ext cx="9071572" cy="464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904A0-0D7D-47DF-95D7-5C0644243CF3}"/>
              </a:ext>
            </a:extLst>
          </p:cNvPr>
          <p:cNvSpPr txBox="1"/>
          <p:nvPr/>
        </p:nvSpPr>
        <p:spPr>
          <a:xfrm>
            <a:off x="4149488" y="377334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BLAST-ALIGN-TREE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12F3C-679B-26C0-681F-749A1D8B3CF9}"/>
              </a:ext>
            </a:extLst>
          </p:cNvPr>
          <p:cNvSpPr txBox="1"/>
          <p:nvPr/>
        </p:nvSpPr>
        <p:spPr>
          <a:xfrm>
            <a:off x="8602727" y="2651511"/>
            <a:ext cx="126509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Biopython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  <a:p>
            <a:r>
              <a:rPr lang="en-US" sz="1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ggtree</a:t>
            </a:r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  <a:p>
            <a:r>
              <a:rPr lang="en-US" sz="1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software</a:t>
            </a:r>
          </a:p>
          <a:p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file</a:t>
            </a:r>
          </a:p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Options</a:t>
            </a:r>
          </a:p>
        </p:txBody>
      </p:sp>
    </p:spTree>
    <p:extLst>
      <p:ext uri="{BB962C8B-B14F-4D97-AF65-F5344CB8AC3E}">
        <p14:creationId xmlns:p14="http://schemas.microsoft.com/office/powerpoint/2010/main" val="38037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Steinbrenner</dc:creator>
  <cp:lastModifiedBy>Adam Steinbrenner</cp:lastModifiedBy>
  <cp:revision>2</cp:revision>
  <dcterms:created xsi:type="dcterms:W3CDTF">2024-03-19T19:57:01Z</dcterms:created>
  <dcterms:modified xsi:type="dcterms:W3CDTF">2024-03-26T20:28:49Z</dcterms:modified>
</cp:coreProperties>
</file>