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61" r:id="rId4"/>
    <p:sldId id="265" r:id="rId5"/>
    <p:sldId id="257" r:id="rId6"/>
    <p:sldId id="266" r:id="rId7"/>
    <p:sldId id="260" r:id="rId8"/>
    <p:sldId id="264" r:id="rId9"/>
    <p:sldId id="271" r:id="rId10"/>
    <p:sldId id="267" r:id="rId11"/>
    <p:sldId id="270" r:id="rId12"/>
    <p:sldId id="279" r:id="rId13"/>
    <p:sldId id="277" r:id="rId1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8551" autoAdjust="0"/>
  </p:normalViewPr>
  <p:slideViewPr>
    <p:cSldViewPr>
      <p:cViewPr varScale="1">
        <p:scale>
          <a:sx n="86" d="100"/>
          <a:sy n="86" d="100"/>
        </p:scale>
        <p:origin x="-3192" y="-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CE88-5972-4BAC-85C8-30BE6AF7F8A6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2C98B-A69F-4814-80C3-EA02F9B52B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9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UcPeriod"/>
            </a:pPr>
            <a:r>
              <a:rPr lang="en-US" baseline="0" dirty="0" smtClean="0"/>
              <a:t>From top to bottom: Time aligned </a:t>
            </a:r>
            <a:r>
              <a:rPr lang="en-US" dirty="0" smtClean="0"/>
              <a:t>EEG voltage</a:t>
            </a:r>
            <a:r>
              <a:rPr lang="en-US" baseline="0" dirty="0" smtClean="0"/>
              <a:t> trace; segmentation of EEG (suppressions in white, bursts in black, artifact in red); estimated burst suppression probability (BSP); and temperature.</a:t>
            </a:r>
          </a:p>
          <a:p>
            <a:pPr marL="228600" indent="-228600">
              <a:buAutoNum type="alphaUcPeriod"/>
            </a:pPr>
            <a:r>
              <a:rPr lang="en-US" dirty="0" smtClean="0"/>
              <a:t>Example</a:t>
            </a:r>
            <a:r>
              <a:rPr lang="en-US" baseline="0" dirty="0" smtClean="0"/>
              <a:t> EEG traces of bursts at three different temperatures (top) with corresponding burst spectrograms (bottom) at three different temperatures.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2C98B-A69F-4814-80C3-EA02F9B52B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8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0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5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341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3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18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84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530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10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914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9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4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215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02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F3771-C70B-48B1-86D7-B6EB26DC524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BE77-D8A6-4B73-910D-EF005CF0EED8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132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901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544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48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3773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70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9823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85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483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95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78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056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7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8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9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F1F-B444-483E-B48D-7E41DD047C80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98CA-69F3-4032-B34B-2D4AD0727A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F3771-C70B-48B1-86D7-B6EB26DC52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BE77-D8A6-4B73-910D-EF005CF0EE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2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81F1F-B444-483E-B48D-7E41DD047C8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11/25/2014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98CA-69F3-4032-B34B-2D4AD0727A0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0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63787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19.6°C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8975" y="637937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30.8°C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81958" y="6376737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31.5°C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609600"/>
            <a:ext cx="6629400" cy="8060032"/>
            <a:chOff x="228600" y="609600"/>
            <a:chExt cx="6629400" cy="806003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33"/>
            <a:stretch/>
          </p:blipFill>
          <p:spPr>
            <a:xfrm>
              <a:off x="228600" y="4648200"/>
              <a:ext cx="6629400" cy="40214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89"/>
            <a:stretch/>
          </p:blipFill>
          <p:spPr>
            <a:xfrm>
              <a:off x="438150" y="609600"/>
              <a:ext cx="6419850" cy="4009370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35593" y="152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7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638378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19.6°C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81375" y="6384384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30.8°C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34358" y="6381750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31.5°C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9276" y="609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060" y="1609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9276" y="2450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790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9276" y="5486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9276" y="69458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82359" y="114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76200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278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3231" y="133295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7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2759664" cy="2194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819400"/>
            <a:ext cx="2759664" cy="2194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648200"/>
            <a:ext cx="2759664" cy="2194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461765"/>
            <a:ext cx="2759664" cy="2194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99" y="990600"/>
            <a:ext cx="2759665" cy="2194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99" y="2811783"/>
            <a:ext cx="2759665" cy="2194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99" y="4620264"/>
            <a:ext cx="2759665" cy="2194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099" y="6454708"/>
            <a:ext cx="2759665" cy="21945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5845" y="114002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1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245845" y="296882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3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245845" y="4797623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7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45845" y="6629400"/>
            <a:ext cx="80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cases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11430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1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91000" y="29718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3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4800600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Case 7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91000" y="6632377"/>
            <a:ext cx="803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All cases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133600" y="6974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876800" y="6974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709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8" y="2743200"/>
            <a:ext cx="6538232" cy="2362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3231" y="133295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8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236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6858000" cy="6385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393" y="2286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Case 7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"/>
            <a:ext cx="1191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Figure 1H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1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62000" y="8534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724400"/>
            <a:ext cx="6858000" cy="40214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2"/>
          <a:stretch/>
        </p:blipFill>
        <p:spPr>
          <a:xfrm>
            <a:off x="381000" y="685800"/>
            <a:ext cx="6705600" cy="40093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1600" y="6437805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34.2°C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8975" y="643840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21.9°C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1958" y="6435769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28.5°C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35593" y="152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276" y="609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79060" y="1609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79276" y="2450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90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9276" y="5486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9276" y="69458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82359" y="12287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" y="76200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735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404"/>
            <a:ext cx="6858000" cy="6385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393" y="2286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Case 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76200"/>
            <a:ext cx="1191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Figure 2H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7"/>
          <a:stretch/>
        </p:blipFill>
        <p:spPr>
          <a:xfrm>
            <a:off x="392723" y="715030"/>
            <a:ext cx="6465277" cy="4009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"/>
          <a:stretch/>
        </p:blipFill>
        <p:spPr>
          <a:xfrm>
            <a:off x="228600" y="4665368"/>
            <a:ext cx="6629400" cy="4021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1600" y="6378773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30.8°C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28975" y="6379371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21.5°C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1958" y="6376737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26.2°C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35593" y="1524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9276" y="6096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79060" y="1609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79276" y="24500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79060" y="35930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276" y="5486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79276" y="694586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82359" y="12287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" y="76200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3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94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6858000" cy="6385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59393" y="22860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Case 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6200"/>
            <a:ext cx="1191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Figure 3H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FigBSPIQ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4" y="4764016"/>
            <a:ext cx="5334011" cy="3998984"/>
          </a:xfrm>
          <a:prstGeom prst="rect">
            <a:avLst/>
          </a:prstGeom>
        </p:spPr>
      </p:pic>
      <p:pic>
        <p:nvPicPr>
          <p:cNvPr id="14" name="Picture 13" descr="FigBSPvsTe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1994" y="573016"/>
            <a:ext cx="5334011" cy="39989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76200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prstClr val="black"/>
                </a:solidFill>
              </a:rPr>
              <a:t>Figure 4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7472" y="84986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47750" y="49530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0148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8600" y="76200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pic>
        <p:nvPicPr>
          <p:cNvPr id="9" name="Picture 8" descr="Fig2_LengthAmplitudeCD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4" y="2572508"/>
            <a:ext cx="5334011" cy="39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igCDF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17" y="2062350"/>
            <a:ext cx="6589683" cy="5029200"/>
          </a:xfrm>
          <a:prstGeom prst="rect">
            <a:avLst/>
          </a:prstGeom>
        </p:spPr>
      </p:pic>
      <p:pic>
        <p:nvPicPr>
          <p:cNvPr id="6" name="Picture 5" descr="FigCDFsColorBar.png"/>
          <p:cNvPicPr>
            <a:picLocks noChangeAspect="1"/>
          </p:cNvPicPr>
          <p:nvPr/>
        </p:nvPicPr>
        <p:blipFill>
          <a:blip r:embed="rId3" cstate="print"/>
          <a:srcRect l="80382" t="3585" r="5151" b="8387"/>
          <a:stretch>
            <a:fillRect/>
          </a:stretch>
        </p:blipFill>
        <p:spPr>
          <a:xfrm>
            <a:off x="6056088" y="2438400"/>
            <a:ext cx="76200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8600" y="76200"/>
            <a:ext cx="1029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Figure </a:t>
            </a:r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9084" y="26482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47109" y="4624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64575" y="260762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562600" y="458366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3522</TotalTime>
  <Words>155</Words>
  <Application>Microsoft Office PowerPoint</Application>
  <PresentationFormat>On-screen Show (4:3)</PresentationFormat>
  <Paragraphs>70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emily.westover@gmail.com</dc:creator>
  <cp:lastModifiedBy>emily.westover@gmail.com</cp:lastModifiedBy>
  <cp:revision>87</cp:revision>
  <dcterms:created xsi:type="dcterms:W3CDTF">2014-01-06T04:52:11Z</dcterms:created>
  <dcterms:modified xsi:type="dcterms:W3CDTF">2014-11-26T03:41:06Z</dcterms:modified>
</cp:coreProperties>
</file>