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7AEE-A883-467B-8320-C7766F4B4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45D2-261C-4A1B-B562-0396B9BBC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F569-8D93-4766-8AAB-893731DA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7BCB-D894-4162-BE58-45347FB8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674AC-BB20-4A4C-8EFA-3801208F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1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1D9A-EAAE-4D42-A82F-9B423A0B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8A19C-8FE7-4849-8263-CF1FFDA9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CCE8-E81B-4773-8CCF-D97A9DEB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CFFA-9159-4B88-AB62-83546AB7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E973-3C88-4898-A73B-077C5B46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A7159-B70B-4A56-A306-64AC47D8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68D62-BC4A-4908-9329-0DE96179C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DC15-2DA4-411F-9A07-A56E0018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0971-B117-4652-9FF7-BD058619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30E7A-BDD3-411B-9403-37B2DA1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625B-22AB-4FE5-AD30-D6ECD06B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C69F-9350-41CB-A2C0-AB58AA9E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8490-AF4A-4481-8A0C-88A0AA9D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9945-7570-4457-967D-C39C511F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2D57-CFE0-4DAC-AD75-E6020010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4F18-1757-4FF3-9A35-72139DC6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CCDE-0755-41A9-AF31-E7CB3587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28FF1-16B0-45BD-8194-852AFB6C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E004-D1D8-488E-82D6-49837698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19D5F-F6F6-4D0D-95DA-0BCFA175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6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AA39-8737-4FDF-9CDF-8983505F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A9B8-3D49-4656-B118-DECAEA6E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C969-D473-41FD-A0B8-CFC328299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F2EF9-A52E-4709-B898-5C1CA30D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AAC68-F3F4-4AC3-ABDC-1083EAE5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9810C-6BE8-4732-8D06-0A220F7C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5B9-8AD3-4ADB-B63B-FB516643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AE96-1234-4036-93D3-68108E491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DFB6E-2F6E-481B-A721-AF4315847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7F8A1-0E08-47D6-9ADE-86C3E6F34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A304-4EF6-4035-AA36-1F58469BE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E5C58-762D-4251-9EBB-B25AAB3F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0DF18-F714-402E-9723-96CD1D69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E1E5D-317D-48C6-98F0-6DE3FA77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6B42-9AEC-4DDE-8DE3-E9D50BC3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028EE-B403-453D-B851-89E79C93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F9300-03A3-4953-B996-4F2F40FF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71828-FBA5-4005-BFBC-5DD2AE20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C0564-7723-447A-82FB-CAE9E196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A2709-BEEA-4CDB-90F8-6CC01F06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51FDB-CF52-4D2B-9C43-CEE80992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6B33-58D1-41BA-8C07-60E07119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2927-8795-4229-AB44-9AFD1AC3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9407-7484-4F65-818E-ABA178C1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0FA5D-9D5B-4A44-BAA5-CA332BB9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C97B0-AD1A-4074-872B-F498C283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90E62-1A39-42A1-AA04-B3CF6322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3C3D-31D4-4228-B6DC-BB7E47E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8B5ED-5133-4B79-AC11-C4E480047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99AB5-0E71-4FA5-8973-B20803E01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A4ABD-4426-499B-BCF4-B5C6B670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75FE-5E2F-41CE-8EA8-99849F78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9EB20-6E27-4047-8498-51C9447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79D2B-B34A-48EF-A50E-E857E02A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8B6F1-C624-42C7-AC1D-88CB22EF2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5E10-F2B3-4C26-A960-28DC819CF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C15E-9B7D-4C75-BE7A-372F72C78B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3BBC3-1DFC-4820-8DAA-57010AFB1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4A36-9797-4B57-B429-6E998CBF0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F9F97-C548-40AA-8B7F-F0E58E51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cl/fo/1p24ylexzdtw5oowqz18j/h?dl=0&amp;rlkey=5nvqq8yg7v5wl11a3eb64ojm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488C-4D25-4C4F-A683-F777F94FA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 for Rapid IIIC Annotation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AE61-63AB-4097-8804-642769A8D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 JING</a:t>
            </a:r>
          </a:p>
          <a:p>
            <a:r>
              <a:rPr lang="en-US" dirty="0"/>
              <a:t>2023-Jan</a:t>
            </a:r>
          </a:p>
        </p:txBody>
      </p:sp>
    </p:spTree>
    <p:extLst>
      <p:ext uri="{BB962C8B-B14F-4D97-AF65-F5344CB8AC3E}">
        <p14:creationId xmlns:p14="http://schemas.microsoft.com/office/powerpoint/2010/main" val="341714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D013-3A4D-4795-B128-91131FF3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Wrap up for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EEC4-A950-4B7F-8DBF-821E57C8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PaCMAP</a:t>
            </a:r>
            <a:r>
              <a:rPr lang="en-US" dirty="0"/>
              <a:t> (Python library:  </a:t>
            </a:r>
            <a:r>
              <a:rPr lang="en-US" sz="2000" dirty="0"/>
              <a:t>https://github.com/YingfanWang/PaCMAP</a:t>
            </a:r>
            <a:r>
              <a:rPr lang="en-US" dirty="0"/>
              <a:t>)</a:t>
            </a:r>
          </a:p>
          <a:p>
            <a:r>
              <a:rPr lang="en-US" dirty="0"/>
              <a:t>Run step6_prepare4GUI.m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CFC9B-7A05-4E41-AE61-AEF21927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17" y="2914121"/>
            <a:ext cx="3719838" cy="3578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EEC48E-DD30-471E-85E7-47B4B3E95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58" y="2637719"/>
            <a:ext cx="4989025" cy="38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4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E66F-7739-4414-A94A-7460BE22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Run GUI - Demo</a:t>
            </a:r>
          </a:p>
        </p:txBody>
      </p:sp>
    </p:spTree>
    <p:extLst>
      <p:ext uri="{BB962C8B-B14F-4D97-AF65-F5344CB8AC3E}">
        <p14:creationId xmlns:p14="http://schemas.microsoft.com/office/powerpoint/2010/main" val="351710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3D58-9CA6-43BD-8614-C3F2EFB5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8210-609C-48C8-BA6A-79E9A482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PC (??)</a:t>
            </a:r>
          </a:p>
          <a:p>
            <a:r>
              <a:rPr lang="en-US" dirty="0"/>
              <a:t>MATLAB (https://www.mathworks.com/products/matlab.html)</a:t>
            </a:r>
          </a:p>
          <a:p>
            <a:r>
              <a:rPr lang="en-US" dirty="0"/>
              <a:t>EEGLAB (https://sccn.ucsd.edu/eeglab/index.php)</a:t>
            </a:r>
          </a:p>
          <a:p>
            <a:r>
              <a:rPr lang="en-US" dirty="0"/>
              <a:t>Python 3.6 (Anaconda)</a:t>
            </a:r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>
                <a:hlinkClick r:id="rId2"/>
              </a:rPr>
              <a:t>https://www.dropbox.com/scl/fo/1p24ylexzdtw5oowqz18j/h?dl=0&amp;rlkey=5nvqq8yg7v5wl11a3eb64ojmt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7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C235-EF57-4784-B9C4-A1E8A687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– EDF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FFD9-489D-4013-B145-BC2119BC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Scalp EEG in monopolar/ C2 referential montage</a:t>
            </a:r>
          </a:p>
          <a:p>
            <a:r>
              <a:rPr lang="en-US" dirty="0"/>
              <a:t>Full set of 19 standard 10-20 EEG channels + 1 EKG channel (optional)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Fp1 F3 C3 P3 F7 T3 T5 O1 </a:t>
            </a:r>
            <a:r>
              <a:rPr lang="en-US" dirty="0" err="1">
                <a:solidFill>
                  <a:schemeClr val="accent1"/>
                </a:solidFill>
              </a:rPr>
              <a:t>Fz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Cz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Pz</a:t>
            </a:r>
            <a:r>
              <a:rPr lang="en-US" dirty="0">
                <a:solidFill>
                  <a:schemeClr val="accent1"/>
                </a:solidFill>
              </a:rPr>
              <a:t> Fp2 F4 C4 P4 F8 T4 T6 O2 (EKG) </a:t>
            </a:r>
          </a:p>
          <a:p>
            <a:r>
              <a:rPr lang="en-US" dirty="0"/>
              <a:t>Stored in folder </a:t>
            </a:r>
            <a:r>
              <a:rPr lang="en-US" dirty="0">
                <a:highlight>
                  <a:srgbClr val="FFFF00"/>
                </a:highlight>
              </a:rPr>
              <a:t>.\Data\EDF\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397EC-4230-4F06-9964-C81808AE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32" y="3577990"/>
            <a:ext cx="3127023" cy="29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2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75F5-D070-49FC-A49E-AC685622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Read EDF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13C8-D815-4943-81BE-09F834C0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EEGLAB toolbox to convert to MAT format</a:t>
            </a:r>
          </a:p>
          <a:p>
            <a:r>
              <a:rPr lang="en-US" sz="2400" dirty="0"/>
              <a:t>Run script step1_readEDF2MAT.m</a:t>
            </a:r>
          </a:p>
          <a:p>
            <a:r>
              <a:rPr lang="en-US" sz="2400" dirty="0"/>
              <a:t>Output stored in </a:t>
            </a:r>
            <a:r>
              <a:rPr lang="en-US" sz="2400" dirty="0">
                <a:highlight>
                  <a:srgbClr val="FFFF00"/>
                </a:highlight>
              </a:rPr>
              <a:t>.\Data\MAT\</a:t>
            </a:r>
          </a:p>
          <a:p>
            <a:r>
              <a:rPr lang="en-US" sz="2400" dirty="0"/>
              <a:t>Variables in each file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EEG array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channels: list of channel names in data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Fs: the sampling rate of data</a:t>
            </a:r>
          </a:p>
          <a:p>
            <a:pPr lvl="1"/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startTime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start time vector of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D2DC5-E562-4171-857E-5F96B08B1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" t="13558"/>
          <a:stretch/>
        </p:blipFill>
        <p:spPr bwMode="auto">
          <a:xfrm>
            <a:off x="7150204" y="3594734"/>
            <a:ext cx="4572000" cy="1605292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137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CA99-CC73-407E-BFE4-88401699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Preprocess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ECA1-879E-4DFF-A8BD-D9FAB788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Run step2_preprocess.m</a:t>
            </a:r>
          </a:p>
          <a:p>
            <a:r>
              <a:rPr lang="en-US" dirty="0"/>
              <a:t>Select and rearrange channels</a:t>
            </a:r>
          </a:p>
          <a:p>
            <a:r>
              <a:rPr lang="en-US" dirty="0"/>
              <a:t>Resample to 200Hz where </a:t>
            </a:r>
            <a:r>
              <a:rPr lang="en-US" dirty="0" err="1"/>
              <a:t>SPaRCNet</a:t>
            </a:r>
            <a:r>
              <a:rPr lang="en-US" dirty="0"/>
              <a:t> operates</a:t>
            </a:r>
          </a:p>
          <a:p>
            <a:r>
              <a:rPr lang="en-US" dirty="0"/>
              <a:t>Denoise (bandpass and powerline frequency*) </a:t>
            </a:r>
          </a:p>
          <a:p>
            <a:r>
              <a:rPr lang="en-US" dirty="0"/>
              <a:t>Output stored in </a:t>
            </a:r>
            <a:r>
              <a:rPr lang="en-US" dirty="0">
                <a:highlight>
                  <a:srgbClr val="FFFF00"/>
                </a:highlight>
              </a:rPr>
              <a:t>.\Data\processed\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10E19-4EC2-4ECD-9F3B-01953E152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94"/>
          <a:stretch/>
        </p:blipFill>
        <p:spPr bwMode="auto">
          <a:xfrm>
            <a:off x="6461166" y="4631472"/>
            <a:ext cx="4572000" cy="1545491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190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4188-D503-4DB4-84FD-6EAE262A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Run </a:t>
            </a:r>
            <a:r>
              <a:rPr lang="en-US" dirty="0" err="1"/>
              <a:t>SPaRCNet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CE6E-5EEA-462B-8736-D66F272D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Configure Python </a:t>
            </a:r>
          </a:p>
          <a:p>
            <a:r>
              <a:rPr lang="en-US" dirty="0"/>
              <a:t>Install anaconda3 and open a terminal</a:t>
            </a:r>
          </a:p>
          <a:p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iiic</a:t>
            </a:r>
            <a:r>
              <a:rPr lang="en-US" dirty="0"/>
              <a:t> python=3.6</a:t>
            </a:r>
          </a:p>
          <a:p>
            <a:r>
              <a:rPr lang="en-US" dirty="0"/>
              <a:t>$ activate </a:t>
            </a:r>
            <a:r>
              <a:rPr lang="en-US" dirty="0" err="1"/>
              <a:t>iiic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hdf5storage</a:t>
            </a:r>
          </a:p>
          <a:p>
            <a:r>
              <a:rPr lang="en-US" dirty="0"/>
              <a:t>$ pip install </a:t>
            </a:r>
            <a:r>
              <a:rPr lang="en-US" dirty="0" err="1"/>
              <a:t>mne</a:t>
            </a:r>
            <a:endParaRPr lang="en-US" dirty="0"/>
          </a:p>
          <a:p>
            <a:r>
              <a:rPr lang="en-US" dirty="0"/>
              <a:t>$ pip install </a:t>
            </a:r>
            <a:r>
              <a:rPr lang="en-US" sz="1600" dirty="0"/>
              <a:t>torch==1.5.0+cpu </a:t>
            </a:r>
            <a:r>
              <a:rPr lang="en-US" sz="1600" dirty="0" err="1"/>
              <a:t>torchvision</a:t>
            </a:r>
            <a:r>
              <a:rPr lang="en-US" sz="1600" dirty="0"/>
              <a:t>==0.6.0+cpu -f https://download.pytorch.org/whl/torch_stable.html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8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4188-D503-4DB4-84FD-6EAE262A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Run </a:t>
            </a:r>
            <a:r>
              <a:rPr lang="en-US" dirty="0" err="1"/>
              <a:t>SPaRCNet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CE6E-5EEA-462B-8736-D66F272D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2244" cy="4351338"/>
          </a:xfrm>
        </p:spPr>
        <p:txBody>
          <a:bodyPr/>
          <a:lstStyle/>
          <a:p>
            <a:r>
              <a:rPr lang="en-US" dirty="0"/>
              <a:t>Run step3_runSPaRCNat.m</a:t>
            </a:r>
          </a:p>
          <a:p>
            <a:r>
              <a:rPr lang="en-US" dirty="0"/>
              <a:t>Output stored in .\Data\</a:t>
            </a:r>
            <a:r>
              <a:rPr lang="en-US" dirty="0" err="1"/>
              <a:t>iiic</a:t>
            </a:r>
            <a:r>
              <a:rPr lang="en-US" dirty="0"/>
              <a:t>\</a:t>
            </a:r>
          </a:p>
          <a:p>
            <a:pPr lvl="1"/>
            <a:r>
              <a:rPr lang="en-US" sz="2800" dirty="0"/>
              <a:t>Csv table </a:t>
            </a:r>
          </a:p>
          <a:p>
            <a:pPr lvl="1"/>
            <a:r>
              <a:rPr lang="en-US" sz="2800" dirty="0"/>
              <a:t>Probabilities for 6 classes: Other, Seizure, LPD, GPD, LRDA, and GRDA</a:t>
            </a:r>
          </a:p>
          <a:p>
            <a:pPr lvl="1"/>
            <a:r>
              <a:rPr lang="en-US" sz="2800" dirty="0"/>
              <a:t>Start from the 1st 10sec segment and move at 2sec step in time</a:t>
            </a:r>
          </a:p>
          <a:p>
            <a:pPr lvl="1"/>
            <a:r>
              <a:rPr lang="en-US" sz="2800" dirty="0"/>
              <a:t>E.g. row #1: scores for [0  10sec], row #2: scores for [2  12sec], ...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135D7-6EBE-431D-A7E2-23536C075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11"/>
          <a:stretch/>
        </p:blipFill>
        <p:spPr>
          <a:xfrm>
            <a:off x="7067550" y="681037"/>
            <a:ext cx="4286250" cy="19577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771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F79D-2770-489B-A558-AFF65789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Read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873-5AAF-4B1F-8FFE-80DA6FA6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step4_readCSV.m to read CSV to MAT </a:t>
            </a:r>
          </a:p>
          <a:p>
            <a:r>
              <a:rPr lang="en-US" dirty="0"/>
              <a:t>Every 2sec segment got a score</a:t>
            </a:r>
          </a:p>
          <a:p>
            <a:r>
              <a:rPr lang="en-US" dirty="0"/>
              <a:t>Output stored in </a:t>
            </a:r>
            <a:r>
              <a:rPr lang="en-US" dirty="0">
                <a:highlight>
                  <a:srgbClr val="FFFF00"/>
                </a:highlight>
              </a:rPr>
              <a:t>.\Data\</a:t>
            </a:r>
            <a:r>
              <a:rPr lang="en-US" dirty="0" err="1">
                <a:highlight>
                  <a:srgbClr val="FFFF00"/>
                </a:highlight>
              </a:rPr>
              <a:t>iiic</a:t>
            </a:r>
            <a:r>
              <a:rPr lang="en-US" dirty="0">
                <a:highlight>
                  <a:srgbClr val="FFFF00"/>
                </a:highlight>
              </a:rPr>
              <a:t>\</a:t>
            </a:r>
            <a:r>
              <a:rPr lang="en-US" dirty="0" err="1">
                <a:highlight>
                  <a:srgbClr val="FFFF00"/>
                </a:highlight>
              </a:rPr>
              <a:t>model_prediction</a:t>
            </a:r>
            <a:r>
              <a:rPr lang="en-US" dirty="0">
                <a:highlight>
                  <a:srgbClr val="FFFF00"/>
                </a:highlight>
              </a:rPr>
              <a:t>\.</a:t>
            </a:r>
          </a:p>
        </p:txBody>
      </p:sp>
    </p:spTree>
    <p:extLst>
      <p:ext uri="{BB962C8B-B14F-4D97-AF65-F5344CB8AC3E}">
        <p14:creationId xmlns:p14="http://schemas.microsoft.com/office/powerpoint/2010/main" val="385008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A281-8D2D-4315-AFA2-027B7401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Compute 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7CE-2186-46FC-951E-515BBE8D7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Run step5_computeSpectrograms </a:t>
            </a:r>
          </a:p>
          <a:p>
            <a:r>
              <a:rPr lang="en-US" sz="2400" dirty="0"/>
              <a:t>Regional average spectrograms </a:t>
            </a:r>
          </a:p>
          <a:p>
            <a:r>
              <a:rPr lang="en-US" sz="2400" dirty="0"/>
              <a:t>Output stored in </a:t>
            </a:r>
            <a:r>
              <a:rPr lang="en-US" sz="2400" dirty="0">
                <a:highlight>
                  <a:srgbClr val="FFFF00"/>
                </a:highlight>
              </a:rPr>
              <a:t>.\Data\Spectrograms\</a:t>
            </a:r>
          </a:p>
          <a:p>
            <a:r>
              <a:rPr lang="en-US" sz="2400" dirty="0"/>
              <a:t>Variables:</a:t>
            </a:r>
          </a:p>
          <a:p>
            <a:pPr lvl="1"/>
            <a:r>
              <a:rPr lang="en-US" dirty="0" err="1"/>
              <a:t>Sdata</a:t>
            </a:r>
            <a:r>
              <a:rPr lang="en-US" dirty="0"/>
              <a:t>: 4 regional average spectrograms</a:t>
            </a:r>
          </a:p>
          <a:p>
            <a:pPr lvl="1"/>
            <a:r>
              <a:rPr lang="en-US" dirty="0" err="1"/>
              <a:t>stimes</a:t>
            </a:r>
            <a:r>
              <a:rPr lang="en-US" dirty="0"/>
              <a:t>: time coordinates</a:t>
            </a:r>
          </a:p>
          <a:p>
            <a:pPr lvl="1"/>
            <a:r>
              <a:rPr lang="en-US" dirty="0" err="1"/>
              <a:t>sfreqs</a:t>
            </a:r>
            <a:r>
              <a:rPr lang="en-US" dirty="0"/>
              <a:t>: frequency coordinates</a:t>
            </a:r>
          </a:p>
          <a:p>
            <a:pPr lvl="1"/>
            <a:r>
              <a:rPr lang="en-US" dirty="0"/>
              <a:t>params: spectrogram parameters</a:t>
            </a:r>
          </a:p>
          <a:p>
            <a:endParaRPr lang="en-US" dirty="0"/>
          </a:p>
        </p:txBody>
      </p:sp>
      <p:pic>
        <p:nvPicPr>
          <p:cNvPr id="5" name="Picture 4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A00210AC-A049-4295-90C8-DE4102C2A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93" y="2321631"/>
            <a:ext cx="5398080" cy="41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9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Pipeline for Rapid IIIC Annotation</vt:lpstr>
      <vt:lpstr>Requirements</vt:lpstr>
      <vt:lpstr>Input – EDF </vt:lpstr>
      <vt:lpstr>Step 1: Read EDF</vt:lpstr>
      <vt:lpstr>Step 2: Preprocess</vt:lpstr>
      <vt:lpstr>Step 3: Run SPaRCNet</vt:lpstr>
      <vt:lpstr>Step 3: Run SPaRCNet</vt:lpstr>
      <vt:lpstr>Step 4: Read CSV</vt:lpstr>
      <vt:lpstr>Step 5: Compute Spectrograms</vt:lpstr>
      <vt:lpstr>Step 6: Wrap up for GUI</vt:lpstr>
      <vt:lpstr>Step 7: Run GUI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for Rapid IIIC Annotation</dc:title>
  <dc:creator>Jing, Jin,PhD</dc:creator>
  <cp:lastModifiedBy>Jing, Jin,PhD</cp:lastModifiedBy>
  <cp:revision>3</cp:revision>
  <dcterms:created xsi:type="dcterms:W3CDTF">2023-01-25T21:06:17Z</dcterms:created>
  <dcterms:modified xsi:type="dcterms:W3CDTF">2023-01-25T22:40:40Z</dcterms:modified>
</cp:coreProperties>
</file>