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3d59035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3d59035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3d590357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3d590357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3d590357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3d590357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d590357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3d590357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3d590357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3d590357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d59035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d59035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d59035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3d59035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3d590357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3d590357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3d59035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3d59035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3d59035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3d59035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d590357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d590357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3d590357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3d590357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d590357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3d590357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Tartan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 to date	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Beta of app built - trained on x-many trust agreements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LOI from XYZ bank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Have attys and paralegals lined 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Website and intake automated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Get some trial accounts - report positive feedback quotes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Insurer/reinsurer quotation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 Round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would we use funds for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2279225" y="2107875"/>
            <a:ext cx="4847400" cy="67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920"/>
              <a:t>Backup slides</a:t>
            </a:r>
            <a:endParaRPr b="1" sz="39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Barriers to Entry /  Stickiness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it's sticky for customers.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it's hard for many to enter the space.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Doubly regulated industry: law and financial services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Need bank contacts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Need to scale up a law firm (ideally need AZ firm to be able to share revenue)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Need specialized knowledge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else?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Quotes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Maybe some quotes from bank managers about their reaction to the concept. </a:t>
            </a:r>
            <a:br>
              <a:rPr lang="en"/>
            </a:br>
            <a:r>
              <a:rPr lang="en"/>
              <a:t>Maybe some quotes from consumers about the pain points.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friction for end user and for FI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Describe why it’s not solved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	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system works.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Diagram/flow chart of steps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 optional insurance backstop.</a:t>
            </a:r>
            <a:br>
              <a:rPr lang="en"/>
            </a:br>
            <a:r>
              <a:rPr lang="en"/>
              <a:t>Include 2 customer </a:t>
            </a:r>
            <a:r>
              <a:rPr lang="en"/>
              <a:t>acquisition</a:t>
            </a:r>
            <a:r>
              <a:rPr lang="en"/>
              <a:t> methods: (i) referral from FI; (ii) DTC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props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FI: no risk of seeing trust instrument.  Insured.  Licensed attys involved.  Guarantee we get report tied to our specific </a:t>
            </a:r>
            <a:r>
              <a:rPr lang="en"/>
              <a:t>trust</a:t>
            </a:r>
            <a:r>
              <a:rPr lang="en"/>
              <a:t>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consumer: 24x7,  accountable, SLA,  it’s cheaper next time.  Super fast transactions with FI.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unit economics:   </a:t>
            </a:r>
            <a:r>
              <a:rPr lang="en"/>
              <a:t>what</a:t>
            </a:r>
            <a:r>
              <a:rPr lang="en"/>
              <a:t> we charge, our costs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charg $___.  Why that price [cheaper than other attys but still big margin]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 spent by atty, paralegal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Include some hosting IT/cost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Insurance</a:t>
            </a:r>
            <a:r>
              <a:rPr lang="en"/>
              <a:t> cost?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LTV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 LTV of clients</a:t>
            </a:r>
            <a:br>
              <a:rPr lang="en"/>
            </a:br>
            <a:r>
              <a:rPr lang="en"/>
              <a:t>A.  demographic of </a:t>
            </a:r>
            <a:r>
              <a:rPr lang="en"/>
              <a:t>who</a:t>
            </a:r>
            <a:r>
              <a:rPr lang="en"/>
              <a:t> has a trust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B.  # of times each client needs to do this.  (and it’s close to pure margin for us the second time)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C.  what else we can sell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and Addressable TAM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people have trust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will we find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Competitors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DIY/status quo  [slow, often wrong]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Shake and bake trust sellers (legal zoom, online trust sellers) - many </a:t>
            </a:r>
            <a:r>
              <a:rPr lang="en"/>
              <a:t>cannot handle ongoing transactions of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Expensive attys -slow delivery, not accountable [no portal, not available 24x7]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 - knows bank market (cite experience)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Knows trusts (cite experience)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Neil: scaled Ai reading contracts, recruited and managed 40+ attys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Enumero Law - able to share fees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[Neil can likely add a trusts and estates atty]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[consider adding doug reed for eng and security]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