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3807169"/>
            <a:ext cx="443588" cy="14084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1321066"/>
            <a:ext cx="7801500" cy="2306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4233167"/>
            <a:ext cx="7801500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673700"/>
            <a:ext cx="8520599" cy="2520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3045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855000"/>
            <a:ext cx="7852199" cy="1148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701800"/>
            <a:ext cx="62271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441866"/>
            <a:ext cx="4045199" cy="228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93601"/>
            <a:ext cx="4045199" cy="179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1321066"/>
            <a:ext cx="7801500" cy="2306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Verdana"/>
                <a:ea typeface="Verdana"/>
                <a:cs typeface="Verdana"/>
                <a:sym typeface="Verdana"/>
              </a:rPr>
              <a:t>WebAPP Final Project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latin typeface="Verdana"/>
                <a:ea typeface="Verdana"/>
                <a:cs typeface="Verdana"/>
                <a:sym typeface="Verdana"/>
              </a:rPr>
              <a:t>Train Sched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4233167"/>
            <a:ext cx="7801500" cy="105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101502551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資工4B 蔣彥亭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latin typeface="Verdana"/>
                <a:ea typeface="Verdana"/>
                <a:cs typeface="Verdana"/>
                <a:sym typeface="Verdana"/>
              </a:rPr>
              <a:t>APP Introduction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Train Sched 是一個輕巧快速的火車時刻查詢程式。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457200" rtl="0"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簡潔介面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457200">
              <a:spcBef>
                <a:spcPts val="0"/>
              </a:spcBef>
              <a:buFont typeface="Microsoft JhengHei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出門在外居家旅遊，必備APP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525" y="3726573"/>
            <a:ext cx="5053474" cy="302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latin typeface="Verdana"/>
                <a:ea typeface="Verdana"/>
                <a:cs typeface="Verdana"/>
                <a:sym typeface="Verdana"/>
              </a:rPr>
              <a:t>Demo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>
            <a:hlinkClick/>
          </p:cNvPr>
          <p:cNvSpPr/>
          <p:nvPr/>
        </p:nvSpPr>
        <p:spPr>
          <a:xfrm>
            <a:off x="1394987" y="1536625"/>
            <a:ext cx="6354024" cy="4765525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71250" y="2855000"/>
            <a:ext cx="7852199" cy="114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latin typeface="Verdana"/>
                <a:ea typeface="Verdana"/>
                <a:cs typeface="Verdana"/>
                <a:sym typeface="Verdana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