
<file path=[Content_Types].xml><?xml version="1.0" encoding="utf-8"?>
<Types xmlns="http://schemas.openxmlformats.org/package/2006/content-types"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Thu nhap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mmm\-yy</c:formatCode>
                <c:ptCount val="7"/>
                <c:pt idx="0">
                  <c:v>43800</c:v>
                </c:pt>
                <c:pt idx="1">
                  <c:v>43831</c:v>
                </c:pt>
                <c:pt idx="2">
                  <c:v>43862</c:v>
                </c:pt>
                <c:pt idx="3">
                  <c:v>43891</c:v>
                </c:pt>
                <c:pt idx="4">
                  <c:v>43922</c:v>
                </c:pt>
                <c:pt idx="5">
                  <c:v>43952</c:v>
                </c:pt>
                <c:pt idx="6">
                  <c:v>43983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14</c:v>
                </c:pt>
                <c:pt idx="5">
                  <c:v>25</c:v>
                </c:pt>
                <c:pt idx="6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33-4163-BB06-55F6EDC2FD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4245855"/>
        <c:axId val="1474247103"/>
      </c:barChart>
      <c:dateAx>
        <c:axId val="1474245855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4247103"/>
        <c:crosses val="autoZero"/>
        <c:auto val="1"/>
        <c:lblOffset val="100"/>
        <c:baseTimeUnit val="months"/>
      </c:dateAx>
      <c:valAx>
        <c:axId val="1474247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4245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Chi phi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Thu nhap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mmm\-yy</c:formatCode>
                <c:ptCount val="7"/>
                <c:pt idx="0">
                  <c:v>43800</c:v>
                </c:pt>
                <c:pt idx="1">
                  <c:v>43831</c:v>
                </c:pt>
                <c:pt idx="2">
                  <c:v>43862</c:v>
                </c:pt>
                <c:pt idx="3">
                  <c:v>43891</c:v>
                </c:pt>
                <c:pt idx="4">
                  <c:v>43922</c:v>
                </c:pt>
                <c:pt idx="5">
                  <c:v>43952</c:v>
                </c:pt>
                <c:pt idx="6">
                  <c:v>43983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14</c:v>
                </c:pt>
                <c:pt idx="5">
                  <c:v>25</c:v>
                </c:pt>
                <c:pt idx="6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33-4163-BB06-55F6EDC2FD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4245855"/>
        <c:axId val="1474247103"/>
      </c:barChart>
      <c:dateAx>
        <c:axId val="1474245855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4247103"/>
        <c:crosses val="autoZero"/>
        <c:auto val="1"/>
        <c:lblOffset val="100"/>
        <c:baseTimeUnit val="months"/>
      </c:dateAx>
      <c:valAx>
        <c:axId val="1474247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4245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Thu </a:t>
            </a:r>
            <a:r>
              <a:rPr lang="en-US" dirty="0" err="1" smtClean="0"/>
              <a:t>nhap</a:t>
            </a:r>
            <a:r>
              <a:rPr lang="en-US" dirty="0" smtClean="0"/>
              <a:t> vs</a:t>
            </a:r>
            <a:r>
              <a:rPr lang="en-US" baseline="0" dirty="0" smtClean="0"/>
              <a:t> Chi Phi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Thu nhap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8890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numRef>
              <c:f>Sheet1!$A$2:$A$8</c:f>
              <c:numCache>
                <c:formatCode>mmm\-yy</c:formatCode>
                <c:ptCount val="7"/>
                <c:pt idx="0">
                  <c:v>43800</c:v>
                </c:pt>
                <c:pt idx="1">
                  <c:v>43831</c:v>
                </c:pt>
                <c:pt idx="2">
                  <c:v>43862</c:v>
                </c:pt>
                <c:pt idx="3">
                  <c:v>43891</c:v>
                </c:pt>
                <c:pt idx="4">
                  <c:v>43922</c:v>
                </c:pt>
                <c:pt idx="5">
                  <c:v>43952</c:v>
                </c:pt>
                <c:pt idx="6">
                  <c:v>43983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14</c:v>
                </c:pt>
                <c:pt idx="5">
                  <c:v>25</c:v>
                </c:pt>
                <c:pt idx="6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33-4163-BB06-55F6EDC2FD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Chi phi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8890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numRef>
              <c:f>Sheet1!$A$2:$A$8</c:f>
              <c:numCache>
                <c:formatCode>mmm\-yy</c:formatCode>
                <c:ptCount val="7"/>
                <c:pt idx="0">
                  <c:v>43800</c:v>
                </c:pt>
                <c:pt idx="1">
                  <c:v>43831</c:v>
                </c:pt>
                <c:pt idx="2">
                  <c:v>43862</c:v>
                </c:pt>
                <c:pt idx="3">
                  <c:v>43891</c:v>
                </c:pt>
                <c:pt idx="4">
                  <c:v>43922</c:v>
                </c:pt>
                <c:pt idx="5">
                  <c:v>43952</c:v>
                </c:pt>
                <c:pt idx="6">
                  <c:v>43983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8</c:v>
                </c:pt>
                <c:pt idx="2">
                  <c:v>2</c:v>
                </c:pt>
                <c:pt idx="3">
                  <c:v>1</c:v>
                </c:pt>
                <c:pt idx="4">
                  <c:v>15</c:v>
                </c:pt>
                <c:pt idx="5">
                  <c:v>16</c:v>
                </c:pt>
                <c:pt idx="6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24-4C48-9AB2-CCB0F46C35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4245855"/>
        <c:axId val="1474247103"/>
      </c:barChart>
      <c:dateAx>
        <c:axId val="1474245855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4247103"/>
        <c:crosses val="autoZero"/>
        <c:auto val="1"/>
        <c:lblOffset val="100"/>
        <c:baseTimeUnit val="months"/>
      </c:dateAx>
      <c:valAx>
        <c:axId val="1474247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4245855"/>
        <c:crosses val="autoZero"/>
        <c:crossBetween val="between"/>
      </c:valAx>
      <c:sp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1874999999999994E-2"/>
          <c:y val="0.15646763309131195"/>
          <c:w val="0.84062499999999996"/>
          <c:h val="0.70409456790756841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Thu nhap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82E-4D42-8C45-4624171AB5D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dLbl>
              <c:idx val="0"/>
              <c:layout>
                <c:manualLayout>
                  <c:x val="-0.16562499999999999"/>
                  <c:y val="-0.1026221024469671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187007874015748"/>
                      <c:h val="0.1195866068167687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82E-4D42-8C45-4624171AB5D8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Tien luong</c:v>
                </c:pt>
                <c:pt idx="1">
                  <c:v>Tien thue nha</c:v>
                </c:pt>
                <c:pt idx="2">
                  <c:v>Tien ban do</c:v>
                </c:pt>
                <c:pt idx="3">
                  <c:v>Tien duoc cho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2E-4D42-8C45-4624171AB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13A6-BA1D-4821-977D-B81DEA4D3E65}" type="datetimeFigureOut">
              <a:rPr lang="en-NZ" smtClean="0"/>
              <a:t>28/11/2020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14F4-7F40-4B17-B3D8-26EC22E30CA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0157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13A6-BA1D-4821-977D-B81DEA4D3E65}" type="datetimeFigureOut">
              <a:rPr lang="en-NZ" smtClean="0"/>
              <a:t>28/11/2020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14F4-7F40-4B17-B3D8-26EC22E30CA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6565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13A6-BA1D-4821-977D-B81DEA4D3E65}" type="datetimeFigureOut">
              <a:rPr lang="en-NZ" smtClean="0"/>
              <a:t>28/11/2020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14F4-7F40-4B17-B3D8-26EC22E30CA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902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13A6-BA1D-4821-977D-B81DEA4D3E65}" type="datetimeFigureOut">
              <a:rPr lang="en-NZ" smtClean="0"/>
              <a:t>28/11/2020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14F4-7F40-4B17-B3D8-26EC22E30CA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553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13A6-BA1D-4821-977D-B81DEA4D3E65}" type="datetimeFigureOut">
              <a:rPr lang="en-NZ" smtClean="0"/>
              <a:t>28/11/2020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14F4-7F40-4B17-B3D8-26EC22E30CA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588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13A6-BA1D-4821-977D-B81DEA4D3E65}" type="datetimeFigureOut">
              <a:rPr lang="en-NZ" smtClean="0"/>
              <a:t>28/11/2020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14F4-7F40-4B17-B3D8-26EC22E30CA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314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13A6-BA1D-4821-977D-B81DEA4D3E65}" type="datetimeFigureOut">
              <a:rPr lang="en-NZ" smtClean="0"/>
              <a:t>28/11/2020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14F4-7F40-4B17-B3D8-26EC22E30CA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1184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13A6-BA1D-4821-977D-B81DEA4D3E65}" type="datetimeFigureOut">
              <a:rPr lang="en-NZ" smtClean="0"/>
              <a:t>28/11/2020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14F4-7F40-4B17-B3D8-26EC22E30CA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3876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13A6-BA1D-4821-977D-B81DEA4D3E65}" type="datetimeFigureOut">
              <a:rPr lang="en-NZ" smtClean="0"/>
              <a:t>28/11/2020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14F4-7F40-4B17-B3D8-26EC22E30CA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6889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13A6-BA1D-4821-977D-B81DEA4D3E65}" type="datetimeFigureOut">
              <a:rPr lang="en-NZ" smtClean="0"/>
              <a:t>28/11/2020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14F4-7F40-4B17-B3D8-26EC22E30CA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442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13A6-BA1D-4821-977D-B81DEA4D3E65}" type="datetimeFigureOut">
              <a:rPr lang="en-NZ" smtClean="0"/>
              <a:t>28/11/2020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14F4-7F40-4B17-B3D8-26EC22E30CA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64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413A6-BA1D-4821-977D-B81DEA4D3E65}" type="datetimeFigureOut">
              <a:rPr lang="en-NZ" smtClean="0"/>
              <a:t>28/11/2020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514F4-7F40-4B17-B3D8-26EC22E30CA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303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chart" Target="../charts/chart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4.xml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6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6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chart" Target="../charts/chart1.xml"/><Relationship Id="rId4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chart" Target="../charts/chart2.xm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chart" Target="../charts/chart3.xm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33768" y="2920621"/>
            <a:ext cx="7574507" cy="3480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2333767" y="2169128"/>
            <a:ext cx="3588061" cy="75149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Dang </a:t>
            </a:r>
            <a:r>
              <a:rPr lang="en-US" dirty="0" err="1" smtClean="0"/>
              <a:t>nhap</a:t>
            </a:r>
            <a:endParaRPr lang="en-NZ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5921829" y="2169128"/>
            <a:ext cx="3986446" cy="7514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Dang </a:t>
            </a:r>
            <a:r>
              <a:rPr lang="en-US" dirty="0" err="1" smtClean="0"/>
              <a:t>ki</a:t>
            </a:r>
            <a:endParaRPr lang="en-NZ" dirty="0"/>
          </a:p>
        </p:txBody>
      </p:sp>
      <p:sp>
        <p:nvSpPr>
          <p:cNvPr id="8" name="Rectangle 7"/>
          <p:cNvSpPr/>
          <p:nvPr/>
        </p:nvSpPr>
        <p:spPr>
          <a:xfrm>
            <a:off x="4780187" y="3606368"/>
            <a:ext cx="4625070" cy="637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/>
          <p:cNvSpPr txBox="1"/>
          <p:nvPr/>
        </p:nvSpPr>
        <p:spPr>
          <a:xfrm>
            <a:off x="2520941" y="3740690"/>
            <a:ext cx="175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 dang </a:t>
            </a:r>
            <a:r>
              <a:rPr lang="en-US" dirty="0" err="1" smtClean="0"/>
              <a:t>nhap</a:t>
            </a:r>
            <a:endParaRPr lang="en-NZ" dirty="0"/>
          </a:p>
        </p:txBody>
      </p:sp>
      <p:sp>
        <p:nvSpPr>
          <p:cNvPr id="10" name="Rectangle 9"/>
          <p:cNvSpPr/>
          <p:nvPr/>
        </p:nvSpPr>
        <p:spPr>
          <a:xfrm>
            <a:off x="4780187" y="4426437"/>
            <a:ext cx="4625070" cy="637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TextBox 10"/>
          <p:cNvSpPr txBox="1"/>
          <p:nvPr/>
        </p:nvSpPr>
        <p:spPr>
          <a:xfrm>
            <a:off x="2520941" y="4560759"/>
            <a:ext cx="175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 </a:t>
            </a:r>
            <a:r>
              <a:rPr lang="en-US" dirty="0" err="1" smtClean="0"/>
              <a:t>khau</a:t>
            </a:r>
            <a:endParaRPr lang="en-NZ" dirty="0"/>
          </a:p>
        </p:txBody>
      </p:sp>
      <p:sp>
        <p:nvSpPr>
          <p:cNvPr id="12" name="Oval 11">
            <a:hlinkClick r:id="rId3" action="ppaction://hlinksldjump"/>
          </p:cNvPr>
          <p:cNvSpPr/>
          <p:nvPr/>
        </p:nvSpPr>
        <p:spPr>
          <a:xfrm>
            <a:off x="7881257" y="5471886"/>
            <a:ext cx="1698172" cy="69668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Dang </a:t>
            </a:r>
            <a:r>
              <a:rPr lang="en-US" dirty="0" err="1" smtClean="0"/>
              <a:t>nhap</a:t>
            </a:r>
            <a:endParaRPr lang="en-NZ" dirty="0"/>
          </a:p>
        </p:txBody>
      </p:sp>
      <p:sp>
        <p:nvSpPr>
          <p:cNvPr id="13" name="Oval 12"/>
          <p:cNvSpPr/>
          <p:nvPr/>
        </p:nvSpPr>
        <p:spPr>
          <a:xfrm>
            <a:off x="2757714" y="5675086"/>
            <a:ext cx="1654629" cy="4934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Xoa</a:t>
            </a:r>
            <a:endParaRPr lang="en-N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236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353683" y="215660"/>
            <a:ext cx="2311879" cy="1043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Tong </a:t>
            </a:r>
            <a:r>
              <a:rPr lang="en-US" dirty="0" err="1" smtClean="0"/>
              <a:t>quan</a:t>
            </a:r>
            <a:endParaRPr lang="en-US" dirty="0" smtClean="0"/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3191773" y="215659"/>
            <a:ext cx="2311879" cy="1043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Nhap</a:t>
            </a:r>
            <a:r>
              <a:rPr lang="en-US" dirty="0" smtClean="0"/>
              <a:t>, </a:t>
            </a:r>
            <a:r>
              <a:rPr lang="en-US" dirty="0" err="1" smtClean="0"/>
              <a:t>sua</a:t>
            </a:r>
            <a:r>
              <a:rPr lang="en-US" dirty="0" smtClean="0"/>
              <a:t> so lieu</a:t>
            </a:r>
          </a:p>
        </p:txBody>
      </p:sp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6104626" y="215659"/>
            <a:ext cx="2311879" cy="1043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Phan </a:t>
            </a:r>
            <a:r>
              <a:rPr lang="en-US" dirty="0" err="1" smtClean="0"/>
              <a:t>tich</a:t>
            </a:r>
            <a:endParaRPr lang="en-US" dirty="0" smtClean="0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172528" y="2070340"/>
            <a:ext cx="2277374" cy="612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Thu </a:t>
            </a:r>
            <a:r>
              <a:rPr lang="en-US" dirty="0" err="1" smtClean="0"/>
              <a:t>nhap</a:t>
            </a:r>
            <a:endParaRPr lang="en-NZ" dirty="0"/>
          </a:p>
        </p:txBody>
      </p:sp>
      <p:sp>
        <p:nvSpPr>
          <p:cNvPr id="15" name="Rectangle 14">
            <a:hlinkClick r:id="rId5" action="ppaction://hlinksldjump"/>
          </p:cNvPr>
          <p:cNvSpPr/>
          <p:nvPr/>
        </p:nvSpPr>
        <p:spPr>
          <a:xfrm>
            <a:off x="172528" y="2881223"/>
            <a:ext cx="2277374" cy="612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 phi</a:t>
            </a:r>
            <a:endParaRPr lang="en-NZ" dirty="0"/>
          </a:p>
        </p:txBody>
      </p:sp>
      <p:sp>
        <p:nvSpPr>
          <p:cNvPr id="18" name="Rectangle 17">
            <a:hlinkClick r:id="rId6" action="ppaction://hlinksldjump"/>
          </p:cNvPr>
          <p:cNvSpPr/>
          <p:nvPr/>
        </p:nvSpPr>
        <p:spPr>
          <a:xfrm>
            <a:off x="172528" y="3842428"/>
            <a:ext cx="2277374" cy="612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Tong </a:t>
            </a:r>
            <a:r>
              <a:rPr lang="en-US" dirty="0" err="1" smtClean="0"/>
              <a:t>quat</a:t>
            </a:r>
            <a:endParaRPr lang="en-NZ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038482617"/>
              </p:ext>
            </p:extLst>
          </p:nvPr>
        </p:nvGraphicFramePr>
        <p:xfrm>
          <a:off x="2665562" y="143933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99035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4" t="15094" r="51007" b="44025"/>
          <a:stretch/>
        </p:blipFill>
        <p:spPr>
          <a:xfrm>
            <a:off x="5365631" y="1500509"/>
            <a:ext cx="3588589" cy="4135901"/>
          </a:xfrm>
          <a:prstGeom prst="rect">
            <a:avLst/>
          </a:prstGeom>
        </p:spPr>
      </p:pic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353683" y="215660"/>
            <a:ext cx="2311879" cy="1043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Tong </a:t>
            </a:r>
            <a:r>
              <a:rPr lang="en-US" dirty="0" err="1" smtClean="0"/>
              <a:t>quan</a:t>
            </a:r>
            <a:endParaRPr lang="en-US" dirty="0" smtClean="0"/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3191773" y="215659"/>
            <a:ext cx="2311879" cy="1043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Nhap</a:t>
            </a:r>
            <a:r>
              <a:rPr lang="en-US" dirty="0" smtClean="0"/>
              <a:t>, </a:t>
            </a:r>
            <a:r>
              <a:rPr lang="en-US" dirty="0" err="1" smtClean="0"/>
              <a:t>sua</a:t>
            </a:r>
            <a:r>
              <a:rPr lang="en-US" dirty="0" smtClean="0"/>
              <a:t> so lieu</a:t>
            </a:r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6104626" y="215659"/>
            <a:ext cx="2311879" cy="1043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Phan </a:t>
            </a:r>
            <a:r>
              <a:rPr lang="en-US" dirty="0" err="1" smtClean="0"/>
              <a:t>tich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3564655" y="2035834"/>
            <a:ext cx="1585315" cy="828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Ten tai </a:t>
            </a:r>
            <a:r>
              <a:rPr lang="en-US" dirty="0" err="1" smtClean="0"/>
              <a:t>khoan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564655" y="3154392"/>
            <a:ext cx="1585315" cy="828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 </a:t>
            </a:r>
            <a:r>
              <a:rPr lang="en-US" dirty="0" err="1" smtClean="0"/>
              <a:t>khau</a:t>
            </a:r>
            <a:endParaRPr lang="en-US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3942272" y="4692770"/>
            <a:ext cx="1207698" cy="6383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doi</a:t>
            </a: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302898" y="2449902"/>
            <a:ext cx="2631056" cy="3485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smtClean="0"/>
              <a:t>Tien </a:t>
            </a:r>
            <a:r>
              <a:rPr lang="en-US" dirty="0" err="1" smtClean="0"/>
              <a:t>nha</a:t>
            </a:r>
            <a:endParaRPr lang="en-US" dirty="0" smtClean="0"/>
          </a:p>
          <a:p>
            <a:pPr marL="342900" indent="-342900" algn="ctr">
              <a:buAutoNum type="arabicPeriod"/>
            </a:pPr>
            <a:r>
              <a:rPr lang="en-US" dirty="0" smtClean="0"/>
              <a:t>Tien an 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Tien </a:t>
            </a:r>
            <a:r>
              <a:rPr lang="en-US" dirty="0" err="1" smtClean="0"/>
              <a:t>xe</a:t>
            </a:r>
            <a:endParaRPr lang="en-NZ" dirty="0"/>
          </a:p>
        </p:txBody>
      </p:sp>
      <p:sp>
        <p:nvSpPr>
          <p:cNvPr id="13" name="Rectangle 12"/>
          <p:cNvSpPr/>
          <p:nvPr/>
        </p:nvSpPr>
        <p:spPr>
          <a:xfrm>
            <a:off x="0" y="1428958"/>
            <a:ext cx="33489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Loai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chi phi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76603" y="2449902"/>
            <a:ext cx="2631056" cy="3485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smtClean="0"/>
              <a:t>Tien </a:t>
            </a:r>
            <a:r>
              <a:rPr lang="en-US" dirty="0" err="1" smtClean="0"/>
              <a:t>luong</a:t>
            </a:r>
            <a:endParaRPr lang="en-US" dirty="0" smtClean="0"/>
          </a:p>
          <a:p>
            <a:pPr marL="342900" indent="-342900" algn="ctr">
              <a:buAutoNum type="arabicPeriod"/>
            </a:pPr>
            <a:r>
              <a:rPr lang="en-US" dirty="0" smtClean="0"/>
              <a:t>Tien doc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888132" y="1428958"/>
            <a:ext cx="332014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Loai</a:t>
            </a:r>
            <a:r>
              <a:rPr lang="en-US" sz="4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thu</a:t>
            </a:r>
            <a:r>
              <a:rPr lang="en-US" sz="4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nhap</a:t>
            </a:r>
            <a:endParaRPr 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Cross 17">
            <a:hlinkClick r:id="rId6" action="ppaction://hlinksldjump"/>
          </p:cNvPr>
          <p:cNvSpPr/>
          <p:nvPr/>
        </p:nvSpPr>
        <p:spPr>
          <a:xfrm>
            <a:off x="2225615" y="5331125"/>
            <a:ext cx="370936" cy="370935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Cross 18">
            <a:hlinkClick r:id="rId7" action="ppaction://hlinksldjump"/>
          </p:cNvPr>
          <p:cNvSpPr/>
          <p:nvPr/>
        </p:nvSpPr>
        <p:spPr>
          <a:xfrm>
            <a:off x="11323608" y="5450942"/>
            <a:ext cx="370936" cy="370935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835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4" t="15094" r="51007" b="44025"/>
          <a:stretch/>
        </p:blipFill>
        <p:spPr>
          <a:xfrm>
            <a:off x="5365631" y="1500509"/>
            <a:ext cx="3588589" cy="4135901"/>
          </a:xfrm>
          <a:prstGeom prst="rect">
            <a:avLst/>
          </a:prstGeom>
        </p:spPr>
      </p:pic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353683" y="215660"/>
            <a:ext cx="2311879" cy="1043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Tong </a:t>
            </a:r>
            <a:r>
              <a:rPr lang="en-US" dirty="0" err="1" smtClean="0"/>
              <a:t>quan</a:t>
            </a:r>
            <a:endParaRPr lang="en-US" dirty="0" smtClean="0"/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3191773" y="215659"/>
            <a:ext cx="2311879" cy="1043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Nhap</a:t>
            </a:r>
            <a:r>
              <a:rPr lang="en-US" dirty="0" smtClean="0"/>
              <a:t>, </a:t>
            </a:r>
            <a:r>
              <a:rPr lang="en-US" dirty="0" err="1" smtClean="0"/>
              <a:t>sua</a:t>
            </a:r>
            <a:r>
              <a:rPr lang="en-US" dirty="0" smtClean="0"/>
              <a:t> so lieu</a:t>
            </a:r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6104626" y="215659"/>
            <a:ext cx="2311879" cy="1043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Phan </a:t>
            </a:r>
            <a:r>
              <a:rPr lang="en-US" dirty="0" err="1" smtClean="0"/>
              <a:t>tich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3564655" y="2035834"/>
            <a:ext cx="1585315" cy="828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Ten tai </a:t>
            </a:r>
            <a:r>
              <a:rPr lang="en-US" dirty="0" err="1" smtClean="0"/>
              <a:t>khoan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564655" y="3154392"/>
            <a:ext cx="1585315" cy="828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 </a:t>
            </a:r>
            <a:r>
              <a:rPr lang="en-US" dirty="0" err="1" smtClean="0"/>
              <a:t>khau</a:t>
            </a:r>
            <a:endParaRPr lang="en-US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3942272" y="4692770"/>
            <a:ext cx="1207698" cy="6383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doi</a:t>
            </a: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302898" y="2449902"/>
            <a:ext cx="2631056" cy="3485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smtClean="0"/>
              <a:t>Tien </a:t>
            </a:r>
            <a:r>
              <a:rPr lang="en-US" dirty="0" err="1" smtClean="0"/>
              <a:t>nha</a:t>
            </a:r>
            <a:endParaRPr lang="en-US" dirty="0" smtClean="0"/>
          </a:p>
          <a:p>
            <a:pPr marL="342900" indent="-342900" algn="ctr">
              <a:buAutoNum type="arabicPeriod"/>
            </a:pPr>
            <a:r>
              <a:rPr lang="en-US" dirty="0" smtClean="0"/>
              <a:t>Tien an 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Tien </a:t>
            </a:r>
            <a:r>
              <a:rPr lang="en-US" dirty="0" err="1" smtClean="0"/>
              <a:t>xe</a:t>
            </a:r>
            <a:endParaRPr lang="en-NZ" dirty="0"/>
          </a:p>
        </p:txBody>
      </p:sp>
      <p:sp>
        <p:nvSpPr>
          <p:cNvPr id="13" name="Rectangle 12"/>
          <p:cNvSpPr/>
          <p:nvPr/>
        </p:nvSpPr>
        <p:spPr>
          <a:xfrm>
            <a:off x="0" y="1428958"/>
            <a:ext cx="33489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Loai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chi phi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76603" y="2449902"/>
            <a:ext cx="2631056" cy="3485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smtClean="0"/>
              <a:t>Tien </a:t>
            </a:r>
            <a:r>
              <a:rPr lang="en-US" dirty="0" err="1" smtClean="0"/>
              <a:t>luong</a:t>
            </a:r>
            <a:endParaRPr lang="en-US" dirty="0" smtClean="0"/>
          </a:p>
          <a:p>
            <a:pPr marL="342900" indent="-342900" algn="ctr">
              <a:buAutoNum type="arabicPeriod"/>
            </a:pPr>
            <a:r>
              <a:rPr lang="en-US" dirty="0" smtClean="0"/>
              <a:t>Tien doc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888132" y="1428958"/>
            <a:ext cx="332014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Loai</a:t>
            </a:r>
            <a:r>
              <a:rPr lang="en-US" sz="4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thu</a:t>
            </a:r>
            <a:r>
              <a:rPr lang="en-US" sz="4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nhap</a:t>
            </a:r>
            <a:endParaRPr 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Cross 15">
            <a:hlinkClick r:id="rId6" action="ppaction://hlinksldjump"/>
          </p:cNvPr>
          <p:cNvSpPr/>
          <p:nvPr/>
        </p:nvSpPr>
        <p:spPr>
          <a:xfrm>
            <a:off x="11323608" y="5450942"/>
            <a:ext cx="370936" cy="370935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 1"/>
          <p:cNvSpPr/>
          <p:nvPr/>
        </p:nvSpPr>
        <p:spPr>
          <a:xfrm>
            <a:off x="353683" y="5011947"/>
            <a:ext cx="1949569" cy="2760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Cross 16">
            <a:hlinkClick r:id="rId3" action="ppaction://hlinksldjump"/>
          </p:cNvPr>
          <p:cNvSpPr/>
          <p:nvPr/>
        </p:nvSpPr>
        <p:spPr>
          <a:xfrm>
            <a:off x="2473880" y="4960190"/>
            <a:ext cx="370936" cy="370935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0836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4" t="15094" r="51007" b="44025"/>
          <a:stretch/>
        </p:blipFill>
        <p:spPr>
          <a:xfrm>
            <a:off x="5365631" y="1500509"/>
            <a:ext cx="3588589" cy="4135901"/>
          </a:xfrm>
          <a:prstGeom prst="rect">
            <a:avLst/>
          </a:prstGeom>
        </p:spPr>
      </p:pic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353683" y="215660"/>
            <a:ext cx="2311879" cy="1043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Tong </a:t>
            </a:r>
            <a:r>
              <a:rPr lang="en-US" dirty="0" err="1" smtClean="0"/>
              <a:t>quan</a:t>
            </a:r>
            <a:endParaRPr lang="en-US" dirty="0" smtClean="0"/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3191773" y="215659"/>
            <a:ext cx="2311879" cy="1043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Nhap</a:t>
            </a:r>
            <a:r>
              <a:rPr lang="en-US" dirty="0" smtClean="0"/>
              <a:t>, </a:t>
            </a:r>
            <a:r>
              <a:rPr lang="en-US" dirty="0" err="1" smtClean="0"/>
              <a:t>sua</a:t>
            </a:r>
            <a:r>
              <a:rPr lang="en-US" dirty="0" smtClean="0"/>
              <a:t> so lieu</a:t>
            </a:r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6104626" y="215659"/>
            <a:ext cx="2311879" cy="1043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Phan </a:t>
            </a:r>
            <a:r>
              <a:rPr lang="en-US" dirty="0" err="1" smtClean="0"/>
              <a:t>tich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3564655" y="2035834"/>
            <a:ext cx="1585315" cy="828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Ten tai </a:t>
            </a:r>
            <a:r>
              <a:rPr lang="en-US" dirty="0" err="1" smtClean="0"/>
              <a:t>khoan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564655" y="3154392"/>
            <a:ext cx="1585315" cy="828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 </a:t>
            </a:r>
            <a:r>
              <a:rPr lang="en-US" dirty="0" err="1" smtClean="0"/>
              <a:t>khau</a:t>
            </a:r>
            <a:endParaRPr lang="en-US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3942272" y="4692770"/>
            <a:ext cx="1207698" cy="6383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doi</a:t>
            </a: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302898" y="2449902"/>
            <a:ext cx="2631056" cy="3485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smtClean="0"/>
              <a:t>Tien </a:t>
            </a:r>
            <a:r>
              <a:rPr lang="en-US" dirty="0" err="1" smtClean="0"/>
              <a:t>nha</a:t>
            </a:r>
            <a:endParaRPr lang="en-US" dirty="0" smtClean="0"/>
          </a:p>
          <a:p>
            <a:pPr marL="342900" indent="-342900" algn="ctr">
              <a:buAutoNum type="arabicPeriod"/>
            </a:pPr>
            <a:r>
              <a:rPr lang="en-US" dirty="0" smtClean="0"/>
              <a:t>Tien an 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Tien </a:t>
            </a:r>
            <a:r>
              <a:rPr lang="en-US" dirty="0" err="1" smtClean="0"/>
              <a:t>xe</a:t>
            </a:r>
            <a:endParaRPr lang="en-NZ" dirty="0"/>
          </a:p>
        </p:txBody>
      </p:sp>
      <p:sp>
        <p:nvSpPr>
          <p:cNvPr id="13" name="Rectangle 12"/>
          <p:cNvSpPr/>
          <p:nvPr/>
        </p:nvSpPr>
        <p:spPr>
          <a:xfrm>
            <a:off x="0" y="1428958"/>
            <a:ext cx="33489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Loai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chi phi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76603" y="2449902"/>
            <a:ext cx="2631056" cy="3485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smtClean="0"/>
              <a:t>Tien </a:t>
            </a:r>
            <a:r>
              <a:rPr lang="en-US" dirty="0" err="1" smtClean="0"/>
              <a:t>luong</a:t>
            </a:r>
            <a:endParaRPr lang="en-US" dirty="0" smtClean="0"/>
          </a:p>
          <a:p>
            <a:pPr marL="342900" indent="-342900" algn="ctr">
              <a:buAutoNum type="arabicPeriod"/>
            </a:pPr>
            <a:r>
              <a:rPr lang="en-US" dirty="0" smtClean="0"/>
              <a:t>Tien doc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888132" y="1428958"/>
            <a:ext cx="332014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Loai</a:t>
            </a:r>
            <a:r>
              <a:rPr lang="en-US" sz="4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thu</a:t>
            </a:r>
            <a:r>
              <a:rPr lang="en-US" sz="4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nhap</a:t>
            </a:r>
            <a:endParaRPr 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Cross 15">
            <a:hlinkClick r:id="rId6" action="ppaction://hlinksldjump"/>
          </p:cNvPr>
          <p:cNvSpPr/>
          <p:nvPr/>
        </p:nvSpPr>
        <p:spPr>
          <a:xfrm>
            <a:off x="2473880" y="5503652"/>
            <a:ext cx="370936" cy="370935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ectangle 16"/>
          <p:cNvSpPr/>
          <p:nvPr/>
        </p:nvSpPr>
        <p:spPr>
          <a:xfrm>
            <a:off x="9316526" y="5011947"/>
            <a:ext cx="1949569" cy="2760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Cross 17">
            <a:hlinkClick r:id="rId3" action="ppaction://hlinksldjump"/>
          </p:cNvPr>
          <p:cNvSpPr/>
          <p:nvPr/>
        </p:nvSpPr>
        <p:spPr>
          <a:xfrm>
            <a:off x="11436723" y="4960190"/>
            <a:ext cx="370936" cy="370935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1185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353683" y="215660"/>
            <a:ext cx="2311879" cy="1043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Tong </a:t>
            </a:r>
            <a:r>
              <a:rPr lang="en-US" dirty="0" err="1" smtClean="0"/>
              <a:t>quan</a:t>
            </a:r>
            <a:endParaRPr lang="en-US" dirty="0" smtClean="0"/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3191773" y="215659"/>
            <a:ext cx="2311879" cy="1043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Nhap</a:t>
            </a:r>
            <a:r>
              <a:rPr lang="en-US" dirty="0" smtClean="0"/>
              <a:t>, </a:t>
            </a:r>
            <a:r>
              <a:rPr lang="en-US" dirty="0" err="1" smtClean="0"/>
              <a:t>sua</a:t>
            </a:r>
            <a:r>
              <a:rPr lang="en-US" dirty="0" smtClean="0"/>
              <a:t> so lieu</a:t>
            </a:r>
          </a:p>
        </p:txBody>
      </p:sp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6104626" y="215659"/>
            <a:ext cx="2311879" cy="1043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Phan </a:t>
            </a:r>
            <a:r>
              <a:rPr lang="en-US" dirty="0" err="1" smtClean="0"/>
              <a:t>tich</a:t>
            </a:r>
            <a:endParaRPr lang="en-US" dirty="0" smtClean="0"/>
          </a:p>
        </p:txBody>
      </p:sp>
      <p:sp>
        <p:nvSpPr>
          <p:cNvPr id="2" name="Oval 1">
            <a:hlinkClick r:id="rId3" action="ppaction://hlinksldjump"/>
          </p:cNvPr>
          <p:cNvSpPr/>
          <p:nvPr/>
        </p:nvSpPr>
        <p:spPr>
          <a:xfrm>
            <a:off x="138022" y="2268747"/>
            <a:ext cx="1768415" cy="56934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Nhap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NZ" dirty="0"/>
          </a:p>
        </p:txBody>
      </p:sp>
      <p:sp>
        <p:nvSpPr>
          <p:cNvPr id="16" name="Oval 15">
            <a:hlinkClick r:id="rId5" action="ppaction://hlinksldjump"/>
          </p:cNvPr>
          <p:cNvSpPr/>
          <p:nvPr/>
        </p:nvSpPr>
        <p:spPr>
          <a:xfrm>
            <a:off x="138023" y="3278037"/>
            <a:ext cx="1923690" cy="56934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Nhap</a:t>
            </a:r>
            <a:r>
              <a:rPr lang="en-US" dirty="0" smtClean="0"/>
              <a:t> excel</a:t>
            </a:r>
            <a:endParaRPr lang="en-NZ" dirty="0"/>
          </a:p>
        </p:txBody>
      </p:sp>
      <p:sp>
        <p:nvSpPr>
          <p:cNvPr id="17" name="Oval 16"/>
          <p:cNvSpPr/>
          <p:nvPr/>
        </p:nvSpPr>
        <p:spPr>
          <a:xfrm>
            <a:off x="138023" y="4370717"/>
            <a:ext cx="1923690" cy="56934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Xuat</a:t>
            </a:r>
            <a:r>
              <a:rPr lang="en-US" dirty="0" smtClean="0"/>
              <a:t> excel</a:t>
            </a:r>
            <a:endParaRPr lang="en-NZ" dirty="0"/>
          </a:p>
        </p:txBody>
      </p:sp>
      <p:sp>
        <p:nvSpPr>
          <p:cNvPr id="3" name="Rectangle 2"/>
          <p:cNvSpPr/>
          <p:nvPr/>
        </p:nvSpPr>
        <p:spPr>
          <a:xfrm>
            <a:off x="5193102" y="1889185"/>
            <a:ext cx="4563373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9"/>
          <p:cNvSpPr/>
          <p:nvPr/>
        </p:nvSpPr>
        <p:spPr>
          <a:xfrm>
            <a:off x="5430327" y="3562709"/>
            <a:ext cx="4563373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/>
          <p:cNvSpPr txBox="1"/>
          <p:nvPr/>
        </p:nvSpPr>
        <p:spPr>
          <a:xfrm>
            <a:off x="5331125" y="1414732"/>
            <a:ext cx="3085380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Loai</a:t>
            </a:r>
            <a:r>
              <a:rPr lang="en-US" dirty="0" smtClean="0"/>
              <a:t> so lieu</a:t>
            </a:r>
            <a:endParaRPr lang="en-NZ" dirty="0"/>
          </a:p>
        </p:txBody>
      </p:sp>
      <p:sp>
        <p:nvSpPr>
          <p:cNvPr id="21" name="Rounded Rectangle 20"/>
          <p:cNvSpPr/>
          <p:nvPr/>
        </p:nvSpPr>
        <p:spPr>
          <a:xfrm>
            <a:off x="5430327" y="2441276"/>
            <a:ext cx="4088922" cy="2242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Thu </a:t>
            </a:r>
            <a:r>
              <a:rPr lang="en-US" dirty="0" err="1" smtClean="0"/>
              <a:t>nhap</a:t>
            </a:r>
            <a:endParaRPr lang="en-NZ" dirty="0"/>
          </a:p>
        </p:txBody>
      </p:sp>
      <p:sp>
        <p:nvSpPr>
          <p:cNvPr id="23" name="Rounded Rectangle 22"/>
          <p:cNvSpPr/>
          <p:nvPr/>
        </p:nvSpPr>
        <p:spPr>
          <a:xfrm>
            <a:off x="5430327" y="2700068"/>
            <a:ext cx="4088922" cy="2932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 phi</a:t>
            </a:r>
            <a:endParaRPr lang="en-NZ" dirty="0"/>
          </a:p>
        </p:txBody>
      </p:sp>
      <p:sp>
        <p:nvSpPr>
          <p:cNvPr id="25" name="TextBox 24"/>
          <p:cNvSpPr txBox="1"/>
          <p:nvPr/>
        </p:nvSpPr>
        <p:spPr>
          <a:xfrm>
            <a:off x="5430327" y="3114136"/>
            <a:ext cx="365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Loai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nhap</a:t>
            </a:r>
            <a:r>
              <a:rPr lang="en-US" dirty="0" smtClean="0"/>
              <a:t>/chi phi</a:t>
            </a:r>
            <a:endParaRPr lang="en-NZ" dirty="0"/>
          </a:p>
        </p:txBody>
      </p:sp>
      <p:sp>
        <p:nvSpPr>
          <p:cNvPr id="26" name="Rounded Rectangle 25"/>
          <p:cNvSpPr/>
          <p:nvPr/>
        </p:nvSpPr>
        <p:spPr>
          <a:xfrm>
            <a:off x="5667553" y="4166559"/>
            <a:ext cx="4088922" cy="2242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Tien </a:t>
            </a:r>
            <a:r>
              <a:rPr lang="en-US" dirty="0" err="1" smtClean="0"/>
              <a:t>nha</a:t>
            </a:r>
            <a:endParaRPr lang="en-NZ" dirty="0"/>
          </a:p>
        </p:txBody>
      </p:sp>
      <p:sp>
        <p:nvSpPr>
          <p:cNvPr id="27" name="Rounded Rectangle 26"/>
          <p:cNvSpPr/>
          <p:nvPr/>
        </p:nvSpPr>
        <p:spPr>
          <a:xfrm>
            <a:off x="5667553" y="4425351"/>
            <a:ext cx="4088922" cy="2932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Tien </a:t>
            </a:r>
            <a:r>
              <a:rPr lang="en-US" dirty="0" err="1" smtClean="0"/>
              <a:t>dien</a:t>
            </a:r>
            <a:endParaRPr lang="en-NZ" dirty="0"/>
          </a:p>
        </p:txBody>
      </p:sp>
      <p:sp>
        <p:nvSpPr>
          <p:cNvPr id="28" name="Rectangle 27"/>
          <p:cNvSpPr/>
          <p:nvPr/>
        </p:nvSpPr>
        <p:spPr>
          <a:xfrm>
            <a:off x="5430327" y="5149970"/>
            <a:ext cx="4679831" cy="534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TextBox 28"/>
          <p:cNvSpPr txBox="1"/>
          <p:nvPr/>
        </p:nvSpPr>
        <p:spPr>
          <a:xfrm>
            <a:off x="5331125" y="4780638"/>
            <a:ext cx="198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</a:t>
            </a:r>
            <a:r>
              <a:rPr lang="en-US" dirty="0" err="1" smtClean="0"/>
              <a:t>tien</a:t>
            </a:r>
            <a:endParaRPr lang="en-US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5450456" y="6176515"/>
            <a:ext cx="4679831" cy="534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TextBox 30"/>
          <p:cNvSpPr txBox="1"/>
          <p:nvPr/>
        </p:nvSpPr>
        <p:spPr>
          <a:xfrm>
            <a:off x="5450456" y="5745995"/>
            <a:ext cx="198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Ngay</a:t>
            </a:r>
            <a:endParaRPr lang="en-US" dirty="0" smtClean="0"/>
          </a:p>
        </p:txBody>
      </p:sp>
      <p:sp>
        <p:nvSpPr>
          <p:cNvPr id="32" name="Right Arrow 31">
            <a:hlinkClick r:id="rId3" action="ppaction://hlinksldjump"/>
          </p:cNvPr>
          <p:cNvSpPr/>
          <p:nvPr/>
        </p:nvSpPr>
        <p:spPr>
          <a:xfrm>
            <a:off x="10808898" y="5930661"/>
            <a:ext cx="1035170" cy="780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0119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353683" y="215660"/>
            <a:ext cx="2311879" cy="1043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Tong </a:t>
            </a:r>
            <a:r>
              <a:rPr lang="en-US" dirty="0" err="1" smtClean="0"/>
              <a:t>quan</a:t>
            </a:r>
            <a:endParaRPr lang="en-US" dirty="0" smtClean="0"/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3191773" y="215659"/>
            <a:ext cx="2311879" cy="1043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Nhap</a:t>
            </a:r>
            <a:r>
              <a:rPr lang="en-US" dirty="0" smtClean="0"/>
              <a:t>, </a:t>
            </a:r>
            <a:r>
              <a:rPr lang="en-US" dirty="0" err="1" smtClean="0"/>
              <a:t>sua</a:t>
            </a:r>
            <a:r>
              <a:rPr lang="en-US" dirty="0" smtClean="0"/>
              <a:t> so lieu</a:t>
            </a:r>
          </a:p>
        </p:txBody>
      </p:sp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6104626" y="215659"/>
            <a:ext cx="2311879" cy="1043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Phan </a:t>
            </a:r>
            <a:r>
              <a:rPr lang="en-US" dirty="0" err="1" smtClean="0"/>
              <a:t>tich</a:t>
            </a:r>
            <a:endParaRPr lang="en-US" dirty="0" smtClean="0"/>
          </a:p>
        </p:txBody>
      </p:sp>
      <p:sp>
        <p:nvSpPr>
          <p:cNvPr id="2" name="Oval 1">
            <a:hlinkClick r:id="rId3" action="ppaction://hlinksldjump"/>
          </p:cNvPr>
          <p:cNvSpPr/>
          <p:nvPr/>
        </p:nvSpPr>
        <p:spPr>
          <a:xfrm>
            <a:off x="138022" y="2268747"/>
            <a:ext cx="1768415" cy="56934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Nhap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NZ" dirty="0"/>
          </a:p>
        </p:txBody>
      </p:sp>
      <p:sp>
        <p:nvSpPr>
          <p:cNvPr id="16" name="Oval 15">
            <a:hlinkClick r:id="rId5" action="ppaction://hlinksldjump"/>
          </p:cNvPr>
          <p:cNvSpPr/>
          <p:nvPr/>
        </p:nvSpPr>
        <p:spPr>
          <a:xfrm>
            <a:off x="138023" y="3278037"/>
            <a:ext cx="1923690" cy="56934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Nhap</a:t>
            </a:r>
            <a:r>
              <a:rPr lang="en-US" dirty="0" smtClean="0"/>
              <a:t> excel</a:t>
            </a:r>
            <a:endParaRPr lang="en-NZ" dirty="0"/>
          </a:p>
        </p:txBody>
      </p:sp>
      <p:sp>
        <p:nvSpPr>
          <p:cNvPr id="17" name="Oval 16"/>
          <p:cNvSpPr/>
          <p:nvPr/>
        </p:nvSpPr>
        <p:spPr>
          <a:xfrm>
            <a:off x="138023" y="4370717"/>
            <a:ext cx="1923690" cy="56934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Xuat</a:t>
            </a:r>
            <a:r>
              <a:rPr lang="en-US" dirty="0" smtClean="0"/>
              <a:t> excel</a:t>
            </a:r>
            <a:endParaRPr lang="en-NZ" dirty="0"/>
          </a:p>
        </p:txBody>
      </p:sp>
      <p:sp>
        <p:nvSpPr>
          <p:cNvPr id="32" name="Right Arrow 31">
            <a:hlinkClick r:id="rId5" action="ppaction://hlinksldjump"/>
          </p:cNvPr>
          <p:cNvSpPr/>
          <p:nvPr/>
        </p:nvSpPr>
        <p:spPr>
          <a:xfrm>
            <a:off x="10808898" y="5930661"/>
            <a:ext cx="1035170" cy="780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 3"/>
          <p:cNvSpPr/>
          <p:nvPr/>
        </p:nvSpPr>
        <p:spPr>
          <a:xfrm>
            <a:off x="7755147" y="1673524"/>
            <a:ext cx="2104846" cy="517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Chon tap tin Excel</a:t>
            </a:r>
            <a:endParaRPr lang="en-NZ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734274"/>
              </p:ext>
            </p:extLst>
          </p:nvPr>
        </p:nvGraphicFramePr>
        <p:xfrm>
          <a:off x="2368430" y="2838091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46528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274643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530134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28481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Loai</a:t>
                      </a:r>
                      <a:r>
                        <a:rPr lang="en-US" dirty="0" smtClean="0"/>
                        <a:t> so lieu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Loai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thu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nhap</a:t>
                      </a:r>
                      <a:r>
                        <a:rPr lang="en-US" dirty="0" smtClean="0"/>
                        <a:t>/chi</a:t>
                      </a:r>
                      <a:r>
                        <a:rPr lang="en-US" baseline="0" dirty="0" smtClean="0"/>
                        <a:t> phi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 </a:t>
                      </a:r>
                      <a:r>
                        <a:rPr lang="en-US" dirty="0" err="1" smtClean="0"/>
                        <a:t>tien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Ngay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663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Thu </a:t>
                      </a:r>
                      <a:r>
                        <a:rPr lang="en-US" dirty="0" err="1" smtClean="0"/>
                        <a:t>nhap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Tien </a:t>
                      </a:r>
                      <a:r>
                        <a:rPr lang="en-US" dirty="0" err="1" smtClean="0"/>
                        <a:t>luong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13/12/2020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738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Chi phi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17/12/2020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660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241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353683" y="215660"/>
            <a:ext cx="2311879" cy="1043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Tong </a:t>
            </a:r>
            <a:r>
              <a:rPr lang="en-US" dirty="0" err="1" smtClean="0"/>
              <a:t>quan</a:t>
            </a:r>
            <a:endParaRPr lang="en-US" dirty="0" smtClean="0"/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3191773" y="215659"/>
            <a:ext cx="2311879" cy="1043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Nhap</a:t>
            </a:r>
            <a:r>
              <a:rPr lang="en-US" dirty="0" smtClean="0"/>
              <a:t>, </a:t>
            </a:r>
            <a:r>
              <a:rPr lang="en-US" dirty="0" err="1" smtClean="0"/>
              <a:t>sua</a:t>
            </a:r>
            <a:r>
              <a:rPr lang="en-US" dirty="0" smtClean="0"/>
              <a:t> so lieu</a:t>
            </a:r>
          </a:p>
        </p:txBody>
      </p:sp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6104626" y="215659"/>
            <a:ext cx="2311879" cy="1043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Phan </a:t>
            </a:r>
            <a:r>
              <a:rPr lang="en-US" dirty="0" err="1" smtClean="0"/>
              <a:t>tich</a:t>
            </a:r>
            <a:endParaRPr lang="en-US" dirty="0" smtClean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346738518"/>
              </p:ext>
            </p:extLst>
          </p:nvPr>
        </p:nvGraphicFramePr>
        <p:xfrm>
          <a:off x="3256951" y="143933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172528" y="2070340"/>
            <a:ext cx="2277374" cy="612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Thu </a:t>
            </a:r>
            <a:r>
              <a:rPr lang="en-US" dirty="0" err="1" smtClean="0"/>
              <a:t>nhap</a:t>
            </a:r>
            <a:endParaRPr lang="en-NZ" dirty="0"/>
          </a:p>
        </p:txBody>
      </p:sp>
      <p:sp>
        <p:nvSpPr>
          <p:cNvPr id="15" name="Rectangle 14">
            <a:hlinkClick r:id="rId6" action="ppaction://hlinksldjump"/>
          </p:cNvPr>
          <p:cNvSpPr/>
          <p:nvPr/>
        </p:nvSpPr>
        <p:spPr>
          <a:xfrm>
            <a:off x="172528" y="2881223"/>
            <a:ext cx="2277374" cy="612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 phi</a:t>
            </a:r>
            <a:endParaRPr lang="en-NZ" dirty="0"/>
          </a:p>
        </p:txBody>
      </p:sp>
      <p:sp>
        <p:nvSpPr>
          <p:cNvPr id="18" name="Rectangle 17">
            <a:hlinkClick r:id="rId7" action="ppaction://hlinksldjump"/>
          </p:cNvPr>
          <p:cNvSpPr/>
          <p:nvPr/>
        </p:nvSpPr>
        <p:spPr>
          <a:xfrm>
            <a:off x="172528" y="3842428"/>
            <a:ext cx="2277374" cy="612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Tong </a:t>
            </a:r>
            <a:r>
              <a:rPr lang="en-US" dirty="0" err="1" smtClean="0"/>
              <a:t>quat</a:t>
            </a:r>
            <a:endParaRPr lang="en-NZ" dirty="0"/>
          </a:p>
        </p:txBody>
      </p:sp>
      <p:sp>
        <p:nvSpPr>
          <p:cNvPr id="12" name="Rectangle 11">
            <a:hlinkClick r:id="rId8" action="ppaction://hlinksldjump"/>
          </p:cNvPr>
          <p:cNvSpPr/>
          <p:nvPr/>
        </p:nvSpPr>
        <p:spPr>
          <a:xfrm>
            <a:off x="4026310" y="5560143"/>
            <a:ext cx="309716" cy="589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57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353683" y="215660"/>
            <a:ext cx="2311879" cy="1043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Tong </a:t>
            </a:r>
            <a:r>
              <a:rPr lang="en-US" dirty="0" err="1" smtClean="0"/>
              <a:t>quan</a:t>
            </a:r>
            <a:endParaRPr lang="en-US" dirty="0" smtClean="0"/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3191773" y="215659"/>
            <a:ext cx="2311879" cy="1043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Nhap</a:t>
            </a:r>
            <a:r>
              <a:rPr lang="en-US" dirty="0" smtClean="0"/>
              <a:t>, </a:t>
            </a:r>
            <a:r>
              <a:rPr lang="en-US" dirty="0" err="1" smtClean="0"/>
              <a:t>sua</a:t>
            </a:r>
            <a:r>
              <a:rPr lang="en-US" dirty="0" smtClean="0"/>
              <a:t> so lieu</a:t>
            </a:r>
          </a:p>
        </p:txBody>
      </p:sp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6104626" y="215659"/>
            <a:ext cx="2311879" cy="1043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Phan </a:t>
            </a:r>
            <a:r>
              <a:rPr lang="en-US" dirty="0" err="1" smtClean="0"/>
              <a:t>tich</a:t>
            </a:r>
            <a:endParaRPr lang="en-US" dirty="0" smtClean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433627872"/>
              </p:ext>
            </p:extLst>
          </p:nvPr>
        </p:nvGraphicFramePr>
        <p:xfrm>
          <a:off x="3256951" y="143933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172528" y="2070340"/>
            <a:ext cx="2277374" cy="612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Thu </a:t>
            </a:r>
            <a:r>
              <a:rPr lang="en-US" dirty="0" err="1" smtClean="0"/>
              <a:t>nhap</a:t>
            </a:r>
            <a:endParaRPr lang="en-NZ" dirty="0"/>
          </a:p>
        </p:txBody>
      </p:sp>
      <p:sp>
        <p:nvSpPr>
          <p:cNvPr id="15" name="Rectangle 14">
            <a:hlinkClick r:id="rId6" action="ppaction://hlinksldjump"/>
          </p:cNvPr>
          <p:cNvSpPr/>
          <p:nvPr/>
        </p:nvSpPr>
        <p:spPr>
          <a:xfrm>
            <a:off x="172528" y="2881223"/>
            <a:ext cx="2277374" cy="612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 phi</a:t>
            </a:r>
            <a:endParaRPr lang="en-NZ" dirty="0"/>
          </a:p>
        </p:txBody>
      </p:sp>
      <p:sp>
        <p:nvSpPr>
          <p:cNvPr id="18" name="Rectangle 17">
            <a:hlinkClick r:id="rId7" action="ppaction://hlinksldjump"/>
          </p:cNvPr>
          <p:cNvSpPr/>
          <p:nvPr/>
        </p:nvSpPr>
        <p:spPr>
          <a:xfrm>
            <a:off x="172528" y="3842428"/>
            <a:ext cx="2277374" cy="612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Tong </a:t>
            </a:r>
            <a:r>
              <a:rPr lang="en-US" dirty="0" err="1" smtClean="0"/>
              <a:t>quat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1864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353683" y="215660"/>
            <a:ext cx="2311879" cy="1043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Tong </a:t>
            </a:r>
            <a:r>
              <a:rPr lang="en-US" dirty="0" err="1" smtClean="0"/>
              <a:t>quan</a:t>
            </a:r>
            <a:endParaRPr lang="en-US" dirty="0" smtClean="0"/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3191773" y="215659"/>
            <a:ext cx="2311879" cy="1043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Nhap</a:t>
            </a:r>
            <a:r>
              <a:rPr lang="en-US" dirty="0" smtClean="0"/>
              <a:t>, </a:t>
            </a:r>
            <a:r>
              <a:rPr lang="en-US" dirty="0" err="1" smtClean="0"/>
              <a:t>sua</a:t>
            </a:r>
            <a:r>
              <a:rPr lang="en-US" dirty="0" smtClean="0"/>
              <a:t> so lieu</a:t>
            </a:r>
          </a:p>
        </p:txBody>
      </p:sp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6104626" y="215659"/>
            <a:ext cx="2311879" cy="1043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Phan </a:t>
            </a:r>
            <a:r>
              <a:rPr lang="en-US" dirty="0" err="1" smtClean="0"/>
              <a:t>tich</a:t>
            </a:r>
            <a:endParaRPr lang="en-US" dirty="0" smtClean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26261245"/>
              </p:ext>
            </p:extLst>
          </p:nvPr>
        </p:nvGraphicFramePr>
        <p:xfrm>
          <a:off x="3256951" y="143933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172528" y="2070340"/>
            <a:ext cx="2277374" cy="612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Thu </a:t>
            </a:r>
            <a:r>
              <a:rPr lang="en-US" dirty="0" err="1" smtClean="0"/>
              <a:t>nhap</a:t>
            </a:r>
            <a:endParaRPr lang="en-NZ" dirty="0"/>
          </a:p>
        </p:txBody>
      </p:sp>
      <p:sp>
        <p:nvSpPr>
          <p:cNvPr id="15" name="Rectangle 14">
            <a:hlinkClick r:id="rId6" action="ppaction://hlinksldjump"/>
          </p:cNvPr>
          <p:cNvSpPr/>
          <p:nvPr/>
        </p:nvSpPr>
        <p:spPr>
          <a:xfrm>
            <a:off x="172528" y="2881223"/>
            <a:ext cx="2277374" cy="612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 phi</a:t>
            </a:r>
            <a:endParaRPr lang="en-NZ" dirty="0"/>
          </a:p>
        </p:txBody>
      </p:sp>
      <p:sp>
        <p:nvSpPr>
          <p:cNvPr id="18" name="Rectangle 17">
            <a:hlinkClick r:id="rId7" action="ppaction://hlinksldjump"/>
          </p:cNvPr>
          <p:cNvSpPr/>
          <p:nvPr/>
        </p:nvSpPr>
        <p:spPr>
          <a:xfrm>
            <a:off x="172528" y="3842428"/>
            <a:ext cx="2277374" cy="612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Tong </a:t>
            </a:r>
            <a:r>
              <a:rPr lang="en-US" dirty="0" err="1" smtClean="0"/>
              <a:t>quat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76682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257</Words>
  <Application>Microsoft Office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OEM</dc:creator>
  <cp:lastModifiedBy>OEM</cp:lastModifiedBy>
  <cp:revision>6</cp:revision>
  <dcterms:created xsi:type="dcterms:W3CDTF">2020-11-28T02:05:11Z</dcterms:created>
  <dcterms:modified xsi:type="dcterms:W3CDTF">2020-11-28T02:52:10Z</dcterms:modified>
</cp:coreProperties>
</file>