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3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4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1.xml" ContentType="application/vnd.openxmlformats-officedocument.drawingml.chartshapes+xml"/>
  <Override PartName="/ppt/charts/chart1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3.xml" ContentType="application/vnd.openxmlformats-officedocument.drawingml.chart+xml"/>
  <Override PartName="/ppt/notesSlides/notesSlide3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98" r:id="rId6"/>
    <p:sldId id="297" r:id="rId7"/>
    <p:sldId id="295" r:id="rId8"/>
    <p:sldId id="299" r:id="rId9"/>
    <p:sldId id="274" r:id="rId10"/>
    <p:sldId id="277" r:id="rId11"/>
    <p:sldId id="293" r:id="rId12"/>
    <p:sldId id="278" r:id="rId13"/>
    <p:sldId id="302" r:id="rId14"/>
    <p:sldId id="291" r:id="rId15"/>
    <p:sldId id="307" r:id="rId16"/>
    <p:sldId id="308" r:id="rId17"/>
    <p:sldId id="309" r:id="rId18"/>
    <p:sldId id="301" r:id="rId19"/>
    <p:sldId id="286" r:id="rId20"/>
    <p:sldId id="288" r:id="rId21"/>
    <p:sldId id="289" r:id="rId22"/>
    <p:sldId id="303" r:id="rId23"/>
    <p:sldId id="304" r:id="rId24"/>
    <p:sldId id="305" r:id="rId25"/>
    <p:sldId id="306" r:id="rId26"/>
    <p:sldId id="300" r:id="rId27"/>
    <p:sldId id="310" r:id="rId28"/>
    <p:sldId id="281" r:id="rId29"/>
    <p:sldId id="294" r:id="rId30"/>
    <p:sldId id="282" r:id="rId31"/>
    <p:sldId id="270" r:id="rId32"/>
    <p:sldId id="285" r:id="rId33"/>
    <p:sldId id="267" r:id="rId34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706" autoAdjust="0"/>
  </p:normalViewPr>
  <p:slideViewPr>
    <p:cSldViewPr showGuides="1">
      <p:cViewPr varScale="1">
        <p:scale>
          <a:sx n="78" d="100"/>
          <a:sy n="78" d="100"/>
        </p:scale>
        <p:origin x="77" y="27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1271;&#33322;&#22823;&#25968;&#25454;&#26041;&#21521;&#23398;&#20064;\&#22823;&#25968;&#25454;&#20998;&#26512;\&#31572;&#36777;\&#25968;&#25454;&#20998;&#26512;&#32467;&#26524;\&#37049;&#22269;&#38469;&#20998;&#26512;&#32467;&#26524;\&#31185;&#23460;&#25968;&#37327;&#32479;&#3574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esktop\&#22823;&#25968;&#25454;&#20998;&#26512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esktop\&#22823;&#25968;&#25454;&#20998;&#26512;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esktop\&#22823;&#25968;&#25454;&#20998;&#26512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1271;&#33322;&#22823;&#25968;&#25454;&#26041;&#21521;&#23398;&#20064;\&#22823;&#25968;&#25454;&#20998;&#26512;\&#31572;&#36777;\&#32593;&#32476;&#27714;&#21307;&#20998;&#26512;_&#34203;&#23569;&#26480;\&#32593;&#32476;&#27714;&#21307;&#24180;&#40836;&#20998;&#24067;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1271;&#33322;&#22823;&#25968;&#25454;&#26041;&#21521;&#23398;&#20064;\&#22823;&#25968;&#25454;&#20998;&#26512;\&#31572;&#36777;\&#32593;&#32476;&#27714;&#21307;&#20998;&#26512;_&#34203;&#23569;&#26480;\&#32593;&#32476;&#27714;&#21307;&#24615;&#21035;&#20998;&#24067;.xls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1271;&#33322;&#22823;&#25968;&#25454;&#26041;&#21521;&#23398;&#20064;\&#22823;&#25968;&#25454;&#20998;&#26512;\&#31572;&#36777;\&#32593;&#32476;&#27714;&#21307;&#20998;&#26512;_&#34203;&#23569;&#26480;\&#32593;&#32476;&#27714;&#21307;&#24615;&#21035;&#20998;&#24067;.xls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1271;&#33322;&#22823;&#25968;&#25454;&#26041;&#21521;&#23398;&#20064;\&#22823;&#25968;&#25454;&#20998;&#26512;\&#31572;&#36777;\&#32593;&#32476;&#27714;&#21307;&#20998;&#26512;_&#34203;&#23569;&#26480;\&#32593;&#32476;&#27714;&#21307;&#26102;&#38388;&#20998;&#24067;.xls" TargetMode="Externa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ocuments\WeChat%20Files\jsxyhanyu\FileStorage\File\2019-05\&#26681;&#25454;&#24180;&#40836;&#20998;-&#20998;&#2651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ocuments\WeChat%20Files\jsxyhanyu\FileStorage\File\2019-05\&#26681;&#25454;&#24180;&#40836;&#20998;-&#20998;&#2651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ocuments\WeChat%20Files\jsxyhanyu\FileStorage\File\2019-05\&#26681;&#25454;&#24180;&#40836;&#20998;-&#20998;&#2651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esktop\&#22823;&#25968;&#25454;&#20998;&#26512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esktop\&#22823;&#25968;&#25454;&#20998;&#26512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esktop\&#22823;&#25968;&#25454;&#20998;&#26512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esktop\&#22823;&#25968;&#25454;&#20998;&#26512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esktop\&#22823;&#25968;&#25454;&#20998;&#26512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hanyu\Desktop\&#22823;&#25968;&#25454;&#20998;&#26512;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hanyu\Desktop\&#22823;&#25968;&#25454;&#20998;&#26512;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hanyu\Desktop\&#22823;&#25968;&#25454;&#20998;&#26512;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hanyu\Desktop\&#22823;&#25968;&#25454;&#20998;&#2651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咨询科室</a:t>
            </a:r>
            <a:r>
              <a:rPr lang="en-US" altLang="zh-CN"/>
              <a:t>--</a:t>
            </a:r>
            <a:r>
              <a:rPr lang="zh-CN" altLang="en-US"/>
              <a:t>人数统计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邹国际的分析!$A$1:$A$14</c:f>
              <c:strCache>
                <c:ptCount val="14"/>
                <c:pt idx="0">
                  <c:v>妇产科</c:v>
                </c:pt>
                <c:pt idx="1">
                  <c:v>内科</c:v>
                </c:pt>
                <c:pt idx="2">
                  <c:v>外科</c:v>
                </c:pt>
                <c:pt idx="3">
                  <c:v>五官科</c:v>
                </c:pt>
                <c:pt idx="4">
                  <c:v>皮肤科</c:v>
                </c:pt>
                <c:pt idx="5">
                  <c:v>其他</c:v>
                </c:pt>
                <c:pt idx="6">
                  <c:v>儿科</c:v>
                </c:pt>
                <c:pt idx="7">
                  <c:v>传染科</c:v>
                </c:pt>
                <c:pt idx="8">
                  <c:v>性病科</c:v>
                </c:pt>
                <c:pt idx="9">
                  <c:v>中医科</c:v>
                </c:pt>
                <c:pt idx="10">
                  <c:v>整形美容</c:v>
                </c:pt>
                <c:pt idx="11">
                  <c:v>精神科</c:v>
                </c:pt>
                <c:pt idx="12">
                  <c:v>心理诊所</c:v>
                </c:pt>
                <c:pt idx="13">
                  <c:v>药品保健品</c:v>
                </c:pt>
              </c:strCache>
            </c:strRef>
          </c:cat>
          <c:val>
            <c:numRef>
              <c:f>邹国际的分析!$B$1:$B$14</c:f>
              <c:numCache>
                <c:formatCode>General</c:formatCode>
                <c:ptCount val="14"/>
                <c:pt idx="0">
                  <c:v>3040</c:v>
                </c:pt>
                <c:pt idx="1">
                  <c:v>2485</c:v>
                </c:pt>
                <c:pt idx="2">
                  <c:v>1636</c:v>
                </c:pt>
                <c:pt idx="3">
                  <c:v>1227</c:v>
                </c:pt>
                <c:pt idx="4">
                  <c:v>1215</c:v>
                </c:pt>
                <c:pt idx="5">
                  <c:v>631</c:v>
                </c:pt>
                <c:pt idx="6">
                  <c:v>489</c:v>
                </c:pt>
                <c:pt idx="7">
                  <c:v>465</c:v>
                </c:pt>
                <c:pt idx="8">
                  <c:v>300</c:v>
                </c:pt>
                <c:pt idx="9">
                  <c:v>200</c:v>
                </c:pt>
                <c:pt idx="10">
                  <c:v>184</c:v>
                </c:pt>
                <c:pt idx="11">
                  <c:v>153</c:v>
                </c:pt>
                <c:pt idx="12">
                  <c:v>94</c:v>
                </c:pt>
                <c:pt idx="13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7-45B2-B482-06992FE010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468326607"/>
        <c:axId val="777984815"/>
      </c:barChart>
      <c:catAx>
        <c:axId val="468326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7984815"/>
        <c:crosses val="autoZero"/>
        <c:auto val="1"/>
        <c:lblAlgn val="ctr"/>
        <c:lblOffset val="100"/>
        <c:noMultiLvlLbl val="0"/>
      </c:catAx>
      <c:valAx>
        <c:axId val="777984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8326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CN" sz="1600" b="1" i="0" u="none" strike="noStrike" normalizeH="0" baseline="0">
                <a:effectLst/>
              </a:rPr>
              <a:t>70-99</a:t>
            </a:r>
            <a:r>
              <a:rPr lang="zh-CN" altLang="zh-CN" sz="1600" b="1" i="0" u="none" strike="noStrike" normalizeH="0" baseline="0">
                <a:effectLst/>
              </a:rPr>
              <a:t>岁患者易得疾病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30638911912326749"/>
          <c:y val="0.17443163922691482"/>
          <c:w val="0.35186420776350325"/>
          <c:h val="0.72931853972798855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D3-4A87-8BEB-CFA7D966D42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D3-4A87-8BEB-CFA7D966D42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D3-4A87-8BEB-CFA7D966D42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D3-4A87-8BEB-CFA7D966D42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5D3-4A87-8BEB-CFA7D966D428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5D3-4A87-8BEB-CFA7D966D428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5D3-4A87-8BEB-CFA7D966D428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5D3-4A87-8BEB-CFA7D966D428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5D3-4A87-8BEB-CFA7D966D428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5D3-4A87-8BEB-CFA7D966D428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5D3-4A87-8BEB-CFA7D966D428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35D3-4A87-8BEB-CFA7D966D428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35D3-4A87-8BEB-CFA7D966D428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35D3-4A87-8BEB-CFA7D966D428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35D3-4A87-8BEB-CFA7D966D428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35D3-4A87-8BEB-CFA7D966D428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35D3-4A87-8BEB-CFA7D966D428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35D3-4A87-8BEB-CFA7D966D428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35D3-4A87-8BEB-CFA7D966D428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35D3-4A87-8BEB-CFA7D966D428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35D3-4A87-8BEB-CFA7D966D428}"/>
              </c:ext>
            </c:extLst>
          </c:dPt>
          <c:dPt>
            <c:idx val="21"/>
            <c:bubble3D val="0"/>
            <c:spPr>
              <a:gradFill>
                <a:gsLst>
                  <a:gs pos="100000">
                    <a:schemeClr val="accent4">
                      <a:lumMod val="8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35D3-4A87-8BEB-CFA7D966D428}"/>
              </c:ext>
            </c:extLst>
          </c:dPt>
          <c:dPt>
            <c:idx val="22"/>
            <c:bubble3D val="0"/>
            <c:spPr>
              <a:gradFill>
                <a:gsLst>
                  <a:gs pos="100000">
                    <a:schemeClr val="accent5">
                      <a:lumMod val="8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35D3-4A87-8BEB-CFA7D966D428}"/>
              </c:ext>
            </c:extLst>
          </c:dPt>
          <c:dPt>
            <c:idx val="23"/>
            <c:bubble3D val="0"/>
            <c:spPr>
              <a:gradFill>
                <a:gsLst>
                  <a:gs pos="100000">
                    <a:schemeClr val="accent6">
                      <a:lumMod val="8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35D3-4A87-8BEB-CFA7D966D428}"/>
              </c:ext>
            </c:extLst>
          </c:dPt>
          <c:dPt>
            <c:idx val="24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35D3-4A87-8BEB-CFA7D966D428}"/>
              </c:ext>
            </c:extLst>
          </c:dPt>
          <c:dPt>
            <c:idx val="25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35D3-4A87-8BEB-CFA7D966D428}"/>
              </c:ext>
            </c:extLst>
          </c:dPt>
          <c:dPt>
            <c:idx val="26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35D3-4A87-8BEB-CFA7D966D428}"/>
              </c:ext>
            </c:extLst>
          </c:dPt>
          <c:dPt>
            <c:idx val="27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35D3-4A87-8BEB-CFA7D966D428}"/>
              </c:ext>
            </c:extLst>
          </c:dPt>
          <c:dPt>
            <c:idx val="28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35D3-4A87-8BEB-CFA7D966D428}"/>
              </c:ext>
            </c:extLst>
          </c:dPt>
          <c:dPt>
            <c:idx val="29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35D3-4A87-8BEB-CFA7D966D428}"/>
              </c:ext>
            </c:extLst>
          </c:dPt>
          <c:dPt>
            <c:idx val="30"/>
            <c:bubble3D val="0"/>
            <c:spPr>
              <a:gradFill>
                <a:gsLst>
                  <a:gs pos="100000">
                    <a:schemeClr val="accent1">
                      <a:lumMod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35D3-4A87-8BEB-CFA7D966D428}"/>
              </c:ext>
            </c:extLst>
          </c:dPt>
          <c:dPt>
            <c:idx val="31"/>
            <c:bubble3D val="0"/>
            <c:spPr>
              <a:gradFill>
                <a:gsLst>
                  <a:gs pos="100000">
                    <a:schemeClr val="accent2">
                      <a:lumMod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35D3-4A87-8BEB-CFA7D966D428}"/>
              </c:ext>
            </c:extLst>
          </c:dPt>
          <c:dPt>
            <c:idx val="32"/>
            <c:bubble3D val="0"/>
            <c:spPr>
              <a:gradFill>
                <a:gsLst>
                  <a:gs pos="100000">
                    <a:schemeClr val="accent3">
                      <a:lumMod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35D3-4A87-8BEB-CFA7D966D428}"/>
              </c:ext>
            </c:extLst>
          </c:dPt>
          <c:dPt>
            <c:idx val="33"/>
            <c:bubble3D val="0"/>
            <c:spPr>
              <a:gradFill>
                <a:gsLst>
                  <a:gs pos="100000">
                    <a:schemeClr val="accent4">
                      <a:lumMod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35D3-4A87-8BEB-CFA7D966D428}"/>
              </c:ext>
            </c:extLst>
          </c:dPt>
          <c:dPt>
            <c:idx val="34"/>
            <c:bubble3D val="0"/>
            <c:spPr>
              <a:gradFill>
                <a:gsLst>
                  <a:gs pos="100000">
                    <a:schemeClr val="accent5">
                      <a:lumMod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35D3-4A87-8BEB-CFA7D966D428}"/>
              </c:ext>
            </c:extLst>
          </c:dPt>
          <c:dPt>
            <c:idx val="35"/>
            <c:bubble3D val="0"/>
            <c:spPr>
              <a:gradFill>
                <a:gsLst>
                  <a:gs pos="100000">
                    <a:schemeClr val="accent6">
                      <a:lumMod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35D3-4A87-8BEB-CFA7D966D428}"/>
              </c:ext>
            </c:extLst>
          </c:dPt>
          <c:dPt>
            <c:idx val="36"/>
            <c:bubble3D val="0"/>
            <c:spPr>
              <a:gradFill>
                <a:gsLst>
                  <a:gs pos="100000">
                    <a:schemeClr val="accent1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35D3-4A87-8BEB-CFA7D966D428}"/>
              </c:ext>
            </c:extLst>
          </c:dPt>
          <c:dPt>
            <c:idx val="37"/>
            <c:bubble3D val="0"/>
            <c:spPr>
              <a:gradFill>
                <a:gsLst>
                  <a:gs pos="100000">
                    <a:schemeClr val="accent2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35D3-4A87-8BEB-CFA7D966D428}"/>
              </c:ext>
            </c:extLst>
          </c:dPt>
          <c:dPt>
            <c:idx val="38"/>
            <c:bubble3D val="0"/>
            <c:spPr>
              <a:gradFill>
                <a:gsLst>
                  <a:gs pos="100000">
                    <a:schemeClr val="accent3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35D3-4A87-8BEB-CFA7D966D428}"/>
              </c:ext>
            </c:extLst>
          </c:dPt>
          <c:dPt>
            <c:idx val="39"/>
            <c:bubble3D val="0"/>
            <c:spPr>
              <a:gradFill>
                <a:gsLst>
                  <a:gs pos="100000">
                    <a:schemeClr val="accent4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35D3-4A87-8BEB-CFA7D966D428}"/>
              </c:ext>
            </c:extLst>
          </c:dPt>
          <c:dPt>
            <c:idx val="40"/>
            <c:bubble3D val="0"/>
            <c:spPr>
              <a:gradFill>
                <a:gsLst>
                  <a:gs pos="100000">
                    <a:schemeClr val="accent5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35D3-4A87-8BEB-CFA7D966D428}"/>
              </c:ext>
            </c:extLst>
          </c:dPt>
          <c:dPt>
            <c:idx val="41"/>
            <c:bubble3D val="0"/>
            <c:spPr>
              <a:gradFill>
                <a:gsLst>
                  <a:gs pos="100000">
                    <a:schemeClr val="accent6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35D3-4A87-8BEB-CFA7D966D428}"/>
              </c:ext>
            </c:extLst>
          </c:dPt>
          <c:dPt>
            <c:idx val="42"/>
            <c:bubble3D val="0"/>
            <c:spPr>
              <a:gradFill>
                <a:gsLst>
                  <a:gs pos="100000">
                    <a:schemeClr val="accent1">
                      <a:lumMod val="7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35D3-4A87-8BEB-CFA7D966D428}"/>
              </c:ext>
            </c:extLst>
          </c:dPt>
          <c:dPt>
            <c:idx val="43"/>
            <c:bubble3D val="0"/>
            <c:spPr>
              <a:gradFill>
                <a:gsLst>
                  <a:gs pos="100000">
                    <a:schemeClr val="accent2">
                      <a:lumMod val="7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35D3-4A87-8BEB-CFA7D966D428}"/>
              </c:ext>
            </c:extLst>
          </c:dPt>
          <c:dLbls>
            <c:dLbl>
              <c:idx val="0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5D3-4A87-8BEB-CFA7D966D428}"/>
                </c:ext>
              </c:extLst>
            </c:dLbl>
            <c:dLbl>
              <c:idx val="1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D3-4A87-8BEB-CFA7D966D428}"/>
                </c:ext>
              </c:extLst>
            </c:dLbl>
            <c:dLbl>
              <c:idx val="2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5D3-4A87-8BEB-CFA7D966D428}"/>
                </c:ext>
              </c:extLst>
            </c:dLbl>
            <c:dLbl>
              <c:idx val="3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5D3-4A87-8BEB-CFA7D966D428}"/>
                </c:ext>
              </c:extLst>
            </c:dLbl>
            <c:dLbl>
              <c:idx val="4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5D3-4A87-8BEB-CFA7D966D428}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'70往上易患疾病'!$A$1:$A$44</c:f>
              <c:strCache>
                <c:ptCount val="44"/>
                <c:pt idx="0">
                  <c:v>肿瘤科</c:v>
                </c:pt>
                <c:pt idx="1">
                  <c:v>呼吸内科</c:v>
                </c:pt>
                <c:pt idx="2">
                  <c:v>心脏病</c:v>
                </c:pt>
                <c:pt idx="3">
                  <c:v>心胸外科</c:v>
                </c:pt>
                <c:pt idx="4">
                  <c:v>普外科</c:v>
                </c:pt>
                <c:pt idx="5">
                  <c:v>神经内科</c:v>
                </c:pt>
                <c:pt idx="6">
                  <c:v>眼科</c:v>
                </c:pt>
                <c:pt idx="7">
                  <c:v>风湿免疫</c:v>
                </c:pt>
                <c:pt idx="8">
                  <c:v>脑血管病</c:v>
                </c:pt>
                <c:pt idx="9">
                  <c:v>流感</c:v>
                </c:pt>
                <c:pt idx="10">
                  <c:v>妇科综合</c:v>
                </c:pt>
                <c:pt idx="11">
                  <c:v>中医综合</c:v>
                </c:pt>
                <c:pt idx="12">
                  <c:v>综合</c:v>
                </c:pt>
                <c:pt idx="13">
                  <c:v>糖尿病</c:v>
                </c:pt>
                <c:pt idx="14">
                  <c:v>神经外科</c:v>
                </c:pt>
                <c:pt idx="15">
                  <c:v>皮肤综合</c:v>
                </c:pt>
                <c:pt idx="16">
                  <c:v>外科其它</c:v>
                </c:pt>
                <c:pt idx="17">
                  <c:v>疝气</c:v>
                </c:pt>
                <c:pt idx="18">
                  <c:v>牙科</c:v>
                </c:pt>
                <c:pt idx="19">
                  <c:v>内科其它</c:v>
                </c:pt>
                <c:pt idx="20">
                  <c:v>高血压</c:v>
                </c:pt>
                <c:pt idx="21">
                  <c:v>骨科</c:v>
                </c:pt>
                <c:pt idx="22">
                  <c:v>静脉曲张</c:v>
                </c:pt>
                <c:pt idx="23">
                  <c:v>脑积水</c:v>
                </c:pt>
                <c:pt idx="24">
                  <c:v>胆囊疾病</c:v>
                </c:pt>
                <c:pt idx="25">
                  <c:v>胃肠疾病</c:v>
                </c:pt>
                <c:pt idx="26">
                  <c:v>肾内科</c:v>
                </c:pt>
                <c:pt idx="27">
                  <c:v>肝血管瘤</c:v>
                </c:pt>
                <c:pt idx="28">
                  <c:v>肛肠疾病</c:v>
                </c:pt>
                <c:pt idx="29">
                  <c:v>白癜风</c:v>
                </c:pt>
                <c:pt idx="30">
                  <c:v>癫痫病</c:v>
                </c:pt>
                <c:pt idx="31">
                  <c:v>烧烫伤</c:v>
                </c:pt>
                <c:pt idx="32">
                  <c:v>泌尿外科</c:v>
                </c:pt>
                <c:pt idx="33">
                  <c:v>心血管外科</c:v>
                </c:pt>
                <c:pt idx="34">
                  <c:v>心血管内科</c:v>
                </c:pt>
                <c:pt idx="35">
                  <c:v>小儿内科</c:v>
                </c:pt>
                <c:pt idx="36">
                  <c:v>寄生虫疾病</c:v>
                </c:pt>
                <c:pt idx="37">
                  <c:v>失眠抑郁</c:v>
                </c:pt>
                <c:pt idx="38">
                  <c:v>多动症</c:v>
                </c:pt>
                <c:pt idx="39">
                  <c:v>哮喘</c:v>
                </c:pt>
                <c:pt idx="40">
                  <c:v>咽炎</c:v>
                </c:pt>
                <c:pt idx="41">
                  <c:v>内分泌</c:v>
                </c:pt>
                <c:pt idx="42">
                  <c:v>传染科综合</c:v>
                </c:pt>
                <c:pt idx="43">
                  <c:v>中草药问题</c:v>
                </c:pt>
              </c:strCache>
            </c:strRef>
          </c:cat>
          <c:val>
            <c:numRef>
              <c:f>'70往上易患疾病'!$B$1:$B$44</c:f>
              <c:numCache>
                <c:formatCode>General</c:formatCode>
                <c:ptCount val="4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35D3-4A87-8BEB-CFA7D966D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914260717410323E-2"/>
          <c:y val="0.10300782859497322"/>
          <c:w val="0.84674934383202105"/>
          <c:h val="0.772504209532523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病情描述排名前30!$B$1</c:f>
              <c:strCache>
                <c:ptCount val="1"/>
                <c:pt idx="0">
                  <c:v>次数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病情描述排名前30!$A$2:$A$31</c:f>
              <c:strCache>
                <c:ptCount val="30"/>
                <c:pt idx="0">
                  <c:v>疼</c:v>
                </c:pt>
                <c:pt idx="1">
                  <c:v>怀孕</c:v>
                </c:pt>
                <c:pt idx="2">
                  <c:v>月经</c:v>
                </c:pt>
                <c:pt idx="3">
                  <c:v>痒</c:v>
                </c:pt>
                <c:pt idx="4">
                  <c:v>手术</c:v>
                </c:pt>
                <c:pt idx="5">
                  <c:v>痛</c:v>
                </c:pt>
                <c:pt idx="6">
                  <c:v>宝宝</c:v>
                </c:pt>
                <c:pt idx="7">
                  <c:v>孩子</c:v>
                </c:pt>
                <c:pt idx="8">
                  <c:v>晚上</c:v>
                </c:pt>
                <c:pt idx="9">
                  <c:v>白癜风</c:v>
                </c:pt>
                <c:pt idx="10">
                  <c:v>疼痛</c:v>
                </c:pt>
                <c:pt idx="11">
                  <c:v>咳嗽</c:v>
                </c:pt>
                <c:pt idx="12">
                  <c:v>尿</c:v>
                </c:pt>
                <c:pt idx="13">
                  <c:v>感冒</c:v>
                </c:pt>
                <c:pt idx="14">
                  <c:v>眼睛</c:v>
                </c:pt>
                <c:pt idx="15">
                  <c:v>血</c:v>
                </c:pt>
                <c:pt idx="16">
                  <c:v>白带</c:v>
                </c:pt>
                <c:pt idx="17">
                  <c:v>阴道</c:v>
                </c:pt>
                <c:pt idx="18">
                  <c:v>同房</c:v>
                </c:pt>
                <c:pt idx="19">
                  <c:v>癫痫</c:v>
                </c:pt>
                <c:pt idx="20">
                  <c:v>牙齿</c:v>
                </c:pt>
                <c:pt idx="21">
                  <c:v>睡觉</c:v>
                </c:pt>
                <c:pt idx="22">
                  <c:v>头</c:v>
                </c:pt>
                <c:pt idx="23">
                  <c:v>早上</c:v>
                </c:pt>
                <c:pt idx="24">
                  <c:v>肚子</c:v>
                </c:pt>
                <c:pt idx="25">
                  <c:v>牙</c:v>
                </c:pt>
                <c:pt idx="26">
                  <c:v>出血</c:v>
                </c:pt>
                <c:pt idx="27">
                  <c:v>子宫</c:v>
                </c:pt>
                <c:pt idx="28">
                  <c:v>难受</c:v>
                </c:pt>
                <c:pt idx="29">
                  <c:v>化验</c:v>
                </c:pt>
              </c:strCache>
            </c:strRef>
          </c:cat>
          <c:val>
            <c:numRef>
              <c:f>病情描述排名前30!$B$2:$B$31</c:f>
              <c:numCache>
                <c:formatCode>General</c:formatCode>
                <c:ptCount val="30"/>
                <c:pt idx="0">
                  <c:v>877</c:v>
                </c:pt>
                <c:pt idx="1">
                  <c:v>812</c:v>
                </c:pt>
                <c:pt idx="2">
                  <c:v>592</c:v>
                </c:pt>
                <c:pt idx="3">
                  <c:v>519</c:v>
                </c:pt>
                <c:pt idx="4">
                  <c:v>428</c:v>
                </c:pt>
                <c:pt idx="5">
                  <c:v>424</c:v>
                </c:pt>
                <c:pt idx="6">
                  <c:v>399</c:v>
                </c:pt>
                <c:pt idx="7">
                  <c:v>398</c:v>
                </c:pt>
                <c:pt idx="8">
                  <c:v>328</c:v>
                </c:pt>
                <c:pt idx="9">
                  <c:v>311</c:v>
                </c:pt>
                <c:pt idx="10">
                  <c:v>276</c:v>
                </c:pt>
                <c:pt idx="11">
                  <c:v>256</c:v>
                </c:pt>
                <c:pt idx="12">
                  <c:v>255</c:v>
                </c:pt>
                <c:pt idx="13">
                  <c:v>249</c:v>
                </c:pt>
                <c:pt idx="14">
                  <c:v>245</c:v>
                </c:pt>
                <c:pt idx="15">
                  <c:v>234</c:v>
                </c:pt>
                <c:pt idx="16">
                  <c:v>216</c:v>
                </c:pt>
                <c:pt idx="17">
                  <c:v>215</c:v>
                </c:pt>
                <c:pt idx="18">
                  <c:v>215</c:v>
                </c:pt>
                <c:pt idx="19">
                  <c:v>207</c:v>
                </c:pt>
                <c:pt idx="20">
                  <c:v>192</c:v>
                </c:pt>
                <c:pt idx="21">
                  <c:v>190</c:v>
                </c:pt>
                <c:pt idx="22">
                  <c:v>189</c:v>
                </c:pt>
                <c:pt idx="23">
                  <c:v>176</c:v>
                </c:pt>
                <c:pt idx="24">
                  <c:v>172</c:v>
                </c:pt>
                <c:pt idx="25">
                  <c:v>170</c:v>
                </c:pt>
                <c:pt idx="26">
                  <c:v>170</c:v>
                </c:pt>
                <c:pt idx="27">
                  <c:v>167</c:v>
                </c:pt>
                <c:pt idx="28">
                  <c:v>167</c:v>
                </c:pt>
                <c:pt idx="29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A-49B7-AE5A-C1F1B770B7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10"/>
        <c:axId val="500067599"/>
        <c:axId val="239377311"/>
      </c:barChart>
      <c:catAx>
        <c:axId val="50006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9377311"/>
        <c:crosses val="autoZero"/>
        <c:auto val="1"/>
        <c:lblAlgn val="ctr"/>
        <c:lblOffset val="100"/>
        <c:noMultiLvlLbl val="0"/>
      </c:catAx>
      <c:valAx>
        <c:axId val="239377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0067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指导意见排名前</a:t>
            </a:r>
            <a:r>
              <a:rPr lang="en-US" altLang="zh-CN"/>
              <a:t>30</a:t>
            </a:r>
            <a:r>
              <a:rPr lang="zh-CN" altLang="en-US"/>
              <a:t>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指导意见排名前30!$A$1:$A$30</c:f>
              <c:strCache>
                <c:ptCount val="30"/>
                <c:pt idx="0">
                  <c:v>医院</c:v>
                </c:pt>
                <c:pt idx="1">
                  <c:v>药物</c:v>
                </c:pt>
                <c:pt idx="2">
                  <c:v>食物</c:v>
                </c:pt>
                <c:pt idx="3">
                  <c:v>饮食</c:v>
                </c:pt>
                <c:pt idx="4">
                  <c:v>辛辣</c:v>
                </c:pt>
                <c:pt idx="5">
                  <c:v>服用</c:v>
                </c:pt>
                <c:pt idx="6">
                  <c:v>手术</c:v>
                </c:pt>
                <c:pt idx="7">
                  <c:v>怀孕</c:v>
                </c:pt>
                <c:pt idx="8">
                  <c:v>口服</c:v>
                </c:pt>
                <c:pt idx="9">
                  <c:v>观察</c:v>
                </c:pt>
                <c:pt idx="10">
                  <c:v>休息</c:v>
                </c:pt>
                <c:pt idx="11">
                  <c:v>感染</c:v>
                </c:pt>
                <c:pt idx="12">
                  <c:v>月经</c:v>
                </c:pt>
                <c:pt idx="13">
                  <c:v>保持</c:v>
                </c:pt>
                <c:pt idx="14">
                  <c:v>多吃</c:v>
                </c:pt>
                <c:pt idx="15">
                  <c:v>清淡</c:v>
                </c:pt>
                <c:pt idx="16">
                  <c:v>刺激性</c:v>
                </c:pt>
                <c:pt idx="17">
                  <c:v>孩子</c:v>
                </c:pt>
                <c:pt idx="18">
                  <c:v>刺激</c:v>
                </c:pt>
                <c:pt idx="19">
                  <c:v>配合</c:v>
                </c:pt>
                <c:pt idx="20">
                  <c:v>适当</c:v>
                </c:pt>
                <c:pt idx="21">
                  <c:v>对症</c:v>
                </c:pt>
                <c:pt idx="22">
                  <c:v>调理</c:v>
                </c:pt>
                <c:pt idx="23">
                  <c:v>正规</c:v>
                </c:pt>
                <c:pt idx="24">
                  <c:v>蔬菜</c:v>
                </c:pt>
                <c:pt idx="25">
                  <c:v>片</c:v>
                </c:pt>
                <c:pt idx="26">
                  <c:v>就诊</c:v>
                </c:pt>
                <c:pt idx="27">
                  <c:v>水果</c:v>
                </c:pt>
                <c:pt idx="28">
                  <c:v>卫生</c:v>
                </c:pt>
                <c:pt idx="29">
                  <c:v>宝宝</c:v>
                </c:pt>
              </c:strCache>
            </c:strRef>
          </c:cat>
          <c:val>
            <c:numRef>
              <c:f>指导意见排名前30!$B$1:$B$30</c:f>
              <c:numCache>
                <c:formatCode>General</c:formatCode>
                <c:ptCount val="30"/>
                <c:pt idx="0">
                  <c:v>2034</c:v>
                </c:pt>
                <c:pt idx="1">
                  <c:v>1582</c:v>
                </c:pt>
                <c:pt idx="2">
                  <c:v>1395</c:v>
                </c:pt>
                <c:pt idx="3">
                  <c:v>1288</c:v>
                </c:pt>
                <c:pt idx="4">
                  <c:v>926</c:v>
                </c:pt>
                <c:pt idx="5">
                  <c:v>912</c:v>
                </c:pt>
                <c:pt idx="6">
                  <c:v>848</c:v>
                </c:pt>
                <c:pt idx="7">
                  <c:v>791</c:v>
                </c:pt>
                <c:pt idx="8">
                  <c:v>789</c:v>
                </c:pt>
                <c:pt idx="9">
                  <c:v>706</c:v>
                </c:pt>
                <c:pt idx="10">
                  <c:v>694</c:v>
                </c:pt>
                <c:pt idx="11">
                  <c:v>692</c:v>
                </c:pt>
                <c:pt idx="12">
                  <c:v>653</c:v>
                </c:pt>
                <c:pt idx="13">
                  <c:v>598</c:v>
                </c:pt>
                <c:pt idx="14">
                  <c:v>548</c:v>
                </c:pt>
                <c:pt idx="15">
                  <c:v>506</c:v>
                </c:pt>
                <c:pt idx="16">
                  <c:v>503</c:v>
                </c:pt>
                <c:pt idx="17">
                  <c:v>486</c:v>
                </c:pt>
                <c:pt idx="18">
                  <c:v>486</c:v>
                </c:pt>
                <c:pt idx="19">
                  <c:v>437</c:v>
                </c:pt>
                <c:pt idx="20">
                  <c:v>423</c:v>
                </c:pt>
                <c:pt idx="21">
                  <c:v>412</c:v>
                </c:pt>
                <c:pt idx="22">
                  <c:v>407</c:v>
                </c:pt>
                <c:pt idx="23">
                  <c:v>399</c:v>
                </c:pt>
                <c:pt idx="24">
                  <c:v>389</c:v>
                </c:pt>
                <c:pt idx="25">
                  <c:v>379</c:v>
                </c:pt>
                <c:pt idx="26">
                  <c:v>378</c:v>
                </c:pt>
                <c:pt idx="27">
                  <c:v>368</c:v>
                </c:pt>
                <c:pt idx="28">
                  <c:v>359</c:v>
                </c:pt>
                <c:pt idx="29">
                  <c:v>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52-4A86-8EC2-45E1479DE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462506895"/>
        <c:axId val="239381887"/>
      </c:barChart>
      <c:catAx>
        <c:axId val="46250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9381887"/>
        <c:crosses val="autoZero"/>
        <c:auto val="1"/>
        <c:lblAlgn val="ctr"/>
        <c:lblOffset val="100"/>
        <c:noMultiLvlLbl val="0"/>
      </c:catAx>
      <c:valAx>
        <c:axId val="23938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506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[网络求医年龄分布.xls]Sheet1!数据透视表2</c:name>
    <c:fmtId val="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各年龄使用网络求医人数汇总</a:t>
            </a:r>
          </a:p>
        </c:rich>
      </c:tx>
      <c:overlay val="0"/>
      <c:spPr>
        <a:noFill/>
        <a:ln w="25400">
          <a:noFill/>
        </a:ln>
      </c:spPr>
    </c:title>
    <c:autoTitleDeleted val="0"/>
    <c:pivotFmts>
      <c:pivotFmt>
        <c:idx val="0"/>
        <c:spPr>
          <a:solidFill>
            <a:srgbClr val="4472C4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4472C4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4472C4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Sheet1!$E$2:$E$3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rgbClr val="4472C4"/>
            </a:solidFill>
            <a:ln w="25400">
              <a:noFill/>
            </a:ln>
          </c:spPr>
          <c:invertIfNegative val="0"/>
          <c:cat>
            <c:strRef>
              <c:f>Sheet1!$D$4:$D$97</c:f>
              <c:strCache>
                <c:ptCount val="9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95</c:v>
                </c:pt>
                <c:pt idx="92">
                  <c:v>106</c:v>
                </c:pt>
              </c:strCache>
            </c:strRef>
          </c:cat>
          <c:val>
            <c:numRef>
              <c:f>Sheet1!$E$4:$E$97</c:f>
              <c:numCache>
                <c:formatCode>General</c:formatCode>
                <c:ptCount val="93"/>
                <c:pt idx="0">
                  <c:v>209</c:v>
                </c:pt>
                <c:pt idx="1">
                  <c:v>76</c:v>
                </c:pt>
                <c:pt idx="2">
                  <c:v>63</c:v>
                </c:pt>
                <c:pt idx="3">
                  <c:v>59</c:v>
                </c:pt>
                <c:pt idx="4">
                  <c:v>64</c:v>
                </c:pt>
                <c:pt idx="5">
                  <c:v>58</c:v>
                </c:pt>
                <c:pt idx="6">
                  <c:v>50</c:v>
                </c:pt>
                <c:pt idx="7">
                  <c:v>33</c:v>
                </c:pt>
                <c:pt idx="8">
                  <c:v>28</c:v>
                </c:pt>
                <c:pt idx="9">
                  <c:v>29</c:v>
                </c:pt>
                <c:pt idx="10">
                  <c:v>36</c:v>
                </c:pt>
                <c:pt idx="11">
                  <c:v>38</c:v>
                </c:pt>
                <c:pt idx="12">
                  <c:v>45</c:v>
                </c:pt>
                <c:pt idx="13">
                  <c:v>61</c:v>
                </c:pt>
                <c:pt idx="14">
                  <c:v>84</c:v>
                </c:pt>
                <c:pt idx="15">
                  <c:v>139</c:v>
                </c:pt>
                <c:pt idx="16">
                  <c:v>178</c:v>
                </c:pt>
                <c:pt idx="17">
                  <c:v>255</c:v>
                </c:pt>
                <c:pt idx="18">
                  <c:v>219</c:v>
                </c:pt>
                <c:pt idx="19">
                  <c:v>491</c:v>
                </c:pt>
                <c:pt idx="20">
                  <c:v>360</c:v>
                </c:pt>
                <c:pt idx="21">
                  <c:v>414</c:v>
                </c:pt>
                <c:pt idx="22">
                  <c:v>464</c:v>
                </c:pt>
                <c:pt idx="23">
                  <c:v>418</c:v>
                </c:pt>
                <c:pt idx="24">
                  <c:v>501</c:v>
                </c:pt>
                <c:pt idx="25">
                  <c:v>437</c:v>
                </c:pt>
                <c:pt idx="26">
                  <c:v>313</c:v>
                </c:pt>
                <c:pt idx="27">
                  <c:v>327</c:v>
                </c:pt>
                <c:pt idx="28">
                  <c:v>248</c:v>
                </c:pt>
                <c:pt idx="29">
                  <c:v>297</c:v>
                </c:pt>
                <c:pt idx="30">
                  <c:v>136</c:v>
                </c:pt>
                <c:pt idx="31">
                  <c:v>216</c:v>
                </c:pt>
                <c:pt idx="32">
                  <c:v>127</c:v>
                </c:pt>
                <c:pt idx="33">
                  <c:v>118</c:v>
                </c:pt>
                <c:pt idx="34">
                  <c:v>145</c:v>
                </c:pt>
                <c:pt idx="35">
                  <c:v>130</c:v>
                </c:pt>
                <c:pt idx="36">
                  <c:v>74</c:v>
                </c:pt>
                <c:pt idx="37">
                  <c:v>78</c:v>
                </c:pt>
                <c:pt idx="38">
                  <c:v>65</c:v>
                </c:pt>
                <c:pt idx="39">
                  <c:v>113</c:v>
                </c:pt>
                <c:pt idx="40">
                  <c:v>52</c:v>
                </c:pt>
                <c:pt idx="41">
                  <c:v>70</c:v>
                </c:pt>
                <c:pt idx="42">
                  <c:v>71</c:v>
                </c:pt>
                <c:pt idx="43">
                  <c:v>51</c:v>
                </c:pt>
                <c:pt idx="44">
                  <c:v>98</c:v>
                </c:pt>
                <c:pt idx="45">
                  <c:v>68</c:v>
                </c:pt>
                <c:pt idx="46">
                  <c:v>47</c:v>
                </c:pt>
                <c:pt idx="47">
                  <c:v>71</c:v>
                </c:pt>
                <c:pt idx="48">
                  <c:v>45</c:v>
                </c:pt>
                <c:pt idx="49">
                  <c:v>70</c:v>
                </c:pt>
                <c:pt idx="50">
                  <c:v>23</c:v>
                </c:pt>
                <c:pt idx="51">
                  <c:v>58</c:v>
                </c:pt>
                <c:pt idx="52">
                  <c:v>47</c:v>
                </c:pt>
                <c:pt idx="53">
                  <c:v>25</c:v>
                </c:pt>
                <c:pt idx="54">
                  <c:v>37</c:v>
                </c:pt>
                <c:pt idx="55">
                  <c:v>52</c:v>
                </c:pt>
                <c:pt idx="56">
                  <c:v>27</c:v>
                </c:pt>
                <c:pt idx="57">
                  <c:v>31</c:v>
                </c:pt>
                <c:pt idx="58">
                  <c:v>20</c:v>
                </c:pt>
                <c:pt idx="59">
                  <c:v>46</c:v>
                </c:pt>
                <c:pt idx="60">
                  <c:v>22</c:v>
                </c:pt>
                <c:pt idx="61">
                  <c:v>19</c:v>
                </c:pt>
                <c:pt idx="62">
                  <c:v>13</c:v>
                </c:pt>
                <c:pt idx="63">
                  <c:v>18</c:v>
                </c:pt>
                <c:pt idx="64">
                  <c:v>33</c:v>
                </c:pt>
                <c:pt idx="65">
                  <c:v>17</c:v>
                </c:pt>
                <c:pt idx="66">
                  <c:v>14</c:v>
                </c:pt>
                <c:pt idx="67">
                  <c:v>13</c:v>
                </c:pt>
                <c:pt idx="68">
                  <c:v>9</c:v>
                </c:pt>
                <c:pt idx="69">
                  <c:v>31</c:v>
                </c:pt>
                <c:pt idx="70">
                  <c:v>6</c:v>
                </c:pt>
                <c:pt idx="71">
                  <c:v>16</c:v>
                </c:pt>
                <c:pt idx="72">
                  <c:v>13</c:v>
                </c:pt>
                <c:pt idx="73">
                  <c:v>6</c:v>
                </c:pt>
                <c:pt idx="74">
                  <c:v>11</c:v>
                </c:pt>
                <c:pt idx="75">
                  <c:v>9</c:v>
                </c:pt>
                <c:pt idx="76">
                  <c:v>4</c:v>
                </c:pt>
                <c:pt idx="77">
                  <c:v>10</c:v>
                </c:pt>
                <c:pt idx="78">
                  <c:v>3</c:v>
                </c:pt>
                <c:pt idx="79">
                  <c:v>6</c:v>
                </c:pt>
                <c:pt idx="80">
                  <c:v>3</c:v>
                </c:pt>
                <c:pt idx="81">
                  <c:v>2</c:v>
                </c:pt>
                <c:pt idx="82">
                  <c:v>2</c:v>
                </c:pt>
                <c:pt idx="83">
                  <c:v>3</c:v>
                </c:pt>
                <c:pt idx="84">
                  <c:v>3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2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0D-4A48-A6E0-D7B42AACF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472924383"/>
        <c:axId val="1"/>
      </c:barChart>
      <c:catAx>
        <c:axId val="472924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924383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网络求医性别分析</a:t>
            </a:r>
            <a:r>
              <a:rPr lang="en-US" altLang="zh-CN" dirty="0"/>
              <a:t>-1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30"/>
      <c:rotY val="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6691621218986761E-2"/>
          <c:y val="0.10878153172511826"/>
          <c:w val="0.9010180168552645"/>
          <c:h val="0.72374996547703763"/>
        </c:manualLayout>
      </c:layout>
      <c:pie3DChart>
        <c:varyColors val="1"/>
        <c:ser>
          <c:idx val="0"/>
          <c:order val="0"/>
          <c:dPt>
            <c:idx val="0"/>
            <c:bubble3D val="0"/>
            <c:explosion val="33"/>
            <c:spPr>
              <a:solidFill>
                <a:schemeClr val="bg1">
                  <a:lumMod val="8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2A2-4C0F-8699-B6507C07C916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2A2-4C0F-8699-B6507C07C916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2A2-4C0F-8699-B6507C07C916}"/>
              </c:ext>
            </c:extLst>
          </c:dPt>
          <c:dLbls>
            <c:dLbl>
              <c:idx val="0"/>
              <c:layout>
                <c:manualLayout>
                  <c:x val="-1.6433508311461169E-2"/>
                  <c:y val="-0.1748844415281423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2A2-4C0F-8699-B6507C07C916}"/>
                </c:ext>
              </c:extLst>
            </c:dLbl>
            <c:dLbl>
              <c:idx val="1"/>
              <c:layout>
                <c:manualLayout>
                  <c:x val="-2.5729768153980752E-2"/>
                  <c:y val="-0.1914975211431904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2A2-4C0F-8699-B6507C07C916}"/>
                </c:ext>
              </c:extLst>
            </c:dLbl>
            <c:dLbl>
              <c:idx val="2"/>
              <c:layout>
                <c:manualLayout>
                  <c:x val="2.6298775153105861E-2"/>
                  <c:y val="-2.013451443569551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2A2-4C0F-8699-B6507C07C9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Sheet1!$A$1:$A$3</c:f>
              <c:strCache>
                <c:ptCount val="3"/>
                <c:pt idx="0">
                  <c:v>未填性别</c:v>
                </c:pt>
                <c:pt idx="1">
                  <c:v> 女</c:v>
                </c:pt>
                <c:pt idx="2">
                  <c:v> 男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10934</c:v>
                </c:pt>
                <c:pt idx="1">
                  <c:v>6855</c:v>
                </c:pt>
                <c:pt idx="2">
                  <c:v>3566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2A2-4C0F-8699-B6507C07C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0" i="0" baseline="0">
                <a:effectLst/>
              </a:rPr>
              <a:t>网络求医性别分析</a:t>
            </a:r>
            <a:r>
              <a:rPr lang="en-US" altLang="zh-CN" sz="1800" b="0" i="0" baseline="0" dirty="0">
                <a:effectLst/>
              </a:rPr>
              <a:t>-2</a:t>
            </a:r>
            <a:endParaRPr lang="zh-CN" altLang="zh-CN">
              <a:effectLst/>
            </a:endParaRPr>
          </a:p>
        </c:rich>
      </c:tx>
      <c:layout>
        <c:manualLayout>
          <c:xMode val="edge"/>
          <c:yMode val="edge"/>
          <c:x val="0.2746228528752801"/>
          <c:y val="2.3428207118633061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432206429760135"/>
          <c:y val="0.16247594050743652"/>
          <c:w val="0.78836856744661954"/>
          <c:h val="0.60207436570428707"/>
        </c:manualLayout>
      </c:layout>
      <c:pie3DChart>
        <c:varyColors val="1"/>
        <c:ser>
          <c:idx val="0"/>
          <c:order val="0"/>
          <c:explosion val="21"/>
          <c:dPt>
            <c:idx val="0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9E5-4C97-933E-1959DEC2C4BC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9E5-4C97-933E-1959DEC2C4BC}"/>
              </c:ext>
            </c:extLst>
          </c:dPt>
          <c:dLbls>
            <c:dLbl>
              <c:idx val="0"/>
              <c:layout>
                <c:manualLayout>
                  <c:x val="6.3515529308836402E-2"/>
                  <c:y val="-5.900772820064158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E5-4C97-933E-1959DEC2C4BC}"/>
                </c:ext>
              </c:extLst>
            </c:dLbl>
            <c:dLbl>
              <c:idx val="1"/>
              <c:layout>
                <c:manualLayout>
                  <c:x val="2.1102362204724156E-3"/>
                  <c:y val="-5.756707494896471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E5-4C97-933E-1959DEC2C4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 女</c:v>
                </c:pt>
                <c:pt idx="1">
                  <c:v> 男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6855</c:v>
                </c:pt>
                <c:pt idx="1">
                  <c:v>3566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E5-4C97-933E-1959DEC2C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网络求医时间分析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18-44C8-98F8-181E8AE527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18-44C8-98F8-181E8AE527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18-44C8-98F8-181E8AE527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718-44C8-98F8-181E8AE5276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718-44C8-98F8-181E8AE5276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718-44C8-98F8-181E8AE5276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718-44C8-98F8-181E8AE5276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718-44C8-98F8-181E8AE5276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718-44C8-98F8-181E8AE5276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718-44C8-98F8-181E8AE5276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718-44C8-98F8-181E8AE5276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718-44C8-98F8-181E8AE5276D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718-44C8-98F8-181E8AE5276D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A718-44C8-98F8-181E8AE5276D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A718-44C8-98F8-181E8AE5276D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A718-44C8-98F8-181E8AE5276D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A718-44C8-98F8-181E8AE5276D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A718-44C8-98F8-181E8AE5276D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A718-44C8-98F8-181E8AE5276D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A718-44C8-98F8-181E8AE5276D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A718-44C8-98F8-181E8AE5276D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A718-44C8-98F8-181E8AE5276D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A718-44C8-98F8-181E8AE5276D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A718-44C8-98F8-181E8AE5276D}"/>
              </c:ext>
            </c:extLst>
          </c:dPt>
          <c:cat>
            <c:strRef>
              <c:f>Sheet1!$A$2:$A$25</c:f>
              <c:strCache>
                <c:ptCount val="24"/>
                <c:pt idx="0">
                  <c:v>23时</c:v>
                </c:pt>
                <c:pt idx="1">
                  <c:v>20时</c:v>
                </c:pt>
                <c:pt idx="2">
                  <c:v>21时</c:v>
                </c:pt>
                <c:pt idx="3">
                  <c:v>22时</c:v>
                </c:pt>
                <c:pt idx="4">
                  <c:v>8时</c:v>
                </c:pt>
                <c:pt idx="5">
                  <c:v>19时</c:v>
                </c:pt>
                <c:pt idx="6">
                  <c:v>7时</c:v>
                </c:pt>
                <c:pt idx="7">
                  <c:v>9时</c:v>
                </c:pt>
                <c:pt idx="8">
                  <c:v>18时</c:v>
                </c:pt>
                <c:pt idx="9">
                  <c:v>5时</c:v>
                </c:pt>
                <c:pt idx="10">
                  <c:v>6时</c:v>
                </c:pt>
                <c:pt idx="11">
                  <c:v>17时</c:v>
                </c:pt>
                <c:pt idx="12">
                  <c:v>4时</c:v>
                </c:pt>
                <c:pt idx="13">
                  <c:v>2时</c:v>
                </c:pt>
                <c:pt idx="14">
                  <c:v>3时</c:v>
                </c:pt>
                <c:pt idx="15">
                  <c:v>14时</c:v>
                </c:pt>
                <c:pt idx="16">
                  <c:v>16时</c:v>
                </c:pt>
                <c:pt idx="17">
                  <c:v>13时</c:v>
                </c:pt>
                <c:pt idx="18">
                  <c:v>15时</c:v>
                </c:pt>
                <c:pt idx="19">
                  <c:v>12时</c:v>
                </c:pt>
                <c:pt idx="20">
                  <c:v>1时</c:v>
                </c:pt>
                <c:pt idx="21">
                  <c:v>10时</c:v>
                </c:pt>
                <c:pt idx="22">
                  <c:v>11时</c:v>
                </c:pt>
                <c:pt idx="23">
                  <c:v>0时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18501</c:v>
                </c:pt>
                <c:pt idx="1">
                  <c:v>600</c:v>
                </c:pt>
                <c:pt idx="2">
                  <c:v>463</c:v>
                </c:pt>
                <c:pt idx="3">
                  <c:v>276</c:v>
                </c:pt>
                <c:pt idx="4">
                  <c:v>236</c:v>
                </c:pt>
                <c:pt idx="5">
                  <c:v>183</c:v>
                </c:pt>
                <c:pt idx="6">
                  <c:v>176</c:v>
                </c:pt>
                <c:pt idx="7">
                  <c:v>153</c:v>
                </c:pt>
                <c:pt idx="8">
                  <c:v>105</c:v>
                </c:pt>
                <c:pt idx="9">
                  <c:v>80</c:v>
                </c:pt>
                <c:pt idx="10">
                  <c:v>79</c:v>
                </c:pt>
                <c:pt idx="11">
                  <c:v>65</c:v>
                </c:pt>
                <c:pt idx="12">
                  <c:v>39</c:v>
                </c:pt>
                <c:pt idx="13">
                  <c:v>34</c:v>
                </c:pt>
                <c:pt idx="14">
                  <c:v>32</c:v>
                </c:pt>
                <c:pt idx="15">
                  <c:v>32</c:v>
                </c:pt>
                <c:pt idx="16">
                  <c:v>29</c:v>
                </c:pt>
                <c:pt idx="17">
                  <c:v>21</c:v>
                </c:pt>
                <c:pt idx="18">
                  <c:v>21</c:v>
                </c:pt>
                <c:pt idx="19">
                  <c:v>18</c:v>
                </c:pt>
                <c:pt idx="20">
                  <c:v>16</c:v>
                </c:pt>
                <c:pt idx="21">
                  <c:v>16</c:v>
                </c:pt>
                <c:pt idx="22">
                  <c:v>7</c:v>
                </c:pt>
                <c:pt idx="2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A718-44C8-98F8-181E8AE52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0-13</a:t>
            </a:r>
            <a:r>
              <a:rPr lang="zh-CN"/>
              <a:t>岁儿童就诊科室人数分布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人次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EB-4F44-8C02-2472B89B23F0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EB-4F44-8C02-2472B89B23F0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EB-4F44-8C02-2472B89B23F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2EB-4F44-8C02-2472B89B23F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2EB-4F44-8C02-2472B89B23F0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2EB-4F44-8C02-2472B89B23F0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2EB-4F44-8C02-2472B89B23F0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2EB-4F44-8C02-2472B89B23F0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2EB-4F44-8C02-2472B89B23F0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2EB-4F44-8C02-2472B89B23F0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D2EB-4F44-8C02-2472B89B23F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内科</c:v>
                </c:pt>
                <c:pt idx="1">
                  <c:v>儿科</c:v>
                </c:pt>
                <c:pt idx="2">
                  <c:v>五官科</c:v>
                </c:pt>
                <c:pt idx="3">
                  <c:v>外科</c:v>
                </c:pt>
                <c:pt idx="4">
                  <c:v>皮肤科</c:v>
                </c:pt>
                <c:pt idx="5">
                  <c:v>传染科</c:v>
                </c:pt>
                <c:pt idx="6">
                  <c:v>其他</c:v>
                </c:pt>
                <c:pt idx="7">
                  <c:v>中医科</c:v>
                </c:pt>
                <c:pt idx="8">
                  <c:v>心理诊所</c:v>
                </c:pt>
                <c:pt idx="9">
                  <c:v>整形美容</c:v>
                </c:pt>
                <c:pt idx="10">
                  <c:v>精神科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182</c:v>
                </c:pt>
                <c:pt idx="1">
                  <c:v>165</c:v>
                </c:pt>
                <c:pt idx="2">
                  <c:v>128</c:v>
                </c:pt>
                <c:pt idx="3">
                  <c:v>54</c:v>
                </c:pt>
                <c:pt idx="4">
                  <c:v>45</c:v>
                </c:pt>
                <c:pt idx="5">
                  <c:v>26</c:v>
                </c:pt>
                <c:pt idx="6">
                  <c:v>19</c:v>
                </c:pt>
                <c:pt idx="7">
                  <c:v>11</c:v>
                </c:pt>
                <c:pt idx="8">
                  <c:v>9</c:v>
                </c:pt>
                <c:pt idx="9">
                  <c:v>5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D2EB-4F44-8C02-2472B89B23F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14-28</a:t>
            </a:r>
            <a:r>
              <a:rPr lang="zh-CN"/>
              <a:t>岁青少年就诊科室人数分布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人次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C3-43B4-BD92-5CD5C775627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C3-43B4-BD92-5CD5C775627C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C3-43B4-BD92-5CD5C775627C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5C3-43B4-BD92-5CD5C775627C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5C3-43B4-BD92-5CD5C775627C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5C3-43B4-BD92-5CD5C775627C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5C3-43B4-BD92-5CD5C775627C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5C3-43B4-BD92-5CD5C775627C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5C3-43B4-BD92-5CD5C775627C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5C3-43B4-BD92-5CD5C775627C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5C3-43B4-BD92-5CD5C775627C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5C3-43B4-BD92-5CD5C77562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Sheet2!$A$2:$A$13</c:f>
              <c:strCache>
                <c:ptCount val="12"/>
                <c:pt idx="0">
                  <c:v>妇产科</c:v>
                </c:pt>
                <c:pt idx="1">
                  <c:v>内科</c:v>
                </c:pt>
                <c:pt idx="2">
                  <c:v>五官科</c:v>
                </c:pt>
                <c:pt idx="3">
                  <c:v>外科</c:v>
                </c:pt>
                <c:pt idx="4">
                  <c:v>皮肤科</c:v>
                </c:pt>
                <c:pt idx="5">
                  <c:v>其他</c:v>
                </c:pt>
                <c:pt idx="6">
                  <c:v>传染科</c:v>
                </c:pt>
                <c:pt idx="7">
                  <c:v>整形美容</c:v>
                </c:pt>
                <c:pt idx="8">
                  <c:v>性病科</c:v>
                </c:pt>
                <c:pt idx="9">
                  <c:v>中医科</c:v>
                </c:pt>
                <c:pt idx="10">
                  <c:v>精神科</c:v>
                </c:pt>
                <c:pt idx="11">
                  <c:v>心理诊所</c:v>
                </c:pt>
              </c:strCache>
            </c:strRef>
          </c:cat>
          <c:val>
            <c:numRef>
              <c:f>Sheet2!$B$2:$B$13</c:f>
              <c:numCache>
                <c:formatCode>General</c:formatCode>
                <c:ptCount val="12"/>
                <c:pt idx="0">
                  <c:v>1400</c:v>
                </c:pt>
                <c:pt idx="1">
                  <c:v>580</c:v>
                </c:pt>
                <c:pt idx="2">
                  <c:v>530</c:v>
                </c:pt>
                <c:pt idx="3">
                  <c:v>513</c:v>
                </c:pt>
                <c:pt idx="4">
                  <c:v>344</c:v>
                </c:pt>
                <c:pt idx="5">
                  <c:v>182</c:v>
                </c:pt>
                <c:pt idx="6">
                  <c:v>154</c:v>
                </c:pt>
                <c:pt idx="7">
                  <c:v>91</c:v>
                </c:pt>
                <c:pt idx="8">
                  <c:v>79</c:v>
                </c:pt>
                <c:pt idx="9">
                  <c:v>78</c:v>
                </c:pt>
                <c:pt idx="10">
                  <c:v>50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95C3-43B4-BD92-5CD5C775627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29-60</a:t>
            </a:r>
            <a:r>
              <a:rPr lang="zh-CN"/>
              <a:t>岁成年人就诊科室人数分布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人次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D0-475D-AFA5-48AD296EBC2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D0-475D-AFA5-48AD296EBC2C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8D0-475D-AFA5-48AD296EBC2C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8D0-475D-AFA5-48AD296EBC2C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8D0-475D-AFA5-48AD296EBC2C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8D0-475D-AFA5-48AD296EBC2C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8D0-475D-AFA5-48AD296EBC2C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8D0-475D-AFA5-48AD296EBC2C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8D0-475D-AFA5-48AD296EBC2C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8D0-475D-AFA5-48AD296EBC2C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8D0-475D-AFA5-48AD296EBC2C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F8D0-475D-AFA5-48AD296EBC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Sheet3!$A$2:$A$13</c:f>
              <c:strCache>
                <c:ptCount val="12"/>
                <c:pt idx="0">
                  <c:v>内科</c:v>
                </c:pt>
                <c:pt idx="1">
                  <c:v>外科</c:v>
                </c:pt>
                <c:pt idx="2">
                  <c:v>妇产科</c:v>
                </c:pt>
                <c:pt idx="3">
                  <c:v>五官科</c:v>
                </c:pt>
                <c:pt idx="4">
                  <c:v>皮肤科</c:v>
                </c:pt>
                <c:pt idx="5">
                  <c:v>传染科</c:v>
                </c:pt>
                <c:pt idx="6">
                  <c:v>其他</c:v>
                </c:pt>
                <c:pt idx="7">
                  <c:v>中医科</c:v>
                </c:pt>
                <c:pt idx="8">
                  <c:v>性病科</c:v>
                </c:pt>
                <c:pt idx="9">
                  <c:v>精神科</c:v>
                </c:pt>
                <c:pt idx="10">
                  <c:v>整形美容</c:v>
                </c:pt>
                <c:pt idx="11">
                  <c:v>心理诊所</c:v>
                </c:pt>
              </c:strCache>
            </c:strRef>
          </c:cat>
          <c:val>
            <c:numRef>
              <c:f>Sheet3!$B$2:$B$13</c:f>
              <c:numCache>
                <c:formatCode>General</c:formatCode>
                <c:ptCount val="12"/>
                <c:pt idx="0">
                  <c:v>641</c:v>
                </c:pt>
                <c:pt idx="1">
                  <c:v>442</c:v>
                </c:pt>
                <c:pt idx="2">
                  <c:v>442</c:v>
                </c:pt>
                <c:pt idx="3">
                  <c:v>270</c:v>
                </c:pt>
                <c:pt idx="4">
                  <c:v>163</c:v>
                </c:pt>
                <c:pt idx="5">
                  <c:v>143</c:v>
                </c:pt>
                <c:pt idx="6">
                  <c:v>80</c:v>
                </c:pt>
                <c:pt idx="7">
                  <c:v>68</c:v>
                </c:pt>
                <c:pt idx="8">
                  <c:v>42</c:v>
                </c:pt>
                <c:pt idx="9">
                  <c:v>34</c:v>
                </c:pt>
                <c:pt idx="10">
                  <c:v>31</c:v>
                </c:pt>
                <c:pt idx="1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F8D0-475D-AFA5-48AD296EBC2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CN" sz="1600" b="0" i="0" u="none" strike="noStrike" normalizeH="0" baseline="0">
                <a:effectLst/>
              </a:rPr>
              <a:t>0-18</a:t>
            </a:r>
            <a:r>
              <a:rPr lang="zh-CN" altLang="en-US" sz="1600" b="0" i="0" u="none" strike="noStrike" normalizeH="0" baseline="0">
                <a:effectLst/>
              </a:rPr>
              <a:t>岁患者疾病统计</a:t>
            </a:r>
            <a:r>
              <a:rPr lang="zh-CN" altLang="en-US" sz="1600" b="1" i="0" u="none" strike="noStrike" normalizeH="0" baseline="0"/>
              <a:t> </a:t>
            </a:r>
            <a:endParaRPr lang="zh-CN"/>
          </a:p>
        </c:rich>
      </c:tx>
      <c:layout>
        <c:manualLayout>
          <c:xMode val="edge"/>
          <c:yMode val="edge"/>
          <c:x val="0.2916111111111111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 w="25400"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CN" sz="1600" b="0" i="0" u="none" strike="noStrike" normalizeH="0" baseline="0">
                <a:effectLst/>
              </a:rPr>
              <a:t>0-18</a:t>
            </a:r>
            <a:r>
              <a:rPr lang="zh-CN" altLang="en-US" sz="1600" b="0" i="0" u="none" strike="noStrike" normalizeH="0" baseline="0">
                <a:effectLst/>
              </a:rPr>
              <a:t>岁患者疾病统计</a:t>
            </a:r>
            <a:r>
              <a:rPr lang="zh-CN" altLang="en-US" sz="1600" b="1" i="0" u="none" strike="noStrike" normalizeH="0" baseline="0"/>
              <a:t> </a:t>
            </a:r>
            <a:endParaRPr lang="zh-CN"/>
          </a:p>
        </c:rich>
      </c:tx>
      <c:layout>
        <c:manualLayout>
          <c:xMode val="edge"/>
          <c:yMode val="edge"/>
          <c:x val="0.2916111111111111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01-4AB1-9298-A9A509EC9DA2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01-4AB1-9298-A9A509EC9DA2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01-4AB1-9298-A9A509EC9DA2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401-4AB1-9298-A9A509EC9DA2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401-4AB1-9298-A9A509EC9DA2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401-4AB1-9298-A9A509EC9DA2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401-4AB1-9298-A9A509EC9DA2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401-4AB1-9298-A9A509EC9DA2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401-4AB1-9298-A9A509EC9DA2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401-4AB1-9298-A9A509EC9DA2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401-4AB1-9298-A9A509EC9DA2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8401-4AB1-9298-A9A509EC9DA2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8401-4AB1-9298-A9A509EC9DA2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8401-4AB1-9298-A9A509EC9DA2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8401-4AB1-9298-A9A509EC9DA2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8401-4AB1-9298-A9A509EC9DA2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8401-4AB1-9298-A9A509EC9DA2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8401-4AB1-9298-A9A509EC9DA2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8401-4AB1-9298-A9A509EC9DA2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8401-4AB1-9298-A9A509EC9DA2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8401-4AB1-9298-A9A509EC9DA2}"/>
              </c:ext>
            </c:extLst>
          </c:dPt>
          <c:dPt>
            <c:idx val="21"/>
            <c:bubble3D val="0"/>
            <c:spPr>
              <a:gradFill>
                <a:gsLst>
                  <a:gs pos="100000">
                    <a:schemeClr val="accent4">
                      <a:lumMod val="8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8401-4AB1-9298-A9A509EC9DA2}"/>
              </c:ext>
            </c:extLst>
          </c:dPt>
          <c:dPt>
            <c:idx val="22"/>
            <c:bubble3D val="0"/>
            <c:spPr>
              <a:gradFill>
                <a:gsLst>
                  <a:gs pos="100000">
                    <a:schemeClr val="accent5">
                      <a:lumMod val="8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8401-4AB1-9298-A9A509EC9DA2}"/>
              </c:ext>
            </c:extLst>
          </c:dPt>
          <c:dPt>
            <c:idx val="23"/>
            <c:bubble3D val="0"/>
            <c:spPr>
              <a:gradFill>
                <a:gsLst>
                  <a:gs pos="100000">
                    <a:schemeClr val="accent6">
                      <a:lumMod val="8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8401-4AB1-9298-A9A509EC9DA2}"/>
              </c:ext>
            </c:extLst>
          </c:dPt>
          <c:dPt>
            <c:idx val="24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8401-4AB1-9298-A9A509EC9DA2}"/>
              </c:ext>
            </c:extLst>
          </c:dPt>
          <c:dPt>
            <c:idx val="25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8401-4AB1-9298-A9A509EC9DA2}"/>
              </c:ext>
            </c:extLst>
          </c:dPt>
          <c:dPt>
            <c:idx val="26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8401-4AB1-9298-A9A509EC9DA2}"/>
              </c:ext>
            </c:extLst>
          </c:dPt>
          <c:dPt>
            <c:idx val="27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8401-4AB1-9298-A9A509EC9DA2}"/>
              </c:ext>
            </c:extLst>
          </c:dPt>
          <c:dPt>
            <c:idx val="28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8401-4AB1-9298-A9A509EC9DA2}"/>
              </c:ext>
            </c:extLst>
          </c:dPt>
          <c:dPt>
            <c:idx val="29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8401-4AB1-9298-A9A509EC9DA2}"/>
              </c:ext>
            </c:extLst>
          </c:dPt>
          <c:dPt>
            <c:idx val="30"/>
            <c:bubble3D val="0"/>
            <c:spPr>
              <a:gradFill>
                <a:gsLst>
                  <a:gs pos="100000">
                    <a:schemeClr val="accent1">
                      <a:lumMod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8401-4AB1-9298-A9A509EC9DA2}"/>
              </c:ext>
            </c:extLst>
          </c:dPt>
          <c:dPt>
            <c:idx val="31"/>
            <c:bubble3D val="0"/>
            <c:spPr>
              <a:gradFill>
                <a:gsLst>
                  <a:gs pos="100000">
                    <a:schemeClr val="accent2">
                      <a:lumMod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8401-4AB1-9298-A9A509EC9DA2}"/>
              </c:ext>
            </c:extLst>
          </c:dPt>
          <c:dPt>
            <c:idx val="32"/>
            <c:bubble3D val="0"/>
            <c:spPr>
              <a:gradFill>
                <a:gsLst>
                  <a:gs pos="100000">
                    <a:schemeClr val="accent3">
                      <a:lumMod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8401-4AB1-9298-A9A509EC9DA2}"/>
              </c:ext>
            </c:extLst>
          </c:dPt>
          <c:dPt>
            <c:idx val="33"/>
            <c:bubble3D val="0"/>
            <c:spPr>
              <a:gradFill>
                <a:gsLst>
                  <a:gs pos="100000">
                    <a:schemeClr val="accent4">
                      <a:lumMod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8401-4AB1-9298-A9A509EC9DA2}"/>
              </c:ext>
            </c:extLst>
          </c:dPt>
          <c:dPt>
            <c:idx val="34"/>
            <c:bubble3D val="0"/>
            <c:spPr>
              <a:gradFill>
                <a:gsLst>
                  <a:gs pos="100000">
                    <a:schemeClr val="accent5">
                      <a:lumMod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8401-4AB1-9298-A9A509EC9DA2}"/>
              </c:ext>
            </c:extLst>
          </c:dPt>
          <c:dPt>
            <c:idx val="35"/>
            <c:bubble3D val="0"/>
            <c:spPr>
              <a:gradFill>
                <a:gsLst>
                  <a:gs pos="100000">
                    <a:schemeClr val="accent6">
                      <a:lumMod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8401-4AB1-9298-A9A509EC9DA2}"/>
              </c:ext>
            </c:extLst>
          </c:dPt>
          <c:dPt>
            <c:idx val="36"/>
            <c:bubble3D val="0"/>
            <c:spPr>
              <a:gradFill>
                <a:gsLst>
                  <a:gs pos="100000">
                    <a:schemeClr val="accent1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8401-4AB1-9298-A9A509EC9DA2}"/>
              </c:ext>
            </c:extLst>
          </c:dPt>
          <c:dPt>
            <c:idx val="37"/>
            <c:bubble3D val="0"/>
            <c:spPr>
              <a:gradFill>
                <a:gsLst>
                  <a:gs pos="100000">
                    <a:schemeClr val="accent2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8401-4AB1-9298-A9A509EC9DA2}"/>
              </c:ext>
            </c:extLst>
          </c:dPt>
          <c:dPt>
            <c:idx val="38"/>
            <c:bubble3D val="0"/>
            <c:spPr>
              <a:gradFill>
                <a:gsLst>
                  <a:gs pos="100000">
                    <a:schemeClr val="accent3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8401-4AB1-9298-A9A509EC9DA2}"/>
              </c:ext>
            </c:extLst>
          </c:dPt>
          <c:dPt>
            <c:idx val="39"/>
            <c:bubble3D val="0"/>
            <c:spPr>
              <a:gradFill>
                <a:gsLst>
                  <a:gs pos="100000">
                    <a:schemeClr val="accent4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8401-4AB1-9298-A9A509EC9DA2}"/>
              </c:ext>
            </c:extLst>
          </c:dPt>
          <c:dPt>
            <c:idx val="40"/>
            <c:bubble3D val="0"/>
            <c:spPr>
              <a:gradFill>
                <a:gsLst>
                  <a:gs pos="100000">
                    <a:schemeClr val="accent5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8401-4AB1-9298-A9A509EC9DA2}"/>
              </c:ext>
            </c:extLst>
          </c:dPt>
          <c:dPt>
            <c:idx val="41"/>
            <c:bubble3D val="0"/>
            <c:spPr>
              <a:gradFill>
                <a:gsLst>
                  <a:gs pos="100000">
                    <a:schemeClr val="accent6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8401-4AB1-9298-A9A509EC9DA2}"/>
              </c:ext>
            </c:extLst>
          </c:dPt>
          <c:dPt>
            <c:idx val="42"/>
            <c:bubble3D val="0"/>
            <c:spPr>
              <a:gradFill>
                <a:gsLst>
                  <a:gs pos="100000">
                    <a:schemeClr val="accent1">
                      <a:lumMod val="7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8401-4AB1-9298-A9A509EC9DA2}"/>
              </c:ext>
            </c:extLst>
          </c:dPt>
          <c:dPt>
            <c:idx val="43"/>
            <c:bubble3D val="0"/>
            <c:spPr>
              <a:gradFill>
                <a:gsLst>
                  <a:gs pos="100000">
                    <a:schemeClr val="accent2">
                      <a:lumMod val="7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8401-4AB1-9298-A9A509EC9DA2}"/>
              </c:ext>
            </c:extLst>
          </c:dPt>
          <c:dPt>
            <c:idx val="44"/>
            <c:bubble3D val="0"/>
            <c:spPr>
              <a:gradFill>
                <a:gsLst>
                  <a:gs pos="100000">
                    <a:schemeClr val="accent3">
                      <a:lumMod val="7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8401-4AB1-9298-A9A509EC9DA2}"/>
              </c:ext>
            </c:extLst>
          </c:dPt>
          <c:dPt>
            <c:idx val="45"/>
            <c:bubble3D val="0"/>
            <c:spPr>
              <a:gradFill>
                <a:gsLst>
                  <a:gs pos="100000">
                    <a:schemeClr val="accent4">
                      <a:lumMod val="7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8401-4AB1-9298-A9A509EC9DA2}"/>
              </c:ext>
            </c:extLst>
          </c:dPt>
          <c:dPt>
            <c:idx val="46"/>
            <c:bubble3D val="0"/>
            <c:spPr>
              <a:gradFill>
                <a:gsLst>
                  <a:gs pos="100000">
                    <a:schemeClr val="accent5">
                      <a:lumMod val="7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8401-4AB1-9298-A9A509EC9DA2}"/>
              </c:ext>
            </c:extLst>
          </c:dPt>
          <c:dPt>
            <c:idx val="47"/>
            <c:bubble3D val="0"/>
            <c:spPr>
              <a:gradFill>
                <a:gsLst>
                  <a:gs pos="100000">
                    <a:schemeClr val="accent6">
                      <a:lumMod val="7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8401-4AB1-9298-A9A509EC9DA2}"/>
              </c:ext>
            </c:extLst>
          </c:dPt>
          <c:dPt>
            <c:idx val="48"/>
            <c:bubble3D val="0"/>
            <c:spPr>
              <a:gradFill>
                <a:gsLst>
                  <a:gs pos="100000">
                    <a:schemeClr val="accent1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8401-4AB1-9298-A9A509EC9DA2}"/>
              </c:ext>
            </c:extLst>
          </c:dPt>
          <c:dPt>
            <c:idx val="49"/>
            <c:bubble3D val="0"/>
            <c:spPr>
              <a:gradFill>
                <a:gsLst>
                  <a:gs pos="100000">
                    <a:schemeClr val="accent2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8401-4AB1-9298-A9A509EC9DA2}"/>
              </c:ext>
            </c:extLst>
          </c:dPt>
          <c:dPt>
            <c:idx val="50"/>
            <c:bubble3D val="0"/>
            <c:spPr>
              <a:gradFill>
                <a:gsLst>
                  <a:gs pos="100000">
                    <a:schemeClr val="accent3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8401-4AB1-9298-A9A509EC9DA2}"/>
              </c:ext>
            </c:extLst>
          </c:dPt>
          <c:dPt>
            <c:idx val="51"/>
            <c:bubble3D val="0"/>
            <c:spPr>
              <a:gradFill>
                <a:gsLst>
                  <a:gs pos="100000">
                    <a:schemeClr val="accent4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8401-4AB1-9298-A9A509EC9DA2}"/>
              </c:ext>
            </c:extLst>
          </c:dPt>
          <c:dPt>
            <c:idx val="52"/>
            <c:bubble3D val="0"/>
            <c:spPr>
              <a:gradFill>
                <a:gsLst>
                  <a:gs pos="100000">
                    <a:schemeClr val="accent5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8401-4AB1-9298-A9A509EC9DA2}"/>
              </c:ext>
            </c:extLst>
          </c:dPt>
          <c:dPt>
            <c:idx val="53"/>
            <c:bubble3D val="0"/>
            <c:spPr>
              <a:gradFill>
                <a:gsLst>
                  <a:gs pos="100000">
                    <a:schemeClr val="accent6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8401-4AB1-9298-A9A509EC9DA2}"/>
              </c:ext>
            </c:extLst>
          </c:dPt>
          <c:dPt>
            <c:idx val="54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8401-4AB1-9298-A9A509EC9DA2}"/>
              </c:ext>
            </c:extLst>
          </c:dPt>
          <c:dPt>
            <c:idx val="55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8401-4AB1-9298-A9A509EC9DA2}"/>
              </c:ext>
            </c:extLst>
          </c:dPt>
          <c:dPt>
            <c:idx val="56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8401-4AB1-9298-A9A509EC9DA2}"/>
              </c:ext>
            </c:extLst>
          </c:dPt>
          <c:dPt>
            <c:idx val="57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8401-4AB1-9298-A9A509EC9DA2}"/>
              </c:ext>
            </c:extLst>
          </c:dPt>
          <c:dPt>
            <c:idx val="58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8401-4AB1-9298-A9A509EC9DA2}"/>
              </c:ext>
            </c:extLst>
          </c:dPt>
          <c:dPt>
            <c:idx val="59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8401-4AB1-9298-A9A509EC9DA2}"/>
              </c:ext>
            </c:extLst>
          </c:dPt>
          <c:dPt>
            <c:idx val="60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8401-4AB1-9298-A9A509EC9DA2}"/>
              </c:ext>
            </c:extLst>
          </c:dPt>
          <c:dPt>
            <c:idx val="61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8401-4AB1-9298-A9A509EC9DA2}"/>
              </c:ext>
            </c:extLst>
          </c:dPt>
          <c:dPt>
            <c:idx val="62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8401-4AB1-9298-A9A509EC9DA2}"/>
              </c:ext>
            </c:extLst>
          </c:dPt>
          <c:dPt>
            <c:idx val="63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8401-4AB1-9298-A9A509EC9DA2}"/>
              </c:ext>
            </c:extLst>
          </c:dPt>
          <c:dPt>
            <c:idx val="64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1-8401-4AB1-9298-A9A509EC9DA2}"/>
              </c:ext>
            </c:extLst>
          </c:dPt>
          <c:dPt>
            <c:idx val="65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3-8401-4AB1-9298-A9A509EC9DA2}"/>
              </c:ext>
            </c:extLst>
          </c:dPt>
          <c:dPt>
            <c:idx val="66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5-8401-4AB1-9298-A9A509EC9DA2}"/>
              </c:ext>
            </c:extLst>
          </c:dPt>
          <c:dPt>
            <c:idx val="67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7-8401-4AB1-9298-A9A509EC9DA2}"/>
              </c:ext>
            </c:extLst>
          </c:dPt>
          <c:dPt>
            <c:idx val="68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9-8401-4AB1-9298-A9A509EC9DA2}"/>
              </c:ext>
            </c:extLst>
          </c:dPt>
          <c:dPt>
            <c:idx val="69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B-8401-4AB1-9298-A9A509EC9DA2}"/>
              </c:ext>
            </c:extLst>
          </c:dPt>
          <c:dPt>
            <c:idx val="70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D-8401-4AB1-9298-A9A509EC9DA2}"/>
              </c:ext>
            </c:extLst>
          </c:dPt>
          <c:dPt>
            <c:idx val="71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F-8401-4AB1-9298-A9A509EC9DA2}"/>
              </c:ext>
            </c:extLst>
          </c:dPt>
          <c:dPt>
            <c:idx val="72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1-8401-4AB1-9298-A9A509EC9DA2}"/>
              </c:ext>
            </c:extLst>
          </c:dPt>
          <c:dPt>
            <c:idx val="73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3-8401-4AB1-9298-A9A509EC9DA2}"/>
              </c:ext>
            </c:extLst>
          </c:dPt>
          <c:dPt>
            <c:idx val="74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5-8401-4AB1-9298-A9A509EC9DA2}"/>
              </c:ext>
            </c:extLst>
          </c:dPt>
          <c:dPt>
            <c:idx val="75"/>
            <c:bubble3D val="0"/>
            <c:spPr>
              <a:gradFill>
                <a:gsLst>
                  <a:gs pos="100000">
                    <a:schemeClr val="accent4">
                      <a:lumMod val="8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7-8401-4AB1-9298-A9A509EC9DA2}"/>
              </c:ext>
            </c:extLst>
          </c:dPt>
          <c:dPt>
            <c:idx val="76"/>
            <c:bubble3D val="0"/>
            <c:spPr>
              <a:gradFill>
                <a:gsLst>
                  <a:gs pos="100000">
                    <a:schemeClr val="accent5">
                      <a:lumMod val="8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9-8401-4AB1-9298-A9A509EC9DA2}"/>
              </c:ext>
            </c:extLst>
          </c:dPt>
          <c:dPt>
            <c:idx val="77"/>
            <c:bubble3D val="0"/>
            <c:spPr>
              <a:gradFill>
                <a:gsLst>
                  <a:gs pos="100000">
                    <a:schemeClr val="accent6">
                      <a:lumMod val="8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B-8401-4AB1-9298-A9A509EC9DA2}"/>
              </c:ext>
            </c:extLst>
          </c:dPt>
          <c:dPt>
            <c:idx val="78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D-8401-4AB1-9298-A9A509EC9DA2}"/>
              </c:ext>
            </c:extLst>
          </c:dPt>
          <c:dPt>
            <c:idx val="79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F-8401-4AB1-9298-A9A509EC9DA2}"/>
              </c:ext>
            </c:extLst>
          </c:dPt>
          <c:dPt>
            <c:idx val="80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1-8401-4AB1-9298-A9A509EC9DA2}"/>
              </c:ext>
            </c:extLst>
          </c:dPt>
          <c:dPt>
            <c:idx val="81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3-8401-4AB1-9298-A9A509EC9DA2}"/>
              </c:ext>
            </c:extLst>
          </c:dPt>
          <c:dPt>
            <c:idx val="82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5-8401-4AB1-9298-A9A509EC9DA2}"/>
              </c:ext>
            </c:extLst>
          </c:dPt>
          <c:dPt>
            <c:idx val="83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7-8401-4AB1-9298-A9A509EC9DA2}"/>
              </c:ext>
            </c:extLst>
          </c:dPt>
          <c:dPt>
            <c:idx val="84"/>
            <c:bubble3D val="0"/>
            <c:spPr>
              <a:gradFill>
                <a:gsLst>
                  <a:gs pos="100000">
                    <a:schemeClr val="accent1">
                      <a:lumMod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9-8401-4AB1-9298-A9A509EC9DA2}"/>
              </c:ext>
            </c:extLst>
          </c:dPt>
          <c:dPt>
            <c:idx val="85"/>
            <c:bubble3D val="0"/>
            <c:spPr>
              <a:gradFill>
                <a:gsLst>
                  <a:gs pos="100000">
                    <a:schemeClr val="accent2">
                      <a:lumMod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B-8401-4AB1-9298-A9A509EC9DA2}"/>
              </c:ext>
            </c:extLst>
          </c:dPt>
          <c:dPt>
            <c:idx val="86"/>
            <c:bubble3D val="0"/>
            <c:spPr>
              <a:gradFill>
                <a:gsLst>
                  <a:gs pos="100000">
                    <a:schemeClr val="accent3">
                      <a:lumMod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D-8401-4AB1-9298-A9A509EC9DA2}"/>
              </c:ext>
            </c:extLst>
          </c:dPt>
          <c:dPt>
            <c:idx val="87"/>
            <c:bubble3D val="0"/>
            <c:spPr>
              <a:gradFill>
                <a:gsLst>
                  <a:gs pos="100000">
                    <a:schemeClr val="accent4">
                      <a:lumMod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F-8401-4AB1-9298-A9A509EC9DA2}"/>
              </c:ext>
            </c:extLst>
          </c:dPt>
          <c:dPt>
            <c:idx val="88"/>
            <c:bubble3D val="0"/>
            <c:spPr>
              <a:gradFill>
                <a:gsLst>
                  <a:gs pos="100000">
                    <a:schemeClr val="accent5">
                      <a:lumMod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1-8401-4AB1-9298-A9A509EC9DA2}"/>
              </c:ext>
            </c:extLst>
          </c:dPt>
          <c:dPt>
            <c:idx val="89"/>
            <c:bubble3D val="0"/>
            <c:spPr>
              <a:gradFill>
                <a:gsLst>
                  <a:gs pos="100000">
                    <a:schemeClr val="accent6">
                      <a:lumMod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3-8401-4AB1-9298-A9A509EC9DA2}"/>
              </c:ext>
            </c:extLst>
          </c:dPt>
          <c:dPt>
            <c:idx val="90"/>
            <c:bubble3D val="0"/>
            <c:spPr>
              <a:gradFill>
                <a:gsLst>
                  <a:gs pos="100000">
                    <a:schemeClr val="accent1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5-8401-4AB1-9298-A9A509EC9DA2}"/>
              </c:ext>
            </c:extLst>
          </c:dPt>
          <c:dPt>
            <c:idx val="91"/>
            <c:bubble3D val="0"/>
            <c:spPr>
              <a:gradFill>
                <a:gsLst>
                  <a:gs pos="100000">
                    <a:schemeClr val="accent2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7-8401-4AB1-9298-A9A509EC9DA2}"/>
              </c:ext>
            </c:extLst>
          </c:dPt>
          <c:dPt>
            <c:idx val="92"/>
            <c:bubble3D val="0"/>
            <c:spPr>
              <a:gradFill>
                <a:gsLst>
                  <a:gs pos="100000">
                    <a:schemeClr val="accent3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9-8401-4AB1-9298-A9A509EC9DA2}"/>
              </c:ext>
            </c:extLst>
          </c:dPt>
          <c:dPt>
            <c:idx val="93"/>
            <c:bubble3D val="0"/>
            <c:spPr>
              <a:gradFill>
                <a:gsLst>
                  <a:gs pos="100000">
                    <a:schemeClr val="accent4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B-8401-4AB1-9298-A9A509EC9DA2}"/>
              </c:ext>
            </c:extLst>
          </c:dPt>
          <c:dPt>
            <c:idx val="94"/>
            <c:bubble3D val="0"/>
            <c:spPr>
              <a:gradFill>
                <a:gsLst>
                  <a:gs pos="100000">
                    <a:schemeClr val="accent5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D-8401-4AB1-9298-A9A509EC9DA2}"/>
              </c:ext>
            </c:extLst>
          </c:dPt>
          <c:dPt>
            <c:idx val="95"/>
            <c:bubble3D val="0"/>
            <c:spPr>
              <a:gradFill>
                <a:gsLst>
                  <a:gs pos="100000">
                    <a:schemeClr val="accent6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F-8401-4AB1-9298-A9A509EC9DA2}"/>
              </c:ext>
            </c:extLst>
          </c:dPt>
          <c:dPt>
            <c:idx val="96"/>
            <c:bubble3D val="0"/>
            <c:spPr>
              <a:gradFill>
                <a:gsLst>
                  <a:gs pos="100000">
                    <a:schemeClr val="accent1">
                      <a:lumMod val="7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1-8401-4AB1-9298-A9A509EC9DA2}"/>
              </c:ext>
            </c:extLst>
          </c:dPt>
          <c:dPt>
            <c:idx val="97"/>
            <c:bubble3D val="0"/>
            <c:spPr>
              <a:gradFill>
                <a:gsLst>
                  <a:gs pos="100000">
                    <a:schemeClr val="accent2">
                      <a:lumMod val="7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3-8401-4AB1-9298-A9A509EC9DA2}"/>
              </c:ext>
            </c:extLst>
          </c:dPt>
          <c:dPt>
            <c:idx val="98"/>
            <c:bubble3D val="0"/>
            <c:spPr>
              <a:gradFill>
                <a:gsLst>
                  <a:gs pos="100000">
                    <a:schemeClr val="accent3">
                      <a:lumMod val="7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5-8401-4AB1-9298-A9A509EC9DA2}"/>
              </c:ext>
            </c:extLst>
          </c:dPt>
          <c:dPt>
            <c:idx val="99"/>
            <c:bubble3D val="0"/>
            <c:spPr>
              <a:gradFill>
                <a:gsLst>
                  <a:gs pos="100000">
                    <a:schemeClr val="accent4">
                      <a:lumMod val="7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7-8401-4AB1-9298-A9A509EC9DA2}"/>
              </c:ext>
            </c:extLst>
          </c:dPt>
          <c:dPt>
            <c:idx val="100"/>
            <c:bubble3D val="0"/>
            <c:spPr>
              <a:gradFill>
                <a:gsLst>
                  <a:gs pos="100000">
                    <a:schemeClr val="accent5">
                      <a:lumMod val="7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9-8401-4AB1-9298-A9A509EC9DA2}"/>
              </c:ext>
            </c:extLst>
          </c:dPt>
          <c:dPt>
            <c:idx val="101"/>
            <c:bubble3D val="0"/>
            <c:spPr>
              <a:gradFill>
                <a:gsLst>
                  <a:gs pos="100000">
                    <a:schemeClr val="accent6">
                      <a:lumMod val="7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B-8401-4AB1-9298-A9A509EC9DA2}"/>
              </c:ext>
            </c:extLst>
          </c:dPt>
          <c:dPt>
            <c:idx val="102"/>
            <c:bubble3D val="0"/>
            <c:spPr>
              <a:gradFill>
                <a:gsLst>
                  <a:gs pos="100000">
                    <a:schemeClr val="accent1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D-8401-4AB1-9298-A9A509EC9DA2}"/>
              </c:ext>
            </c:extLst>
          </c:dPt>
          <c:dPt>
            <c:idx val="103"/>
            <c:bubble3D val="0"/>
            <c:spPr>
              <a:gradFill>
                <a:gsLst>
                  <a:gs pos="100000">
                    <a:schemeClr val="accent2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F-8401-4AB1-9298-A9A509EC9DA2}"/>
              </c:ext>
            </c:extLst>
          </c:dPt>
          <c:dPt>
            <c:idx val="104"/>
            <c:bubble3D val="0"/>
            <c:spPr>
              <a:gradFill>
                <a:gsLst>
                  <a:gs pos="100000">
                    <a:schemeClr val="accent3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1-8401-4AB1-9298-A9A509EC9DA2}"/>
              </c:ext>
            </c:extLst>
          </c:dPt>
          <c:dPt>
            <c:idx val="105"/>
            <c:bubble3D val="0"/>
            <c:spPr>
              <a:gradFill>
                <a:gsLst>
                  <a:gs pos="100000">
                    <a:schemeClr val="accent4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3-8401-4AB1-9298-A9A509EC9DA2}"/>
              </c:ext>
            </c:extLst>
          </c:dPt>
          <c:dPt>
            <c:idx val="106"/>
            <c:bubble3D val="0"/>
            <c:spPr>
              <a:gradFill>
                <a:gsLst>
                  <a:gs pos="100000">
                    <a:schemeClr val="accent5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5-8401-4AB1-9298-A9A509EC9DA2}"/>
              </c:ext>
            </c:extLst>
          </c:dPt>
          <c:dPt>
            <c:idx val="107"/>
            <c:bubble3D val="0"/>
            <c:spPr>
              <a:gradFill>
                <a:gsLst>
                  <a:gs pos="100000">
                    <a:schemeClr val="accent6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7-8401-4AB1-9298-A9A509EC9DA2}"/>
              </c:ext>
            </c:extLst>
          </c:dPt>
          <c:dPt>
            <c:idx val="108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9-8401-4AB1-9298-A9A509EC9DA2}"/>
              </c:ext>
            </c:extLst>
          </c:dPt>
          <c:dPt>
            <c:idx val="109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B-8401-4AB1-9298-A9A509EC9DA2}"/>
              </c:ext>
            </c:extLst>
          </c:dPt>
          <c:dPt>
            <c:idx val="110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D-8401-4AB1-9298-A9A509EC9DA2}"/>
              </c:ext>
            </c:extLst>
          </c:dPt>
          <c:dPt>
            <c:idx val="111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F-8401-4AB1-9298-A9A509EC9DA2}"/>
              </c:ext>
            </c:extLst>
          </c:dPt>
          <c:dPt>
            <c:idx val="112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1-8401-4AB1-9298-A9A509EC9DA2}"/>
              </c:ext>
            </c:extLst>
          </c:dPt>
          <c:dPt>
            <c:idx val="113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3-8401-4AB1-9298-A9A509EC9DA2}"/>
              </c:ext>
            </c:extLst>
          </c:dPt>
          <c:dPt>
            <c:idx val="114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5-8401-4AB1-9298-A9A509EC9DA2}"/>
              </c:ext>
            </c:extLst>
          </c:dPt>
          <c:dPt>
            <c:idx val="115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7-8401-4AB1-9298-A9A509EC9DA2}"/>
              </c:ext>
            </c:extLst>
          </c:dPt>
          <c:dPt>
            <c:idx val="116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9-8401-4AB1-9298-A9A509EC9DA2}"/>
              </c:ext>
            </c:extLst>
          </c:dPt>
          <c:dPt>
            <c:idx val="117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B-8401-4AB1-9298-A9A509EC9DA2}"/>
              </c:ext>
            </c:extLst>
          </c:dPt>
          <c:dPt>
            <c:idx val="118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D-8401-4AB1-9298-A9A509EC9DA2}"/>
              </c:ext>
            </c:extLst>
          </c:dPt>
          <c:dPt>
            <c:idx val="119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F-8401-4AB1-9298-A9A509EC9DA2}"/>
              </c:ext>
            </c:extLst>
          </c:dPt>
          <c:dPt>
            <c:idx val="120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1-8401-4AB1-9298-A9A509EC9DA2}"/>
              </c:ext>
            </c:extLst>
          </c:dPt>
          <c:dPt>
            <c:idx val="121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3-8401-4AB1-9298-A9A509EC9DA2}"/>
              </c:ext>
            </c:extLst>
          </c:dPt>
          <c:dPt>
            <c:idx val="122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5-8401-4AB1-9298-A9A509EC9DA2}"/>
              </c:ext>
            </c:extLst>
          </c:dPt>
          <c:dPt>
            <c:idx val="123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7-8401-4AB1-9298-A9A509EC9DA2}"/>
              </c:ext>
            </c:extLst>
          </c:dPt>
          <c:dPt>
            <c:idx val="124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9-8401-4AB1-9298-A9A509EC9DA2}"/>
              </c:ext>
            </c:extLst>
          </c:dPt>
          <c:dPt>
            <c:idx val="125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B-8401-4AB1-9298-A9A509EC9DA2}"/>
              </c:ext>
            </c:extLst>
          </c:dPt>
          <c:dPt>
            <c:idx val="126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D-8401-4AB1-9298-A9A509EC9DA2}"/>
              </c:ext>
            </c:extLst>
          </c:dPt>
          <c:dPt>
            <c:idx val="127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F-8401-4AB1-9298-A9A509EC9DA2}"/>
              </c:ext>
            </c:extLst>
          </c:dPt>
          <c:dPt>
            <c:idx val="128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1-8401-4AB1-9298-A9A509EC9DA2}"/>
              </c:ext>
            </c:extLst>
          </c:dPt>
          <c:dPt>
            <c:idx val="129"/>
            <c:bubble3D val="0"/>
            <c:spPr>
              <a:gradFill>
                <a:gsLst>
                  <a:gs pos="100000">
                    <a:schemeClr val="accent4">
                      <a:lumMod val="8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3-8401-4AB1-9298-A9A509EC9DA2}"/>
              </c:ext>
            </c:extLst>
          </c:dPt>
          <c:dPt>
            <c:idx val="130"/>
            <c:bubble3D val="0"/>
            <c:spPr>
              <a:gradFill>
                <a:gsLst>
                  <a:gs pos="100000">
                    <a:schemeClr val="accent5">
                      <a:lumMod val="8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5-8401-4AB1-9298-A9A509EC9DA2}"/>
              </c:ext>
            </c:extLst>
          </c:dPt>
          <c:dPt>
            <c:idx val="131"/>
            <c:bubble3D val="0"/>
            <c:spPr>
              <a:gradFill>
                <a:gsLst>
                  <a:gs pos="100000">
                    <a:schemeClr val="accent6">
                      <a:lumMod val="8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7-8401-4AB1-9298-A9A509EC9DA2}"/>
              </c:ext>
            </c:extLst>
          </c:dPt>
          <c:dPt>
            <c:idx val="132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9-8401-4AB1-9298-A9A509EC9DA2}"/>
              </c:ext>
            </c:extLst>
          </c:dPt>
          <c:dPt>
            <c:idx val="133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B-8401-4AB1-9298-A9A509EC9DA2}"/>
              </c:ext>
            </c:extLst>
          </c:dPt>
          <c:dPt>
            <c:idx val="134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D-8401-4AB1-9298-A9A509EC9DA2}"/>
              </c:ext>
            </c:extLst>
          </c:dPt>
          <c:dPt>
            <c:idx val="135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F-8401-4AB1-9298-A9A509EC9DA2}"/>
              </c:ext>
            </c:extLst>
          </c:dPt>
          <c:dPt>
            <c:idx val="136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1-8401-4AB1-9298-A9A509EC9DA2}"/>
              </c:ext>
            </c:extLst>
          </c:dPt>
          <c:dPt>
            <c:idx val="137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3-8401-4AB1-9298-A9A509EC9DA2}"/>
              </c:ext>
            </c:extLst>
          </c:dPt>
          <c:dPt>
            <c:idx val="138"/>
            <c:bubble3D val="0"/>
            <c:spPr>
              <a:gradFill>
                <a:gsLst>
                  <a:gs pos="100000">
                    <a:schemeClr val="accent1">
                      <a:lumMod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5-8401-4AB1-9298-A9A509EC9DA2}"/>
              </c:ext>
            </c:extLst>
          </c:dPt>
          <c:dPt>
            <c:idx val="139"/>
            <c:bubble3D val="0"/>
            <c:spPr>
              <a:gradFill>
                <a:gsLst>
                  <a:gs pos="100000">
                    <a:schemeClr val="accent2">
                      <a:lumMod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7-8401-4AB1-9298-A9A509EC9DA2}"/>
              </c:ext>
            </c:extLst>
          </c:dPt>
          <c:dPt>
            <c:idx val="140"/>
            <c:bubble3D val="0"/>
            <c:spPr>
              <a:gradFill>
                <a:gsLst>
                  <a:gs pos="100000">
                    <a:schemeClr val="accent3">
                      <a:lumMod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9-8401-4AB1-9298-A9A509EC9DA2}"/>
              </c:ext>
            </c:extLst>
          </c:dPt>
          <c:dPt>
            <c:idx val="141"/>
            <c:bubble3D val="0"/>
            <c:spPr>
              <a:gradFill>
                <a:gsLst>
                  <a:gs pos="100000">
                    <a:schemeClr val="accent4">
                      <a:lumMod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B-8401-4AB1-9298-A9A509EC9DA2}"/>
              </c:ext>
            </c:extLst>
          </c:dPt>
          <c:dPt>
            <c:idx val="142"/>
            <c:bubble3D val="0"/>
            <c:spPr>
              <a:gradFill>
                <a:gsLst>
                  <a:gs pos="100000">
                    <a:schemeClr val="accent5">
                      <a:lumMod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D-8401-4AB1-9298-A9A509EC9DA2}"/>
              </c:ext>
            </c:extLst>
          </c:dPt>
          <c:dPt>
            <c:idx val="143"/>
            <c:bubble3D val="0"/>
            <c:spPr>
              <a:gradFill>
                <a:gsLst>
                  <a:gs pos="100000">
                    <a:schemeClr val="accent6">
                      <a:lumMod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F-8401-4AB1-9298-A9A509EC9DA2}"/>
              </c:ext>
            </c:extLst>
          </c:dPt>
          <c:dPt>
            <c:idx val="144"/>
            <c:bubble3D val="0"/>
            <c:spPr>
              <a:gradFill>
                <a:gsLst>
                  <a:gs pos="100000">
                    <a:schemeClr val="accent1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1-8401-4AB1-9298-A9A509EC9DA2}"/>
              </c:ext>
            </c:extLst>
          </c:dPt>
          <c:dPt>
            <c:idx val="145"/>
            <c:bubble3D val="0"/>
            <c:spPr>
              <a:gradFill>
                <a:gsLst>
                  <a:gs pos="100000">
                    <a:schemeClr val="accent2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3-8401-4AB1-9298-A9A509EC9DA2}"/>
              </c:ext>
            </c:extLst>
          </c:dPt>
          <c:dPt>
            <c:idx val="146"/>
            <c:bubble3D val="0"/>
            <c:spPr>
              <a:gradFill>
                <a:gsLst>
                  <a:gs pos="100000">
                    <a:schemeClr val="accent3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5-8401-4AB1-9298-A9A509EC9DA2}"/>
              </c:ext>
            </c:extLst>
          </c:dPt>
          <c:dPt>
            <c:idx val="147"/>
            <c:bubble3D val="0"/>
            <c:spPr>
              <a:gradFill>
                <a:gsLst>
                  <a:gs pos="100000">
                    <a:schemeClr val="accent4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7-8401-4AB1-9298-A9A509EC9DA2}"/>
              </c:ext>
            </c:extLst>
          </c:dPt>
          <c:dPt>
            <c:idx val="148"/>
            <c:bubble3D val="0"/>
            <c:spPr>
              <a:gradFill>
                <a:gsLst>
                  <a:gs pos="100000">
                    <a:schemeClr val="accent5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9-8401-4AB1-9298-A9A509EC9DA2}"/>
              </c:ext>
            </c:extLst>
          </c:dPt>
          <c:dPt>
            <c:idx val="149"/>
            <c:bubble3D val="0"/>
            <c:spPr>
              <a:gradFill>
                <a:gsLst>
                  <a:gs pos="100000">
                    <a:schemeClr val="accent6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B-8401-4AB1-9298-A9A509EC9DA2}"/>
              </c:ext>
            </c:extLst>
          </c:dPt>
          <c:dPt>
            <c:idx val="150"/>
            <c:bubble3D val="0"/>
            <c:spPr>
              <a:gradFill>
                <a:gsLst>
                  <a:gs pos="100000">
                    <a:schemeClr val="accent1">
                      <a:lumMod val="7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D-8401-4AB1-9298-A9A509EC9DA2}"/>
              </c:ext>
            </c:extLst>
          </c:dPt>
          <c:dPt>
            <c:idx val="151"/>
            <c:bubble3D val="0"/>
            <c:spPr>
              <a:gradFill>
                <a:gsLst>
                  <a:gs pos="100000">
                    <a:schemeClr val="accent2">
                      <a:lumMod val="7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F-8401-4AB1-9298-A9A509EC9DA2}"/>
              </c:ext>
            </c:extLst>
          </c:dPt>
          <c:dPt>
            <c:idx val="152"/>
            <c:bubble3D val="0"/>
            <c:spPr>
              <a:gradFill>
                <a:gsLst>
                  <a:gs pos="100000">
                    <a:schemeClr val="accent3">
                      <a:lumMod val="7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1-8401-4AB1-9298-A9A509EC9DA2}"/>
              </c:ext>
            </c:extLst>
          </c:dPt>
          <c:dPt>
            <c:idx val="153"/>
            <c:bubble3D val="0"/>
            <c:spPr>
              <a:gradFill>
                <a:gsLst>
                  <a:gs pos="100000">
                    <a:schemeClr val="accent4">
                      <a:lumMod val="7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3-8401-4AB1-9298-A9A509EC9DA2}"/>
              </c:ext>
            </c:extLst>
          </c:dPt>
          <c:dPt>
            <c:idx val="154"/>
            <c:bubble3D val="0"/>
            <c:spPr>
              <a:gradFill>
                <a:gsLst>
                  <a:gs pos="100000">
                    <a:schemeClr val="accent5">
                      <a:lumMod val="7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5-8401-4AB1-9298-A9A509EC9DA2}"/>
              </c:ext>
            </c:extLst>
          </c:dPt>
          <c:dPt>
            <c:idx val="155"/>
            <c:bubble3D val="0"/>
            <c:spPr>
              <a:gradFill>
                <a:gsLst>
                  <a:gs pos="100000">
                    <a:schemeClr val="accent6">
                      <a:lumMod val="7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7-8401-4AB1-9298-A9A509EC9DA2}"/>
              </c:ext>
            </c:extLst>
          </c:dPt>
          <c:dPt>
            <c:idx val="156"/>
            <c:bubble3D val="0"/>
            <c:spPr>
              <a:gradFill>
                <a:gsLst>
                  <a:gs pos="100000">
                    <a:schemeClr val="accent1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9-8401-4AB1-9298-A9A509EC9DA2}"/>
              </c:ext>
            </c:extLst>
          </c:dPt>
          <c:dPt>
            <c:idx val="157"/>
            <c:bubble3D val="0"/>
            <c:spPr>
              <a:gradFill>
                <a:gsLst>
                  <a:gs pos="100000">
                    <a:schemeClr val="accent2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B-8401-4AB1-9298-A9A509EC9DA2}"/>
              </c:ext>
            </c:extLst>
          </c:dPt>
          <c:dPt>
            <c:idx val="158"/>
            <c:bubble3D val="0"/>
            <c:spPr>
              <a:gradFill>
                <a:gsLst>
                  <a:gs pos="100000">
                    <a:schemeClr val="accent3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D-8401-4AB1-9298-A9A509EC9DA2}"/>
              </c:ext>
            </c:extLst>
          </c:dPt>
          <c:dPt>
            <c:idx val="159"/>
            <c:bubble3D val="0"/>
            <c:spPr>
              <a:gradFill>
                <a:gsLst>
                  <a:gs pos="100000">
                    <a:schemeClr val="accent4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F-8401-4AB1-9298-A9A509EC9DA2}"/>
              </c:ext>
            </c:extLst>
          </c:dPt>
          <c:dPt>
            <c:idx val="160"/>
            <c:bubble3D val="0"/>
            <c:spPr>
              <a:gradFill>
                <a:gsLst>
                  <a:gs pos="100000">
                    <a:schemeClr val="accent5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1-8401-4AB1-9298-A9A509EC9DA2}"/>
              </c:ext>
            </c:extLst>
          </c:dPt>
          <c:dPt>
            <c:idx val="161"/>
            <c:bubble3D val="0"/>
            <c:spPr>
              <a:gradFill>
                <a:gsLst>
                  <a:gs pos="100000">
                    <a:schemeClr val="accent6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3-8401-4AB1-9298-A9A509EC9DA2}"/>
              </c:ext>
            </c:extLst>
          </c:dPt>
          <c:dPt>
            <c:idx val="162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5-8401-4AB1-9298-A9A509EC9DA2}"/>
              </c:ext>
            </c:extLst>
          </c:dPt>
          <c:dPt>
            <c:idx val="163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7-8401-4AB1-9298-A9A509EC9DA2}"/>
              </c:ext>
            </c:extLst>
          </c:dPt>
          <c:dPt>
            <c:idx val="164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9-8401-4AB1-9298-A9A509EC9DA2}"/>
              </c:ext>
            </c:extLst>
          </c:dPt>
          <c:dPt>
            <c:idx val="165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B-8401-4AB1-9298-A9A509EC9DA2}"/>
              </c:ext>
            </c:extLst>
          </c:dPt>
          <c:dPt>
            <c:idx val="166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D-8401-4AB1-9298-A9A509EC9DA2}"/>
              </c:ext>
            </c:extLst>
          </c:dPt>
          <c:dPt>
            <c:idx val="167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F-8401-4AB1-9298-A9A509EC9DA2}"/>
              </c:ext>
            </c:extLst>
          </c:dPt>
          <c:dPt>
            <c:idx val="168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1-8401-4AB1-9298-A9A509EC9DA2}"/>
              </c:ext>
            </c:extLst>
          </c:dPt>
          <c:dPt>
            <c:idx val="169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3-8401-4AB1-9298-A9A509EC9DA2}"/>
              </c:ext>
            </c:extLst>
          </c:dPt>
          <c:dPt>
            <c:idx val="170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5-8401-4AB1-9298-A9A509EC9DA2}"/>
              </c:ext>
            </c:extLst>
          </c:dPt>
          <c:dPt>
            <c:idx val="171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7-8401-4AB1-9298-A9A509EC9DA2}"/>
              </c:ext>
            </c:extLst>
          </c:dPt>
          <c:dPt>
            <c:idx val="172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9-8401-4AB1-9298-A9A509EC9DA2}"/>
              </c:ext>
            </c:extLst>
          </c:dPt>
          <c:dPt>
            <c:idx val="173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B-8401-4AB1-9298-A9A509EC9DA2}"/>
              </c:ext>
            </c:extLst>
          </c:dPt>
          <c:dPt>
            <c:idx val="174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D-8401-4AB1-9298-A9A509EC9DA2}"/>
              </c:ext>
            </c:extLst>
          </c:dPt>
          <c:dPt>
            <c:idx val="175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F-8401-4AB1-9298-A9A509EC9DA2}"/>
              </c:ext>
            </c:extLst>
          </c:dPt>
          <c:dPt>
            <c:idx val="176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1-8401-4AB1-9298-A9A509EC9DA2}"/>
              </c:ext>
            </c:extLst>
          </c:dPt>
          <c:dLbls>
            <c:dLbl>
              <c:idx val="0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401-4AB1-9298-A9A509EC9DA2}"/>
                </c:ext>
              </c:extLst>
            </c:dLbl>
            <c:dLbl>
              <c:idx val="1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401-4AB1-9298-A9A509EC9DA2}"/>
                </c:ext>
              </c:extLst>
            </c:dLbl>
            <c:dLbl>
              <c:idx val="2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401-4AB1-9298-A9A509EC9DA2}"/>
                </c:ext>
              </c:extLst>
            </c:dLbl>
            <c:spPr>
              <a:solidFill>
                <a:sysClr val="window" lastClr="FFFFFF">
                  <a:alpha val="75000"/>
                </a:sysClr>
              </a:solidFill>
              <a:ln w="9525"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'0-18疾病数量'!$A$2:$A$178</c:f>
              <c:strCache>
                <c:ptCount val="176"/>
                <c:pt idx="0">
                  <c:v>产科综合</c:v>
                </c:pt>
                <c:pt idx="1">
                  <c:v>妇科综合</c:v>
                </c:pt>
                <c:pt idx="2">
                  <c:v>月经不调</c:v>
                </c:pt>
                <c:pt idx="3">
                  <c:v>皮肤综合</c:v>
                </c:pt>
                <c:pt idx="4">
                  <c:v>呼吸内科</c:v>
                </c:pt>
                <c:pt idx="5">
                  <c:v>眼科</c:v>
                </c:pt>
                <c:pt idx="6">
                  <c:v>人流</c:v>
                </c:pt>
                <c:pt idx="7">
                  <c:v>胃肠疾病</c:v>
                </c:pt>
                <c:pt idx="8">
                  <c:v>牙科</c:v>
                </c:pt>
                <c:pt idx="9">
                  <c:v>耳鼻喉科</c:v>
                </c:pt>
                <c:pt idx="10">
                  <c:v>妇产科其它</c:v>
                </c:pt>
                <c:pt idx="11">
                  <c:v>小儿综合</c:v>
                </c:pt>
                <c:pt idx="12">
                  <c:v>小儿内科</c:v>
                </c:pt>
                <c:pt idx="13">
                  <c:v>妇科炎症</c:v>
                </c:pt>
                <c:pt idx="14">
                  <c:v>肛肠疾病</c:v>
                </c:pt>
                <c:pt idx="15">
                  <c:v>中医综合</c:v>
                </c:pt>
                <c:pt idx="16">
                  <c:v>消化内科</c:v>
                </c:pt>
                <c:pt idx="17">
                  <c:v>不孕不育</c:v>
                </c:pt>
                <c:pt idx="18">
                  <c:v>骨科</c:v>
                </c:pt>
                <c:pt idx="19">
                  <c:v>普外科</c:v>
                </c:pt>
                <c:pt idx="20">
                  <c:v>乳腺外科</c:v>
                </c:pt>
                <c:pt idx="21">
                  <c:v>内科其它</c:v>
                </c:pt>
                <c:pt idx="22">
                  <c:v>口腔科</c:v>
                </c:pt>
                <c:pt idx="23">
                  <c:v>传染科综合</c:v>
                </c:pt>
                <c:pt idx="24">
                  <c:v>肝病</c:v>
                </c:pt>
                <c:pt idx="25">
                  <c:v>心脏病</c:v>
                </c:pt>
                <c:pt idx="26">
                  <c:v>心血管内科</c:v>
                </c:pt>
                <c:pt idx="27">
                  <c:v>泌尿外科</c:v>
                </c:pt>
                <c:pt idx="28">
                  <c:v>失眠抑郁</c:v>
                </c:pt>
                <c:pt idx="29">
                  <c:v>肿瘤科</c:v>
                </c:pt>
                <c:pt idx="30">
                  <c:v>血液内科</c:v>
                </c:pt>
                <c:pt idx="31">
                  <c:v>鼻炎</c:v>
                </c:pt>
                <c:pt idx="32">
                  <c:v>神经内科</c:v>
                </c:pt>
                <c:pt idx="33">
                  <c:v>结核病</c:v>
                </c:pt>
                <c:pt idx="34">
                  <c:v>生活起居</c:v>
                </c:pt>
                <c:pt idx="35">
                  <c:v>流感</c:v>
                </c:pt>
                <c:pt idx="36">
                  <c:v>糖尿病</c:v>
                </c:pt>
                <c:pt idx="37">
                  <c:v>综合</c:v>
                </c:pt>
                <c:pt idx="38">
                  <c:v>减肥瘦身</c:v>
                </c:pt>
                <c:pt idx="39">
                  <c:v>白癜风</c:v>
                </c:pt>
                <c:pt idx="40">
                  <c:v>牙周炎</c:v>
                </c:pt>
                <c:pt idx="41">
                  <c:v>宫颈糜烂</c:v>
                </c:pt>
                <c:pt idx="42">
                  <c:v>体检</c:v>
                </c:pt>
                <c:pt idx="43">
                  <c:v>外科其它</c:v>
                </c:pt>
                <c:pt idx="44">
                  <c:v>风湿免疫</c:v>
                </c:pt>
                <c:pt idx="45">
                  <c:v>生殖孕育</c:v>
                </c:pt>
                <c:pt idx="46">
                  <c:v>痛经</c:v>
                </c:pt>
                <c:pt idx="47">
                  <c:v>结石科</c:v>
                </c:pt>
                <c:pt idx="48">
                  <c:v>高血压</c:v>
                </c:pt>
                <c:pt idx="49">
                  <c:v>男科</c:v>
                </c:pt>
                <c:pt idx="50">
                  <c:v>近视</c:v>
                </c:pt>
                <c:pt idx="51">
                  <c:v>产后妇科</c:v>
                </c:pt>
                <c:pt idx="52">
                  <c:v>整形美容其它</c:v>
                </c:pt>
                <c:pt idx="53">
                  <c:v>帮助选择</c:v>
                </c:pt>
                <c:pt idx="54">
                  <c:v>痤疮</c:v>
                </c:pt>
                <c:pt idx="55">
                  <c:v>烧烫伤</c:v>
                </c:pt>
                <c:pt idx="56">
                  <c:v>乙肝</c:v>
                </c:pt>
                <c:pt idx="57">
                  <c:v>西药</c:v>
                </c:pt>
                <c:pt idx="58">
                  <c:v>面部整形</c:v>
                </c:pt>
                <c:pt idx="59">
                  <c:v>颈腰椎病</c:v>
                </c:pt>
                <c:pt idx="60">
                  <c:v>狂犬病</c:v>
                </c:pt>
                <c:pt idx="61">
                  <c:v>两性健康</c:v>
                </c:pt>
                <c:pt idx="62">
                  <c:v>疤痕</c:v>
                </c:pt>
                <c:pt idx="63">
                  <c:v>癫痫病</c:v>
                </c:pt>
                <c:pt idx="64">
                  <c:v>内分泌</c:v>
                </c:pt>
                <c:pt idx="65">
                  <c:v>社交恐慌</c:v>
                </c:pt>
                <c:pt idx="66">
                  <c:v>口腔溃疡</c:v>
                </c:pt>
                <c:pt idx="67">
                  <c:v>艾滋病</c:v>
                </c:pt>
                <c:pt idx="68">
                  <c:v>心理咨询</c:v>
                </c:pt>
                <c:pt idx="69">
                  <c:v>胆囊疾病</c:v>
                </c:pt>
                <c:pt idx="70">
                  <c:v>咽炎</c:v>
                </c:pt>
                <c:pt idx="71">
                  <c:v>唇腭裂</c:v>
                </c:pt>
                <c:pt idx="72">
                  <c:v>肾内科</c:v>
                </c:pt>
                <c:pt idx="73">
                  <c:v>化妆品</c:v>
                </c:pt>
                <c:pt idx="74">
                  <c:v>水痘</c:v>
                </c:pt>
                <c:pt idx="75">
                  <c:v>眩晕科</c:v>
                </c:pt>
                <c:pt idx="76">
                  <c:v>头痛</c:v>
                </c:pt>
                <c:pt idx="77">
                  <c:v>精神科综合</c:v>
                </c:pt>
                <c:pt idx="78">
                  <c:v>心胸外科</c:v>
                </c:pt>
                <c:pt idx="79">
                  <c:v>子宫肌瘤</c:v>
                </c:pt>
                <c:pt idx="80">
                  <c:v>哮喘</c:v>
                </c:pt>
                <c:pt idx="81">
                  <c:v>美白祛斑</c:v>
                </c:pt>
                <c:pt idx="82">
                  <c:v>流行性腮腺炎</c:v>
                </c:pt>
                <c:pt idx="83">
                  <c:v>皮肤过敏</c:v>
                </c:pt>
                <c:pt idx="84">
                  <c:v>药品保健品其它</c:v>
                </c:pt>
                <c:pt idx="85">
                  <c:v>饮食营养</c:v>
                </c:pt>
                <c:pt idx="86">
                  <c:v>心理科其它</c:v>
                </c:pt>
                <c:pt idx="87">
                  <c:v>胎记</c:v>
                </c:pt>
                <c:pt idx="88">
                  <c:v>宫外孕</c:v>
                </c:pt>
                <c:pt idx="89">
                  <c:v>腋臭</c:v>
                </c:pt>
                <c:pt idx="90">
                  <c:v>心血管外科</c:v>
                </c:pt>
                <c:pt idx="91">
                  <c:v>胃炎</c:v>
                </c:pt>
                <c:pt idx="92">
                  <c:v>肝胆疾病</c:v>
                </c:pt>
                <c:pt idx="93">
                  <c:v>中耳炎</c:v>
                </c:pt>
                <c:pt idx="94">
                  <c:v>女性不孕</c:v>
                </c:pt>
                <c:pt idx="95">
                  <c:v>肾病综合征</c:v>
                </c:pt>
                <c:pt idx="96">
                  <c:v>斜视</c:v>
                </c:pt>
                <c:pt idx="97">
                  <c:v>寄生虫疾病</c:v>
                </c:pt>
                <c:pt idx="98">
                  <c:v>荨麻疹</c:v>
                </c:pt>
                <c:pt idx="100">
                  <c:v>颈椎病</c:v>
                </c:pt>
                <c:pt idx="101">
                  <c:v>静脉曲张</c:v>
                </c:pt>
                <c:pt idx="102">
                  <c:v>痔疮</c:v>
                </c:pt>
                <c:pt idx="103">
                  <c:v>疝气</c:v>
                </c:pt>
                <c:pt idx="104">
                  <c:v>斑秃</c:v>
                </c:pt>
                <c:pt idx="105">
                  <c:v>性病综合</c:v>
                </c:pt>
                <c:pt idx="106">
                  <c:v>小儿眼科</c:v>
                </c:pt>
                <c:pt idx="107">
                  <c:v>神经外科</c:v>
                </c:pt>
                <c:pt idx="108">
                  <c:v>耳鸣耳聋</c:v>
                </c:pt>
                <c:pt idx="109">
                  <c:v>腰椎病</c:v>
                </c:pt>
                <c:pt idx="110">
                  <c:v>甲状腺疾病</c:v>
                </c:pt>
                <c:pt idx="111">
                  <c:v>湿疹</c:v>
                </c:pt>
                <c:pt idx="112">
                  <c:v>中医保健</c:v>
                </c:pt>
                <c:pt idx="113">
                  <c:v>男性不育</c:v>
                </c:pt>
                <c:pt idx="114">
                  <c:v>面瘫</c:v>
                </c:pt>
                <c:pt idx="115">
                  <c:v>针灸按摩</c:v>
                </c:pt>
                <c:pt idx="116">
                  <c:v>保健品</c:v>
                </c:pt>
                <c:pt idx="117">
                  <c:v>脑血管病</c:v>
                </c:pt>
                <c:pt idx="118">
                  <c:v>尖锐湿疣</c:v>
                </c:pt>
                <c:pt idx="119">
                  <c:v>生发</c:v>
                </c:pt>
                <c:pt idx="120">
                  <c:v>多动症</c:v>
                </c:pt>
                <c:pt idx="121">
                  <c:v>脑积水</c:v>
                </c:pt>
                <c:pt idx="122">
                  <c:v>口臭</c:v>
                </c:pt>
                <c:pt idx="123">
                  <c:v>生殖器整形</c:v>
                </c:pt>
                <c:pt idx="124">
                  <c:v>重症肌无力</c:v>
                </c:pt>
                <c:pt idx="125">
                  <c:v>梅毒</c:v>
                </c:pt>
                <c:pt idx="126">
                  <c:v>白血病</c:v>
                </c:pt>
                <c:pt idx="127">
                  <c:v>宫颈疾病</c:v>
                </c:pt>
                <c:pt idx="128">
                  <c:v>手足口病</c:v>
                </c:pt>
                <c:pt idx="129">
                  <c:v>植发</c:v>
                </c:pt>
                <c:pt idx="130">
                  <c:v>痛风</c:v>
                </c:pt>
                <c:pt idx="131">
                  <c:v>小儿外科</c:v>
                </c:pt>
                <c:pt idx="132">
                  <c:v>肾积水</c:v>
                </c:pt>
                <c:pt idx="133">
                  <c:v>肝硬化</c:v>
                </c:pt>
                <c:pt idx="134">
                  <c:v>中医妇科</c:v>
                </c:pt>
                <c:pt idx="135">
                  <c:v>丰胸美体</c:v>
                </c:pt>
                <c:pt idx="136">
                  <c:v>卵巢囊肿</c:v>
                </c:pt>
                <c:pt idx="137">
                  <c:v>大小三阳</c:v>
                </c:pt>
                <c:pt idx="138">
                  <c:v>强直性脊柱炎</c:v>
                </c:pt>
                <c:pt idx="139">
                  <c:v>血管瘤</c:v>
                </c:pt>
                <c:pt idx="140">
                  <c:v>肝血管瘤</c:v>
                </c:pt>
                <c:pt idx="141">
                  <c:v>早泄</c:v>
                </c:pt>
                <c:pt idx="142">
                  <c:v>前列腺</c:v>
                </c:pt>
                <c:pt idx="143">
                  <c:v>强迫症</c:v>
                </c:pt>
                <c:pt idx="144">
                  <c:v>截瘫</c:v>
                </c:pt>
                <c:pt idx="145">
                  <c:v>精神分裂症</c:v>
                </c:pt>
                <c:pt idx="146">
                  <c:v>腰椎间盘突出</c:v>
                </c:pt>
                <c:pt idx="147">
                  <c:v>种植牙</c:v>
                </c:pt>
                <c:pt idx="148">
                  <c:v>龋齿</c:v>
                </c:pt>
                <c:pt idx="149">
                  <c:v>性功能障碍</c:v>
                </c:pt>
                <c:pt idx="150">
                  <c:v>股骨头坏死</c:v>
                </c:pt>
                <c:pt idx="151">
                  <c:v>口腔黏膜</c:v>
                </c:pt>
                <c:pt idx="152">
                  <c:v>中风</c:v>
                </c:pt>
                <c:pt idx="153">
                  <c:v>带状疱疹</c:v>
                </c:pt>
                <c:pt idx="154">
                  <c:v>白内障</c:v>
                </c:pt>
                <c:pt idx="155">
                  <c:v>淋病</c:v>
                </c:pt>
                <c:pt idx="156">
                  <c:v>新生儿疾病</c:v>
                </c:pt>
                <c:pt idx="157">
                  <c:v>三叉神经痛</c:v>
                </c:pt>
                <c:pt idx="158">
                  <c:v>抽动症</c:v>
                </c:pt>
                <c:pt idx="159">
                  <c:v>性早熟</c:v>
                </c:pt>
                <c:pt idx="160">
                  <c:v>丙肝</c:v>
                </c:pt>
                <c:pt idx="161">
                  <c:v>性心理障碍</c:v>
                </c:pt>
                <c:pt idx="162">
                  <c:v>灰指甲</c:v>
                </c:pt>
                <c:pt idx="163">
                  <c:v>眼科炎症</c:v>
                </c:pt>
                <c:pt idx="164">
                  <c:v>肌肉萎缩</c:v>
                </c:pt>
                <c:pt idx="165">
                  <c:v>助孕技术</c:v>
                </c:pt>
                <c:pt idx="166">
                  <c:v>肝炎</c:v>
                </c:pt>
                <c:pt idx="167">
                  <c:v>弱视</c:v>
                </c:pt>
                <c:pt idx="168">
                  <c:v>自闭症</c:v>
                </c:pt>
                <c:pt idx="169">
                  <c:v>牛皮癣</c:v>
                </c:pt>
                <c:pt idx="170">
                  <c:v>外阴白斑</c:v>
                </c:pt>
                <c:pt idx="171">
                  <c:v>中草药问题</c:v>
                </c:pt>
                <c:pt idx="172">
                  <c:v>脑萎缩</c:v>
                </c:pt>
                <c:pt idx="173">
                  <c:v>肺气肿</c:v>
                </c:pt>
                <c:pt idx="174">
                  <c:v>更年期综合症</c:v>
                </c:pt>
                <c:pt idx="175">
                  <c:v>妄想症</c:v>
                </c:pt>
              </c:strCache>
            </c:strRef>
          </c:cat>
          <c:val>
            <c:numRef>
              <c:f>'0-18疾病数量'!$B$2:$B$178</c:f>
              <c:numCache>
                <c:formatCode>General</c:formatCode>
                <c:ptCount val="177"/>
                <c:pt idx="0">
                  <c:v>750</c:v>
                </c:pt>
                <c:pt idx="1">
                  <c:v>430</c:v>
                </c:pt>
                <c:pt idx="2">
                  <c:v>307</c:v>
                </c:pt>
                <c:pt idx="3">
                  <c:v>128</c:v>
                </c:pt>
                <c:pt idx="4">
                  <c:v>122</c:v>
                </c:pt>
                <c:pt idx="5">
                  <c:v>112</c:v>
                </c:pt>
                <c:pt idx="6">
                  <c:v>106</c:v>
                </c:pt>
                <c:pt idx="7">
                  <c:v>104</c:v>
                </c:pt>
                <c:pt idx="8">
                  <c:v>99</c:v>
                </c:pt>
                <c:pt idx="9">
                  <c:v>91</c:v>
                </c:pt>
                <c:pt idx="10">
                  <c:v>79</c:v>
                </c:pt>
                <c:pt idx="11">
                  <c:v>77</c:v>
                </c:pt>
                <c:pt idx="12">
                  <c:v>69</c:v>
                </c:pt>
                <c:pt idx="13">
                  <c:v>60</c:v>
                </c:pt>
                <c:pt idx="14">
                  <c:v>51</c:v>
                </c:pt>
                <c:pt idx="15">
                  <c:v>51</c:v>
                </c:pt>
                <c:pt idx="16">
                  <c:v>48</c:v>
                </c:pt>
                <c:pt idx="17">
                  <c:v>47</c:v>
                </c:pt>
                <c:pt idx="18">
                  <c:v>46</c:v>
                </c:pt>
                <c:pt idx="19">
                  <c:v>43</c:v>
                </c:pt>
                <c:pt idx="20">
                  <c:v>42</c:v>
                </c:pt>
                <c:pt idx="21">
                  <c:v>42</c:v>
                </c:pt>
                <c:pt idx="22">
                  <c:v>41</c:v>
                </c:pt>
                <c:pt idx="23">
                  <c:v>40</c:v>
                </c:pt>
                <c:pt idx="24">
                  <c:v>40</c:v>
                </c:pt>
                <c:pt idx="25">
                  <c:v>39</c:v>
                </c:pt>
                <c:pt idx="26">
                  <c:v>39</c:v>
                </c:pt>
                <c:pt idx="27">
                  <c:v>35</c:v>
                </c:pt>
                <c:pt idx="28">
                  <c:v>35</c:v>
                </c:pt>
                <c:pt idx="29">
                  <c:v>34</c:v>
                </c:pt>
                <c:pt idx="30">
                  <c:v>34</c:v>
                </c:pt>
                <c:pt idx="31">
                  <c:v>34</c:v>
                </c:pt>
                <c:pt idx="32">
                  <c:v>32</c:v>
                </c:pt>
                <c:pt idx="33">
                  <c:v>31</c:v>
                </c:pt>
                <c:pt idx="34">
                  <c:v>31</c:v>
                </c:pt>
                <c:pt idx="35">
                  <c:v>31</c:v>
                </c:pt>
                <c:pt idx="36">
                  <c:v>30</c:v>
                </c:pt>
                <c:pt idx="37">
                  <c:v>29</c:v>
                </c:pt>
                <c:pt idx="38">
                  <c:v>27</c:v>
                </c:pt>
                <c:pt idx="39">
                  <c:v>27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25</c:v>
                </c:pt>
                <c:pt idx="44">
                  <c:v>25</c:v>
                </c:pt>
                <c:pt idx="45">
                  <c:v>24</c:v>
                </c:pt>
                <c:pt idx="46">
                  <c:v>24</c:v>
                </c:pt>
                <c:pt idx="47">
                  <c:v>24</c:v>
                </c:pt>
                <c:pt idx="48">
                  <c:v>24</c:v>
                </c:pt>
                <c:pt idx="49">
                  <c:v>24</c:v>
                </c:pt>
                <c:pt idx="50">
                  <c:v>23</c:v>
                </c:pt>
                <c:pt idx="51">
                  <c:v>22</c:v>
                </c:pt>
                <c:pt idx="52">
                  <c:v>21</c:v>
                </c:pt>
                <c:pt idx="53">
                  <c:v>21</c:v>
                </c:pt>
                <c:pt idx="54">
                  <c:v>20</c:v>
                </c:pt>
                <c:pt idx="55">
                  <c:v>20</c:v>
                </c:pt>
                <c:pt idx="56">
                  <c:v>19</c:v>
                </c:pt>
                <c:pt idx="57">
                  <c:v>19</c:v>
                </c:pt>
                <c:pt idx="58">
                  <c:v>18</c:v>
                </c:pt>
                <c:pt idx="59">
                  <c:v>18</c:v>
                </c:pt>
                <c:pt idx="60">
                  <c:v>18</c:v>
                </c:pt>
                <c:pt idx="61">
                  <c:v>17</c:v>
                </c:pt>
                <c:pt idx="62">
                  <c:v>16</c:v>
                </c:pt>
                <c:pt idx="63">
                  <c:v>16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16</c:v>
                </c:pt>
                <c:pt idx="68">
                  <c:v>16</c:v>
                </c:pt>
                <c:pt idx="69">
                  <c:v>16</c:v>
                </c:pt>
                <c:pt idx="70">
                  <c:v>15</c:v>
                </c:pt>
                <c:pt idx="71">
                  <c:v>15</c:v>
                </c:pt>
                <c:pt idx="72">
                  <c:v>15</c:v>
                </c:pt>
                <c:pt idx="73">
                  <c:v>15</c:v>
                </c:pt>
                <c:pt idx="74">
                  <c:v>15</c:v>
                </c:pt>
                <c:pt idx="75">
                  <c:v>13</c:v>
                </c:pt>
                <c:pt idx="76">
                  <c:v>13</c:v>
                </c:pt>
                <c:pt idx="77">
                  <c:v>13</c:v>
                </c:pt>
                <c:pt idx="78">
                  <c:v>13</c:v>
                </c:pt>
                <c:pt idx="79">
                  <c:v>13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11</c:v>
                </c:pt>
                <c:pt idx="86">
                  <c:v>11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11</c:v>
                </c:pt>
                <c:pt idx="91">
                  <c:v>11</c:v>
                </c:pt>
                <c:pt idx="92">
                  <c:v>10</c:v>
                </c:pt>
                <c:pt idx="93">
                  <c:v>10</c:v>
                </c:pt>
                <c:pt idx="94">
                  <c:v>10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7</c:v>
                </c:pt>
                <c:pt idx="113">
                  <c:v>7</c:v>
                </c:pt>
                <c:pt idx="114">
                  <c:v>7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  <c:pt idx="119">
                  <c:v>7</c:v>
                </c:pt>
                <c:pt idx="120">
                  <c:v>6</c:v>
                </c:pt>
                <c:pt idx="121">
                  <c:v>6</c:v>
                </c:pt>
                <c:pt idx="122">
                  <c:v>6</c:v>
                </c:pt>
                <c:pt idx="123">
                  <c:v>6</c:v>
                </c:pt>
                <c:pt idx="124">
                  <c:v>6</c:v>
                </c:pt>
                <c:pt idx="125">
                  <c:v>6</c:v>
                </c:pt>
                <c:pt idx="126">
                  <c:v>6</c:v>
                </c:pt>
                <c:pt idx="127">
                  <c:v>6</c:v>
                </c:pt>
                <c:pt idx="128">
                  <c:v>5</c:v>
                </c:pt>
                <c:pt idx="129">
                  <c:v>5</c:v>
                </c:pt>
                <c:pt idx="130">
                  <c:v>5</c:v>
                </c:pt>
                <c:pt idx="131">
                  <c:v>5</c:v>
                </c:pt>
                <c:pt idx="132">
                  <c:v>5</c:v>
                </c:pt>
                <c:pt idx="133">
                  <c:v>5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4</c:v>
                </c:pt>
                <c:pt idx="140">
                  <c:v>4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62-8401-4AB1-9298-A9A509EC9D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CN" sz="1600" b="1" i="0" u="none" strike="noStrike" normalizeH="0" baseline="0">
                <a:effectLst/>
              </a:rPr>
              <a:t>18-45</a:t>
            </a:r>
            <a:r>
              <a:rPr lang="zh-CN" altLang="zh-CN" sz="1600" b="1" i="0" u="none" strike="noStrike" normalizeH="0" baseline="0">
                <a:effectLst/>
              </a:rPr>
              <a:t>岁患者易得疾病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CN" sz="1600" b="1" i="0" u="none" strike="noStrike" normalizeH="0" baseline="0">
                <a:effectLst/>
              </a:rPr>
              <a:t>18-45</a:t>
            </a:r>
            <a:r>
              <a:rPr lang="zh-CN" altLang="zh-CN" sz="1600" b="1" i="0" u="none" strike="noStrike" normalizeH="0" baseline="0">
                <a:effectLst/>
              </a:rPr>
              <a:t>岁患者易得疾病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D4-405D-84D4-DBC76E5E7A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D4-405D-84D4-DBC76E5E7A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D4-405D-84D4-DBC76E5E7AF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D4-405D-84D4-DBC76E5E7AF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7D4-405D-84D4-DBC76E5E7AF8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7D4-405D-84D4-DBC76E5E7AF8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7D4-405D-84D4-DBC76E5E7AF8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7D4-405D-84D4-DBC76E5E7AF8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7D4-405D-84D4-DBC76E5E7AF8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7D4-405D-84D4-DBC76E5E7AF8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7D4-405D-84D4-DBC76E5E7AF8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47D4-405D-84D4-DBC76E5E7AF8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47D4-405D-84D4-DBC76E5E7AF8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47D4-405D-84D4-DBC76E5E7AF8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47D4-405D-84D4-DBC76E5E7AF8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47D4-405D-84D4-DBC76E5E7AF8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47D4-405D-84D4-DBC76E5E7AF8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47D4-405D-84D4-DBC76E5E7AF8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47D4-405D-84D4-DBC76E5E7AF8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47D4-405D-84D4-DBC76E5E7AF8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47D4-405D-84D4-DBC76E5E7AF8}"/>
              </c:ext>
            </c:extLst>
          </c:dPt>
          <c:dPt>
            <c:idx val="21"/>
            <c:bubble3D val="0"/>
            <c:spPr>
              <a:gradFill>
                <a:gsLst>
                  <a:gs pos="100000">
                    <a:schemeClr val="accent4">
                      <a:lumMod val="8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47D4-405D-84D4-DBC76E5E7AF8}"/>
              </c:ext>
            </c:extLst>
          </c:dPt>
          <c:dPt>
            <c:idx val="22"/>
            <c:bubble3D val="0"/>
            <c:spPr>
              <a:gradFill>
                <a:gsLst>
                  <a:gs pos="100000">
                    <a:schemeClr val="accent5">
                      <a:lumMod val="8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47D4-405D-84D4-DBC76E5E7AF8}"/>
              </c:ext>
            </c:extLst>
          </c:dPt>
          <c:dPt>
            <c:idx val="23"/>
            <c:bubble3D val="0"/>
            <c:spPr>
              <a:gradFill>
                <a:gsLst>
                  <a:gs pos="100000">
                    <a:schemeClr val="accent6">
                      <a:lumMod val="8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47D4-405D-84D4-DBC76E5E7AF8}"/>
              </c:ext>
            </c:extLst>
          </c:dPt>
          <c:dPt>
            <c:idx val="24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47D4-405D-84D4-DBC76E5E7AF8}"/>
              </c:ext>
            </c:extLst>
          </c:dPt>
          <c:dPt>
            <c:idx val="25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47D4-405D-84D4-DBC76E5E7AF8}"/>
              </c:ext>
            </c:extLst>
          </c:dPt>
          <c:dPt>
            <c:idx val="26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47D4-405D-84D4-DBC76E5E7AF8}"/>
              </c:ext>
            </c:extLst>
          </c:dPt>
          <c:dPt>
            <c:idx val="27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47D4-405D-84D4-DBC76E5E7AF8}"/>
              </c:ext>
            </c:extLst>
          </c:dPt>
          <c:dPt>
            <c:idx val="28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47D4-405D-84D4-DBC76E5E7AF8}"/>
              </c:ext>
            </c:extLst>
          </c:dPt>
          <c:dPt>
            <c:idx val="29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47D4-405D-84D4-DBC76E5E7AF8}"/>
              </c:ext>
            </c:extLst>
          </c:dPt>
          <c:dPt>
            <c:idx val="30"/>
            <c:bubble3D val="0"/>
            <c:spPr>
              <a:gradFill>
                <a:gsLst>
                  <a:gs pos="100000">
                    <a:schemeClr val="accent1">
                      <a:lumMod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47D4-405D-84D4-DBC76E5E7AF8}"/>
              </c:ext>
            </c:extLst>
          </c:dPt>
          <c:dPt>
            <c:idx val="31"/>
            <c:bubble3D val="0"/>
            <c:spPr>
              <a:gradFill>
                <a:gsLst>
                  <a:gs pos="100000">
                    <a:schemeClr val="accent2">
                      <a:lumMod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47D4-405D-84D4-DBC76E5E7AF8}"/>
              </c:ext>
            </c:extLst>
          </c:dPt>
          <c:dPt>
            <c:idx val="32"/>
            <c:bubble3D val="0"/>
            <c:spPr>
              <a:gradFill>
                <a:gsLst>
                  <a:gs pos="100000">
                    <a:schemeClr val="accent3">
                      <a:lumMod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47D4-405D-84D4-DBC76E5E7AF8}"/>
              </c:ext>
            </c:extLst>
          </c:dPt>
          <c:dPt>
            <c:idx val="33"/>
            <c:bubble3D val="0"/>
            <c:spPr>
              <a:gradFill>
                <a:gsLst>
                  <a:gs pos="100000">
                    <a:schemeClr val="accent4">
                      <a:lumMod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47D4-405D-84D4-DBC76E5E7AF8}"/>
              </c:ext>
            </c:extLst>
          </c:dPt>
          <c:dPt>
            <c:idx val="34"/>
            <c:bubble3D val="0"/>
            <c:spPr>
              <a:gradFill>
                <a:gsLst>
                  <a:gs pos="100000">
                    <a:schemeClr val="accent5">
                      <a:lumMod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47D4-405D-84D4-DBC76E5E7AF8}"/>
              </c:ext>
            </c:extLst>
          </c:dPt>
          <c:dPt>
            <c:idx val="35"/>
            <c:bubble3D val="0"/>
            <c:spPr>
              <a:gradFill>
                <a:gsLst>
                  <a:gs pos="100000">
                    <a:schemeClr val="accent6">
                      <a:lumMod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47D4-405D-84D4-DBC76E5E7AF8}"/>
              </c:ext>
            </c:extLst>
          </c:dPt>
          <c:dPt>
            <c:idx val="36"/>
            <c:bubble3D val="0"/>
            <c:spPr>
              <a:gradFill>
                <a:gsLst>
                  <a:gs pos="100000">
                    <a:schemeClr val="accent1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47D4-405D-84D4-DBC76E5E7AF8}"/>
              </c:ext>
            </c:extLst>
          </c:dPt>
          <c:dPt>
            <c:idx val="37"/>
            <c:bubble3D val="0"/>
            <c:spPr>
              <a:gradFill>
                <a:gsLst>
                  <a:gs pos="100000">
                    <a:schemeClr val="accent2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47D4-405D-84D4-DBC76E5E7AF8}"/>
              </c:ext>
            </c:extLst>
          </c:dPt>
          <c:dPt>
            <c:idx val="38"/>
            <c:bubble3D val="0"/>
            <c:spPr>
              <a:gradFill>
                <a:gsLst>
                  <a:gs pos="100000">
                    <a:schemeClr val="accent3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47D4-405D-84D4-DBC76E5E7AF8}"/>
              </c:ext>
            </c:extLst>
          </c:dPt>
          <c:dPt>
            <c:idx val="39"/>
            <c:bubble3D val="0"/>
            <c:spPr>
              <a:gradFill>
                <a:gsLst>
                  <a:gs pos="100000">
                    <a:schemeClr val="accent4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47D4-405D-84D4-DBC76E5E7AF8}"/>
              </c:ext>
            </c:extLst>
          </c:dPt>
          <c:dPt>
            <c:idx val="40"/>
            <c:bubble3D val="0"/>
            <c:spPr>
              <a:gradFill>
                <a:gsLst>
                  <a:gs pos="100000">
                    <a:schemeClr val="accent5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47D4-405D-84D4-DBC76E5E7AF8}"/>
              </c:ext>
            </c:extLst>
          </c:dPt>
          <c:dPt>
            <c:idx val="41"/>
            <c:bubble3D val="0"/>
            <c:spPr>
              <a:gradFill>
                <a:gsLst>
                  <a:gs pos="100000">
                    <a:schemeClr val="accent6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47D4-405D-84D4-DBC76E5E7AF8}"/>
              </c:ext>
            </c:extLst>
          </c:dPt>
          <c:dPt>
            <c:idx val="42"/>
            <c:bubble3D val="0"/>
            <c:spPr>
              <a:gradFill>
                <a:gsLst>
                  <a:gs pos="100000">
                    <a:schemeClr val="accent1">
                      <a:lumMod val="7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47D4-405D-84D4-DBC76E5E7AF8}"/>
              </c:ext>
            </c:extLst>
          </c:dPt>
          <c:dPt>
            <c:idx val="43"/>
            <c:bubble3D val="0"/>
            <c:spPr>
              <a:gradFill>
                <a:gsLst>
                  <a:gs pos="100000">
                    <a:schemeClr val="accent2">
                      <a:lumMod val="7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47D4-405D-84D4-DBC76E5E7AF8}"/>
              </c:ext>
            </c:extLst>
          </c:dPt>
          <c:dPt>
            <c:idx val="44"/>
            <c:bubble3D val="0"/>
            <c:spPr>
              <a:gradFill>
                <a:gsLst>
                  <a:gs pos="100000">
                    <a:schemeClr val="accent3">
                      <a:lumMod val="7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47D4-405D-84D4-DBC76E5E7AF8}"/>
              </c:ext>
            </c:extLst>
          </c:dPt>
          <c:dPt>
            <c:idx val="45"/>
            <c:bubble3D val="0"/>
            <c:spPr>
              <a:gradFill>
                <a:gsLst>
                  <a:gs pos="100000">
                    <a:schemeClr val="accent4">
                      <a:lumMod val="7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47D4-405D-84D4-DBC76E5E7AF8}"/>
              </c:ext>
            </c:extLst>
          </c:dPt>
          <c:dPt>
            <c:idx val="46"/>
            <c:bubble3D val="0"/>
            <c:spPr>
              <a:gradFill>
                <a:gsLst>
                  <a:gs pos="100000">
                    <a:schemeClr val="accent5">
                      <a:lumMod val="7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47D4-405D-84D4-DBC76E5E7AF8}"/>
              </c:ext>
            </c:extLst>
          </c:dPt>
          <c:dPt>
            <c:idx val="47"/>
            <c:bubble3D val="0"/>
            <c:spPr>
              <a:gradFill>
                <a:gsLst>
                  <a:gs pos="100000">
                    <a:schemeClr val="accent6">
                      <a:lumMod val="7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47D4-405D-84D4-DBC76E5E7AF8}"/>
              </c:ext>
            </c:extLst>
          </c:dPt>
          <c:dPt>
            <c:idx val="48"/>
            <c:bubble3D val="0"/>
            <c:spPr>
              <a:gradFill>
                <a:gsLst>
                  <a:gs pos="100000">
                    <a:schemeClr val="accent1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47D4-405D-84D4-DBC76E5E7AF8}"/>
              </c:ext>
            </c:extLst>
          </c:dPt>
          <c:dPt>
            <c:idx val="49"/>
            <c:bubble3D val="0"/>
            <c:spPr>
              <a:gradFill>
                <a:gsLst>
                  <a:gs pos="100000">
                    <a:schemeClr val="accent2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47D4-405D-84D4-DBC76E5E7AF8}"/>
              </c:ext>
            </c:extLst>
          </c:dPt>
          <c:dPt>
            <c:idx val="50"/>
            <c:bubble3D val="0"/>
            <c:spPr>
              <a:gradFill>
                <a:gsLst>
                  <a:gs pos="100000">
                    <a:schemeClr val="accent3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47D4-405D-84D4-DBC76E5E7AF8}"/>
              </c:ext>
            </c:extLst>
          </c:dPt>
          <c:dPt>
            <c:idx val="51"/>
            <c:bubble3D val="0"/>
            <c:spPr>
              <a:gradFill>
                <a:gsLst>
                  <a:gs pos="100000">
                    <a:schemeClr val="accent4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47D4-405D-84D4-DBC76E5E7AF8}"/>
              </c:ext>
            </c:extLst>
          </c:dPt>
          <c:dPt>
            <c:idx val="52"/>
            <c:bubble3D val="0"/>
            <c:spPr>
              <a:gradFill>
                <a:gsLst>
                  <a:gs pos="100000">
                    <a:schemeClr val="accent5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47D4-405D-84D4-DBC76E5E7AF8}"/>
              </c:ext>
            </c:extLst>
          </c:dPt>
          <c:dPt>
            <c:idx val="53"/>
            <c:bubble3D val="0"/>
            <c:spPr>
              <a:gradFill>
                <a:gsLst>
                  <a:gs pos="100000">
                    <a:schemeClr val="accent6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47D4-405D-84D4-DBC76E5E7AF8}"/>
              </c:ext>
            </c:extLst>
          </c:dPt>
          <c:dPt>
            <c:idx val="54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47D4-405D-84D4-DBC76E5E7AF8}"/>
              </c:ext>
            </c:extLst>
          </c:dPt>
          <c:dPt>
            <c:idx val="55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47D4-405D-84D4-DBC76E5E7AF8}"/>
              </c:ext>
            </c:extLst>
          </c:dPt>
          <c:dPt>
            <c:idx val="56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47D4-405D-84D4-DBC76E5E7AF8}"/>
              </c:ext>
            </c:extLst>
          </c:dPt>
          <c:dPt>
            <c:idx val="57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47D4-405D-84D4-DBC76E5E7AF8}"/>
              </c:ext>
            </c:extLst>
          </c:dPt>
          <c:dPt>
            <c:idx val="58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47D4-405D-84D4-DBC76E5E7AF8}"/>
              </c:ext>
            </c:extLst>
          </c:dPt>
          <c:dPt>
            <c:idx val="59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47D4-405D-84D4-DBC76E5E7AF8}"/>
              </c:ext>
            </c:extLst>
          </c:dPt>
          <c:dPt>
            <c:idx val="60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47D4-405D-84D4-DBC76E5E7AF8}"/>
              </c:ext>
            </c:extLst>
          </c:dPt>
          <c:dPt>
            <c:idx val="61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47D4-405D-84D4-DBC76E5E7AF8}"/>
              </c:ext>
            </c:extLst>
          </c:dPt>
          <c:dPt>
            <c:idx val="62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47D4-405D-84D4-DBC76E5E7AF8}"/>
              </c:ext>
            </c:extLst>
          </c:dPt>
          <c:dPt>
            <c:idx val="63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47D4-405D-84D4-DBC76E5E7AF8}"/>
              </c:ext>
            </c:extLst>
          </c:dPt>
          <c:dPt>
            <c:idx val="64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1-47D4-405D-84D4-DBC76E5E7AF8}"/>
              </c:ext>
            </c:extLst>
          </c:dPt>
          <c:dPt>
            <c:idx val="65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3-47D4-405D-84D4-DBC76E5E7AF8}"/>
              </c:ext>
            </c:extLst>
          </c:dPt>
          <c:dPt>
            <c:idx val="66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5-47D4-405D-84D4-DBC76E5E7AF8}"/>
              </c:ext>
            </c:extLst>
          </c:dPt>
          <c:dPt>
            <c:idx val="67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7-47D4-405D-84D4-DBC76E5E7AF8}"/>
              </c:ext>
            </c:extLst>
          </c:dPt>
          <c:dPt>
            <c:idx val="68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9-47D4-405D-84D4-DBC76E5E7AF8}"/>
              </c:ext>
            </c:extLst>
          </c:dPt>
          <c:dPt>
            <c:idx val="69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B-47D4-405D-84D4-DBC76E5E7AF8}"/>
              </c:ext>
            </c:extLst>
          </c:dPt>
          <c:dPt>
            <c:idx val="70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D-47D4-405D-84D4-DBC76E5E7AF8}"/>
              </c:ext>
            </c:extLst>
          </c:dPt>
          <c:dPt>
            <c:idx val="71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F-47D4-405D-84D4-DBC76E5E7AF8}"/>
              </c:ext>
            </c:extLst>
          </c:dPt>
          <c:dPt>
            <c:idx val="72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1-47D4-405D-84D4-DBC76E5E7AF8}"/>
              </c:ext>
            </c:extLst>
          </c:dPt>
          <c:dPt>
            <c:idx val="73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3-47D4-405D-84D4-DBC76E5E7AF8}"/>
              </c:ext>
            </c:extLst>
          </c:dPt>
          <c:dPt>
            <c:idx val="74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5-47D4-405D-84D4-DBC76E5E7AF8}"/>
              </c:ext>
            </c:extLst>
          </c:dPt>
          <c:dPt>
            <c:idx val="75"/>
            <c:bubble3D val="0"/>
            <c:spPr>
              <a:gradFill>
                <a:gsLst>
                  <a:gs pos="100000">
                    <a:schemeClr val="accent4">
                      <a:lumMod val="8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7-47D4-405D-84D4-DBC76E5E7AF8}"/>
              </c:ext>
            </c:extLst>
          </c:dPt>
          <c:dPt>
            <c:idx val="76"/>
            <c:bubble3D val="0"/>
            <c:spPr>
              <a:gradFill>
                <a:gsLst>
                  <a:gs pos="100000">
                    <a:schemeClr val="accent5">
                      <a:lumMod val="8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9-47D4-405D-84D4-DBC76E5E7AF8}"/>
              </c:ext>
            </c:extLst>
          </c:dPt>
          <c:dPt>
            <c:idx val="77"/>
            <c:bubble3D val="0"/>
            <c:spPr>
              <a:gradFill>
                <a:gsLst>
                  <a:gs pos="100000">
                    <a:schemeClr val="accent6">
                      <a:lumMod val="8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B-47D4-405D-84D4-DBC76E5E7AF8}"/>
              </c:ext>
            </c:extLst>
          </c:dPt>
          <c:dPt>
            <c:idx val="78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D-47D4-405D-84D4-DBC76E5E7AF8}"/>
              </c:ext>
            </c:extLst>
          </c:dPt>
          <c:dPt>
            <c:idx val="79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F-47D4-405D-84D4-DBC76E5E7AF8}"/>
              </c:ext>
            </c:extLst>
          </c:dPt>
          <c:dPt>
            <c:idx val="80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1-47D4-405D-84D4-DBC76E5E7AF8}"/>
              </c:ext>
            </c:extLst>
          </c:dPt>
          <c:dPt>
            <c:idx val="81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3-47D4-405D-84D4-DBC76E5E7AF8}"/>
              </c:ext>
            </c:extLst>
          </c:dPt>
          <c:dPt>
            <c:idx val="82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5-47D4-405D-84D4-DBC76E5E7AF8}"/>
              </c:ext>
            </c:extLst>
          </c:dPt>
          <c:dPt>
            <c:idx val="83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7-47D4-405D-84D4-DBC76E5E7AF8}"/>
              </c:ext>
            </c:extLst>
          </c:dPt>
          <c:dPt>
            <c:idx val="84"/>
            <c:bubble3D val="0"/>
            <c:spPr>
              <a:gradFill>
                <a:gsLst>
                  <a:gs pos="100000">
                    <a:schemeClr val="accent1">
                      <a:lumMod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9-47D4-405D-84D4-DBC76E5E7AF8}"/>
              </c:ext>
            </c:extLst>
          </c:dPt>
          <c:dPt>
            <c:idx val="85"/>
            <c:bubble3D val="0"/>
            <c:spPr>
              <a:gradFill>
                <a:gsLst>
                  <a:gs pos="100000">
                    <a:schemeClr val="accent2">
                      <a:lumMod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B-47D4-405D-84D4-DBC76E5E7AF8}"/>
              </c:ext>
            </c:extLst>
          </c:dPt>
          <c:dPt>
            <c:idx val="86"/>
            <c:bubble3D val="0"/>
            <c:spPr>
              <a:gradFill>
                <a:gsLst>
                  <a:gs pos="100000">
                    <a:schemeClr val="accent3">
                      <a:lumMod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D-47D4-405D-84D4-DBC76E5E7AF8}"/>
              </c:ext>
            </c:extLst>
          </c:dPt>
          <c:dPt>
            <c:idx val="87"/>
            <c:bubble3D val="0"/>
            <c:spPr>
              <a:gradFill>
                <a:gsLst>
                  <a:gs pos="100000">
                    <a:schemeClr val="accent4">
                      <a:lumMod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F-47D4-405D-84D4-DBC76E5E7AF8}"/>
              </c:ext>
            </c:extLst>
          </c:dPt>
          <c:dPt>
            <c:idx val="88"/>
            <c:bubble3D val="0"/>
            <c:spPr>
              <a:gradFill>
                <a:gsLst>
                  <a:gs pos="100000">
                    <a:schemeClr val="accent5">
                      <a:lumMod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1-47D4-405D-84D4-DBC76E5E7AF8}"/>
              </c:ext>
            </c:extLst>
          </c:dPt>
          <c:dPt>
            <c:idx val="89"/>
            <c:bubble3D val="0"/>
            <c:spPr>
              <a:gradFill>
                <a:gsLst>
                  <a:gs pos="100000">
                    <a:schemeClr val="accent6">
                      <a:lumMod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3-47D4-405D-84D4-DBC76E5E7AF8}"/>
              </c:ext>
            </c:extLst>
          </c:dPt>
          <c:dPt>
            <c:idx val="90"/>
            <c:bubble3D val="0"/>
            <c:spPr>
              <a:gradFill>
                <a:gsLst>
                  <a:gs pos="100000">
                    <a:schemeClr val="accent1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5-47D4-405D-84D4-DBC76E5E7AF8}"/>
              </c:ext>
            </c:extLst>
          </c:dPt>
          <c:dPt>
            <c:idx val="91"/>
            <c:bubble3D val="0"/>
            <c:spPr>
              <a:gradFill>
                <a:gsLst>
                  <a:gs pos="100000">
                    <a:schemeClr val="accent2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7-47D4-405D-84D4-DBC76E5E7AF8}"/>
              </c:ext>
            </c:extLst>
          </c:dPt>
          <c:dPt>
            <c:idx val="92"/>
            <c:bubble3D val="0"/>
            <c:spPr>
              <a:gradFill>
                <a:gsLst>
                  <a:gs pos="100000">
                    <a:schemeClr val="accent3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9-47D4-405D-84D4-DBC76E5E7AF8}"/>
              </c:ext>
            </c:extLst>
          </c:dPt>
          <c:dPt>
            <c:idx val="93"/>
            <c:bubble3D val="0"/>
            <c:spPr>
              <a:gradFill>
                <a:gsLst>
                  <a:gs pos="100000">
                    <a:schemeClr val="accent4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B-47D4-405D-84D4-DBC76E5E7AF8}"/>
              </c:ext>
            </c:extLst>
          </c:dPt>
          <c:dPt>
            <c:idx val="94"/>
            <c:bubble3D val="0"/>
            <c:spPr>
              <a:gradFill>
                <a:gsLst>
                  <a:gs pos="100000">
                    <a:schemeClr val="accent5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D-47D4-405D-84D4-DBC76E5E7AF8}"/>
              </c:ext>
            </c:extLst>
          </c:dPt>
          <c:dPt>
            <c:idx val="95"/>
            <c:bubble3D val="0"/>
            <c:spPr>
              <a:gradFill>
                <a:gsLst>
                  <a:gs pos="100000">
                    <a:schemeClr val="accent6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F-47D4-405D-84D4-DBC76E5E7AF8}"/>
              </c:ext>
            </c:extLst>
          </c:dPt>
          <c:dPt>
            <c:idx val="96"/>
            <c:bubble3D val="0"/>
            <c:spPr>
              <a:gradFill>
                <a:gsLst>
                  <a:gs pos="100000">
                    <a:schemeClr val="accent1">
                      <a:lumMod val="7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1-47D4-405D-84D4-DBC76E5E7AF8}"/>
              </c:ext>
            </c:extLst>
          </c:dPt>
          <c:dPt>
            <c:idx val="97"/>
            <c:bubble3D val="0"/>
            <c:spPr>
              <a:gradFill>
                <a:gsLst>
                  <a:gs pos="100000">
                    <a:schemeClr val="accent2">
                      <a:lumMod val="7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3-47D4-405D-84D4-DBC76E5E7AF8}"/>
              </c:ext>
            </c:extLst>
          </c:dPt>
          <c:dPt>
            <c:idx val="98"/>
            <c:bubble3D val="0"/>
            <c:spPr>
              <a:gradFill>
                <a:gsLst>
                  <a:gs pos="100000">
                    <a:schemeClr val="accent3">
                      <a:lumMod val="7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5-47D4-405D-84D4-DBC76E5E7AF8}"/>
              </c:ext>
            </c:extLst>
          </c:dPt>
          <c:dPt>
            <c:idx val="99"/>
            <c:bubble3D val="0"/>
            <c:spPr>
              <a:gradFill>
                <a:gsLst>
                  <a:gs pos="100000">
                    <a:schemeClr val="accent4">
                      <a:lumMod val="7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7-47D4-405D-84D4-DBC76E5E7AF8}"/>
              </c:ext>
            </c:extLst>
          </c:dPt>
          <c:dPt>
            <c:idx val="100"/>
            <c:bubble3D val="0"/>
            <c:spPr>
              <a:gradFill>
                <a:gsLst>
                  <a:gs pos="100000">
                    <a:schemeClr val="accent5">
                      <a:lumMod val="7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9-47D4-405D-84D4-DBC76E5E7AF8}"/>
              </c:ext>
            </c:extLst>
          </c:dPt>
          <c:dPt>
            <c:idx val="101"/>
            <c:bubble3D val="0"/>
            <c:spPr>
              <a:gradFill>
                <a:gsLst>
                  <a:gs pos="100000">
                    <a:schemeClr val="accent6">
                      <a:lumMod val="7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B-47D4-405D-84D4-DBC76E5E7AF8}"/>
              </c:ext>
            </c:extLst>
          </c:dPt>
          <c:dPt>
            <c:idx val="102"/>
            <c:bubble3D val="0"/>
            <c:spPr>
              <a:gradFill>
                <a:gsLst>
                  <a:gs pos="100000">
                    <a:schemeClr val="accent1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D-47D4-405D-84D4-DBC76E5E7AF8}"/>
              </c:ext>
            </c:extLst>
          </c:dPt>
          <c:dPt>
            <c:idx val="103"/>
            <c:bubble3D val="0"/>
            <c:spPr>
              <a:gradFill>
                <a:gsLst>
                  <a:gs pos="100000">
                    <a:schemeClr val="accent2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F-47D4-405D-84D4-DBC76E5E7AF8}"/>
              </c:ext>
            </c:extLst>
          </c:dPt>
          <c:dPt>
            <c:idx val="104"/>
            <c:bubble3D val="0"/>
            <c:spPr>
              <a:gradFill>
                <a:gsLst>
                  <a:gs pos="100000">
                    <a:schemeClr val="accent3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1-47D4-405D-84D4-DBC76E5E7AF8}"/>
              </c:ext>
            </c:extLst>
          </c:dPt>
          <c:dPt>
            <c:idx val="105"/>
            <c:bubble3D val="0"/>
            <c:spPr>
              <a:gradFill>
                <a:gsLst>
                  <a:gs pos="100000">
                    <a:schemeClr val="accent4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3-47D4-405D-84D4-DBC76E5E7AF8}"/>
              </c:ext>
            </c:extLst>
          </c:dPt>
          <c:dPt>
            <c:idx val="106"/>
            <c:bubble3D val="0"/>
            <c:spPr>
              <a:gradFill>
                <a:gsLst>
                  <a:gs pos="100000">
                    <a:schemeClr val="accent5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5-47D4-405D-84D4-DBC76E5E7AF8}"/>
              </c:ext>
            </c:extLst>
          </c:dPt>
          <c:dPt>
            <c:idx val="107"/>
            <c:bubble3D val="0"/>
            <c:spPr>
              <a:gradFill>
                <a:gsLst>
                  <a:gs pos="100000">
                    <a:schemeClr val="accent6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7-47D4-405D-84D4-DBC76E5E7AF8}"/>
              </c:ext>
            </c:extLst>
          </c:dPt>
          <c:dPt>
            <c:idx val="108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9-47D4-405D-84D4-DBC76E5E7AF8}"/>
              </c:ext>
            </c:extLst>
          </c:dPt>
          <c:dPt>
            <c:idx val="109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B-47D4-405D-84D4-DBC76E5E7AF8}"/>
              </c:ext>
            </c:extLst>
          </c:dPt>
          <c:dPt>
            <c:idx val="110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D-47D4-405D-84D4-DBC76E5E7AF8}"/>
              </c:ext>
            </c:extLst>
          </c:dPt>
          <c:dPt>
            <c:idx val="111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F-47D4-405D-84D4-DBC76E5E7AF8}"/>
              </c:ext>
            </c:extLst>
          </c:dPt>
          <c:dPt>
            <c:idx val="112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1-47D4-405D-84D4-DBC76E5E7AF8}"/>
              </c:ext>
            </c:extLst>
          </c:dPt>
          <c:dPt>
            <c:idx val="113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3-47D4-405D-84D4-DBC76E5E7AF8}"/>
              </c:ext>
            </c:extLst>
          </c:dPt>
          <c:dPt>
            <c:idx val="114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5-47D4-405D-84D4-DBC76E5E7AF8}"/>
              </c:ext>
            </c:extLst>
          </c:dPt>
          <c:dPt>
            <c:idx val="115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7-47D4-405D-84D4-DBC76E5E7AF8}"/>
              </c:ext>
            </c:extLst>
          </c:dPt>
          <c:dPt>
            <c:idx val="116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9-47D4-405D-84D4-DBC76E5E7AF8}"/>
              </c:ext>
            </c:extLst>
          </c:dPt>
          <c:dPt>
            <c:idx val="117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B-47D4-405D-84D4-DBC76E5E7AF8}"/>
              </c:ext>
            </c:extLst>
          </c:dPt>
          <c:dPt>
            <c:idx val="118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D-47D4-405D-84D4-DBC76E5E7AF8}"/>
              </c:ext>
            </c:extLst>
          </c:dPt>
          <c:dPt>
            <c:idx val="119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F-47D4-405D-84D4-DBC76E5E7AF8}"/>
              </c:ext>
            </c:extLst>
          </c:dPt>
          <c:dPt>
            <c:idx val="120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1-47D4-405D-84D4-DBC76E5E7AF8}"/>
              </c:ext>
            </c:extLst>
          </c:dPt>
          <c:dPt>
            <c:idx val="121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3-47D4-405D-84D4-DBC76E5E7AF8}"/>
              </c:ext>
            </c:extLst>
          </c:dPt>
          <c:dPt>
            <c:idx val="122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5-47D4-405D-84D4-DBC76E5E7AF8}"/>
              </c:ext>
            </c:extLst>
          </c:dPt>
          <c:dPt>
            <c:idx val="123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7-47D4-405D-84D4-DBC76E5E7AF8}"/>
              </c:ext>
            </c:extLst>
          </c:dPt>
          <c:dPt>
            <c:idx val="124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9-47D4-405D-84D4-DBC76E5E7AF8}"/>
              </c:ext>
            </c:extLst>
          </c:dPt>
          <c:dPt>
            <c:idx val="125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B-47D4-405D-84D4-DBC76E5E7AF8}"/>
              </c:ext>
            </c:extLst>
          </c:dPt>
          <c:dPt>
            <c:idx val="126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D-47D4-405D-84D4-DBC76E5E7AF8}"/>
              </c:ext>
            </c:extLst>
          </c:dPt>
          <c:dPt>
            <c:idx val="127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F-47D4-405D-84D4-DBC76E5E7AF8}"/>
              </c:ext>
            </c:extLst>
          </c:dPt>
          <c:dPt>
            <c:idx val="128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1-47D4-405D-84D4-DBC76E5E7AF8}"/>
              </c:ext>
            </c:extLst>
          </c:dPt>
          <c:dPt>
            <c:idx val="129"/>
            <c:bubble3D val="0"/>
            <c:spPr>
              <a:gradFill>
                <a:gsLst>
                  <a:gs pos="100000">
                    <a:schemeClr val="accent4">
                      <a:lumMod val="8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3-47D4-405D-84D4-DBC76E5E7AF8}"/>
              </c:ext>
            </c:extLst>
          </c:dPt>
          <c:dPt>
            <c:idx val="130"/>
            <c:bubble3D val="0"/>
            <c:spPr>
              <a:gradFill>
                <a:gsLst>
                  <a:gs pos="100000">
                    <a:schemeClr val="accent5">
                      <a:lumMod val="8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5-47D4-405D-84D4-DBC76E5E7AF8}"/>
              </c:ext>
            </c:extLst>
          </c:dPt>
          <c:dPt>
            <c:idx val="131"/>
            <c:bubble3D val="0"/>
            <c:spPr>
              <a:gradFill>
                <a:gsLst>
                  <a:gs pos="100000">
                    <a:schemeClr val="accent6">
                      <a:lumMod val="8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7-47D4-405D-84D4-DBC76E5E7AF8}"/>
              </c:ext>
            </c:extLst>
          </c:dPt>
          <c:dPt>
            <c:idx val="132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9-47D4-405D-84D4-DBC76E5E7AF8}"/>
              </c:ext>
            </c:extLst>
          </c:dPt>
          <c:dPt>
            <c:idx val="133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B-47D4-405D-84D4-DBC76E5E7AF8}"/>
              </c:ext>
            </c:extLst>
          </c:dPt>
          <c:dPt>
            <c:idx val="134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D-47D4-405D-84D4-DBC76E5E7AF8}"/>
              </c:ext>
            </c:extLst>
          </c:dPt>
          <c:dPt>
            <c:idx val="135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F-47D4-405D-84D4-DBC76E5E7AF8}"/>
              </c:ext>
            </c:extLst>
          </c:dPt>
          <c:dPt>
            <c:idx val="136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1-47D4-405D-84D4-DBC76E5E7AF8}"/>
              </c:ext>
            </c:extLst>
          </c:dPt>
          <c:dPt>
            <c:idx val="137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3-47D4-405D-84D4-DBC76E5E7AF8}"/>
              </c:ext>
            </c:extLst>
          </c:dPt>
          <c:dPt>
            <c:idx val="138"/>
            <c:bubble3D val="0"/>
            <c:spPr>
              <a:gradFill>
                <a:gsLst>
                  <a:gs pos="100000">
                    <a:schemeClr val="accent1">
                      <a:lumMod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5-47D4-405D-84D4-DBC76E5E7AF8}"/>
              </c:ext>
            </c:extLst>
          </c:dPt>
          <c:dPt>
            <c:idx val="139"/>
            <c:bubble3D val="0"/>
            <c:spPr>
              <a:gradFill>
                <a:gsLst>
                  <a:gs pos="100000">
                    <a:schemeClr val="accent2">
                      <a:lumMod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7-47D4-405D-84D4-DBC76E5E7AF8}"/>
              </c:ext>
            </c:extLst>
          </c:dPt>
          <c:dPt>
            <c:idx val="140"/>
            <c:bubble3D val="0"/>
            <c:spPr>
              <a:gradFill>
                <a:gsLst>
                  <a:gs pos="100000">
                    <a:schemeClr val="accent3">
                      <a:lumMod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9-47D4-405D-84D4-DBC76E5E7AF8}"/>
              </c:ext>
            </c:extLst>
          </c:dPt>
          <c:dPt>
            <c:idx val="141"/>
            <c:bubble3D val="0"/>
            <c:spPr>
              <a:gradFill>
                <a:gsLst>
                  <a:gs pos="100000">
                    <a:schemeClr val="accent4">
                      <a:lumMod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B-47D4-405D-84D4-DBC76E5E7AF8}"/>
              </c:ext>
            </c:extLst>
          </c:dPt>
          <c:dPt>
            <c:idx val="142"/>
            <c:bubble3D val="0"/>
            <c:spPr>
              <a:gradFill>
                <a:gsLst>
                  <a:gs pos="100000">
                    <a:schemeClr val="accent5">
                      <a:lumMod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D-47D4-405D-84D4-DBC76E5E7AF8}"/>
              </c:ext>
            </c:extLst>
          </c:dPt>
          <c:dPt>
            <c:idx val="143"/>
            <c:bubble3D val="0"/>
            <c:spPr>
              <a:gradFill>
                <a:gsLst>
                  <a:gs pos="100000">
                    <a:schemeClr val="accent6">
                      <a:lumMod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F-47D4-405D-84D4-DBC76E5E7AF8}"/>
              </c:ext>
            </c:extLst>
          </c:dPt>
          <c:dPt>
            <c:idx val="144"/>
            <c:bubble3D val="0"/>
            <c:spPr>
              <a:gradFill>
                <a:gsLst>
                  <a:gs pos="100000">
                    <a:schemeClr val="accent1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1-47D4-405D-84D4-DBC76E5E7AF8}"/>
              </c:ext>
            </c:extLst>
          </c:dPt>
          <c:dPt>
            <c:idx val="145"/>
            <c:bubble3D val="0"/>
            <c:spPr>
              <a:gradFill>
                <a:gsLst>
                  <a:gs pos="100000">
                    <a:schemeClr val="accent2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3-47D4-405D-84D4-DBC76E5E7AF8}"/>
              </c:ext>
            </c:extLst>
          </c:dPt>
          <c:dPt>
            <c:idx val="146"/>
            <c:bubble3D val="0"/>
            <c:spPr>
              <a:gradFill>
                <a:gsLst>
                  <a:gs pos="100000">
                    <a:schemeClr val="accent3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5-47D4-405D-84D4-DBC76E5E7AF8}"/>
              </c:ext>
            </c:extLst>
          </c:dPt>
          <c:dPt>
            <c:idx val="147"/>
            <c:bubble3D val="0"/>
            <c:spPr>
              <a:gradFill>
                <a:gsLst>
                  <a:gs pos="100000">
                    <a:schemeClr val="accent4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7-47D4-405D-84D4-DBC76E5E7AF8}"/>
              </c:ext>
            </c:extLst>
          </c:dPt>
          <c:dPt>
            <c:idx val="148"/>
            <c:bubble3D val="0"/>
            <c:spPr>
              <a:gradFill>
                <a:gsLst>
                  <a:gs pos="100000">
                    <a:schemeClr val="accent5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9-47D4-405D-84D4-DBC76E5E7AF8}"/>
              </c:ext>
            </c:extLst>
          </c:dPt>
          <c:dPt>
            <c:idx val="149"/>
            <c:bubble3D val="0"/>
            <c:spPr>
              <a:gradFill>
                <a:gsLst>
                  <a:gs pos="100000">
                    <a:schemeClr val="accent6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B-47D4-405D-84D4-DBC76E5E7AF8}"/>
              </c:ext>
            </c:extLst>
          </c:dPt>
          <c:dPt>
            <c:idx val="150"/>
            <c:bubble3D val="0"/>
            <c:spPr>
              <a:gradFill>
                <a:gsLst>
                  <a:gs pos="100000">
                    <a:schemeClr val="accent1">
                      <a:lumMod val="7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D-47D4-405D-84D4-DBC76E5E7AF8}"/>
              </c:ext>
            </c:extLst>
          </c:dPt>
          <c:dPt>
            <c:idx val="151"/>
            <c:bubble3D val="0"/>
            <c:spPr>
              <a:gradFill>
                <a:gsLst>
                  <a:gs pos="100000">
                    <a:schemeClr val="accent2">
                      <a:lumMod val="7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F-47D4-405D-84D4-DBC76E5E7AF8}"/>
              </c:ext>
            </c:extLst>
          </c:dPt>
          <c:dPt>
            <c:idx val="152"/>
            <c:bubble3D val="0"/>
            <c:spPr>
              <a:gradFill>
                <a:gsLst>
                  <a:gs pos="100000">
                    <a:schemeClr val="accent3">
                      <a:lumMod val="7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1-47D4-405D-84D4-DBC76E5E7AF8}"/>
              </c:ext>
            </c:extLst>
          </c:dPt>
          <c:dPt>
            <c:idx val="153"/>
            <c:bubble3D val="0"/>
            <c:spPr>
              <a:gradFill>
                <a:gsLst>
                  <a:gs pos="100000">
                    <a:schemeClr val="accent4">
                      <a:lumMod val="7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3-47D4-405D-84D4-DBC76E5E7AF8}"/>
              </c:ext>
            </c:extLst>
          </c:dPt>
          <c:dPt>
            <c:idx val="154"/>
            <c:bubble3D val="0"/>
            <c:spPr>
              <a:gradFill>
                <a:gsLst>
                  <a:gs pos="100000">
                    <a:schemeClr val="accent5">
                      <a:lumMod val="7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5-47D4-405D-84D4-DBC76E5E7AF8}"/>
              </c:ext>
            </c:extLst>
          </c:dPt>
          <c:dPt>
            <c:idx val="155"/>
            <c:bubble3D val="0"/>
            <c:spPr>
              <a:gradFill>
                <a:gsLst>
                  <a:gs pos="100000">
                    <a:schemeClr val="accent6">
                      <a:lumMod val="7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7-47D4-405D-84D4-DBC76E5E7AF8}"/>
              </c:ext>
            </c:extLst>
          </c:dPt>
          <c:dPt>
            <c:idx val="156"/>
            <c:bubble3D val="0"/>
            <c:spPr>
              <a:gradFill>
                <a:gsLst>
                  <a:gs pos="100000">
                    <a:schemeClr val="accent1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9-47D4-405D-84D4-DBC76E5E7AF8}"/>
              </c:ext>
            </c:extLst>
          </c:dPt>
          <c:dPt>
            <c:idx val="157"/>
            <c:bubble3D val="0"/>
            <c:spPr>
              <a:gradFill>
                <a:gsLst>
                  <a:gs pos="100000">
                    <a:schemeClr val="accent2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B-47D4-405D-84D4-DBC76E5E7AF8}"/>
              </c:ext>
            </c:extLst>
          </c:dPt>
          <c:dPt>
            <c:idx val="158"/>
            <c:bubble3D val="0"/>
            <c:spPr>
              <a:gradFill>
                <a:gsLst>
                  <a:gs pos="100000">
                    <a:schemeClr val="accent3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D-47D4-405D-84D4-DBC76E5E7AF8}"/>
              </c:ext>
            </c:extLst>
          </c:dPt>
          <c:dPt>
            <c:idx val="159"/>
            <c:bubble3D val="0"/>
            <c:spPr>
              <a:gradFill>
                <a:gsLst>
                  <a:gs pos="100000">
                    <a:schemeClr val="accent4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F-47D4-405D-84D4-DBC76E5E7AF8}"/>
              </c:ext>
            </c:extLst>
          </c:dPt>
          <c:dPt>
            <c:idx val="160"/>
            <c:bubble3D val="0"/>
            <c:spPr>
              <a:gradFill>
                <a:gsLst>
                  <a:gs pos="100000">
                    <a:schemeClr val="accent5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1-47D4-405D-84D4-DBC76E5E7AF8}"/>
              </c:ext>
            </c:extLst>
          </c:dPt>
          <c:dPt>
            <c:idx val="161"/>
            <c:bubble3D val="0"/>
            <c:spPr>
              <a:gradFill>
                <a:gsLst>
                  <a:gs pos="100000">
                    <a:schemeClr val="accent6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3-47D4-405D-84D4-DBC76E5E7AF8}"/>
              </c:ext>
            </c:extLst>
          </c:dPt>
          <c:dPt>
            <c:idx val="162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5-47D4-405D-84D4-DBC76E5E7AF8}"/>
              </c:ext>
            </c:extLst>
          </c:dPt>
          <c:dPt>
            <c:idx val="163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7-47D4-405D-84D4-DBC76E5E7AF8}"/>
              </c:ext>
            </c:extLst>
          </c:dPt>
          <c:dPt>
            <c:idx val="164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9-47D4-405D-84D4-DBC76E5E7AF8}"/>
              </c:ext>
            </c:extLst>
          </c:dPt>
          <c:dPt>
            <c:idx val="165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B-47D4-405D-84D4-DBC76E5E7AF8}"/>
              </c:ext>
            </c:extLst>
          </c:dPt>
          <c:dPt>
            <c:idx val="166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D-47D4-405D-84D4-DBC76E5E7AF8}"/>
              </c:ext>
            </c:extLst>
          </c:dPt>
          <c:dPt>
            <c:idx val="167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F-47D4-405D-84D4-DBC76E5E7AF8}"/>
              </c:ext>
            </c:extLst>
          </c:dPt>
          <c:dPt>
            <c:idx val="168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1-47D4-405D-84D4-DBC76E5E7AF8}"/>
              </c:ext>
            </c:extLst>
          </c:dPt>
          <c:dPt>
            <c:idx val="169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3-47D4-405D-84D4-DBC76E5E7AF8}"/>
              </c:ext>
            </c:extLst>
          </c:dPt>
          <c:dPt>
            <c:idx val="170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5-47D4-405D-84D4-DBC76E5E7AF8}"/>
              </c:ext>
            </c:extLst>
          </c:dPt>
          <c:dPt>
            <c:idx val="171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7-47D4-405D-84D4-DBC76E5E7AF8}"/>
              </c:ext>
            </c:extLst>
          </c:dPt>
          <c:dPt>
            <c:idx val="172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9-47D4-405D-84D4-DBC76E5E7AF8}"/>
              </c:ext>
            </c:extLst>
          </c:dPt>
          <c:dLbls>
            <c:dLbl>
              <c:idx val="0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D4-405D-84D4-DBC76E5E7AF8}"/>
                </c:ext>
              </c:extLst>
            </c:dLbl>
            <c:dLbl>
              <c:idx val="1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7D4-405D-84D4-DBC76E5E7AF8}"/>
                </c:ext>
              </c:extLst>
            </c:dLbl>
            <c:dLbl>
              <c:idx val="2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7D4-405D-84D4-DBC76E5E7AF8}"/>
                </c:ext>
              </c:extLst>
            </c:dLbl>
            <c:dLbl>
              <c:idx val="3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7D4-405D-84D4-DBC76E5E7AF8}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'18-45岁疾病数量'!$A$1:$A$173</c:f>
              <c:strCache>
                <c:ptCount val="173"/>
                <c:pt idx="0">
                  <c:v>产科综合</c:v>
                </c:pt>
                <c:pt idx="1">
                  <c:v>妇科综合</c:v>
                </c:pt>
                <c:pt idx="2">
                  <c:v>月经不调</c:v>
                </c:pt>
                <c:pt idx="3">
                  <c:v>男科</c:v>
                </c:pt>
                <c:pt idx="4">
                  <c:v>皮肤综合</c:v>
                </c:pt>
                <c:pt idx="5">
                  <c:v>白癜风</c:v>
                </c:pt>
                <c:pt idx="6">
                  <c:v>眼科</c:v>
                </c:pt>
                <c:pt idx="7">
                  <c:v>牙科</c:v>
                </c:pt>
                <c:pt idx="8">
                  <c:v>中医综合</c:v>
                </c:pt>
                <c:pt idx="9">
                  <c:v>呼吸内科</c:v>
                </c:pt>
                <c:pt idx="10">
                  <c:v>耳鼻喉科</c:v>
                </c:pt>
                <c:pt idx="11">
                  <c:v>人流</c:v>
                </c:pt>
                <c:pt idx="12">
                  <c:v>癫痫病</c:v>
                </c:pt>
                <c:pt idx="13">
                  <c:v>胃肠疾病</c:v>
                </c:pt>
                <c:pt idx="14">
                  <c:v>骨科</c:v>
                </c:pt>
                <c:pt idx="15">
                  <c:v>口腔科</c:v>
                </c:pt>
                <c:pt idx="16">
                  <c:v>普外科</c:v>
                </c:pt>
                <c:pt idx="17">
                  <c:v>肝病</c:v>
                </c:pt>
                <c:pt idx="18">
                  <c:v>泌尿外科</c:v>
                </c:pt>
                <c:pt idx="19">
                  <c:v>消化内科</c:v>
                </c:pt>
                <c:pt idx="20">
                  <c:v>妇科炎症</c:v>
                </c:pt>
                <c:pt idx="21">
                  <c:v>肛肠疾病</c:v>
                </c:pt>
                <c:pt idx="22">
                  <c:v>艾滋病</c:v>
                </c:pt>
                <c:pt idx="23">
                  <c:v>体检</c:v>
                </c:pt>
                <c:pt idx="24">
                  <c:v>不孕不育</c:v>
                </c:pt>
                <c:pt idx="25">
                  <c:v>传染科综合</c:v>
                </c:pt>
                <c:pt idx="26">
                  <c:v>妇产科其它</c:v>
                </c:pt>
                <c:pt idx="27">
                  <c:v>生活起居</c:v>
                </c:pt>
                <c:pt idx="28">
                  <c:v>失眠抑郁</c:v>
                </c:pt>
                <c:pt idx="29">
                  <c:v>心脏病</c:v>
                </c:pt>
                <c:pt idx="30">
                  <c:v>乳腺外科</c:v>
                </c:pt>
                <c:pt idx="31">
                  <c:v>鼻炎</c:v>
                </c:pt>
                <c:pt idx="32">
                  <c:v>内科其它</c:v>
                </c:pt>
                <c:pt idx="33">
                  <c:v>两性健康</c:v>
                </c:pt>
                <c:pt idx="34">
                  <c:v>心血管内科</c:v>
                </c:pt>
                <c:pt idx="35">
                  <c:v>牙周炎</c:v>
                </c:pt>
                <c:pt idx="36">
                  <c:v>乙肝</c:v>
                </c:pt>
                <c:pt idx="37">
                  <c:v>强直性脊柱炎</c:v>
                </c:pt>
                <c:pt idx="38">
                  <c:v>小儿内科</c:v>
                </c:pt>
                <c:pt idx="39">
                  <c:v>综合</c:v>
                </c:pt>
                <c:pt idx="40">
                  <c:v>流感</c:v>
                </c:pt>
                <c:pt idx="41">
                  <c:v>结石科</c:v>
                </c:pt>
                <c:pt idx="42">
                  <c:v>肿瘤科</c:v>
                </c:pt>
                <c:pt idx="43">
                  <c:v>神经内科</c:v>
                </c:pt>
                <c:pt idx="44">
                  <c:v>结核病</c:v>
                </c:pt>
                <c:pt idx="45">
                  <c:v>生殖孕育</c:v>
                </c:pt>
                <c:pt idx="46">
                  <c:v>男性不育</c:v>
                </c:pt>
                <c:pt idx="47">
                  <c:v>帮助选择</c:v>
                </c:pt>
                <c:pt idx="48">
                  <c:v>宫颈糜烂</c:v>
                </c:pt>
                <c:pt idx="49">
                  <c:v>血液内科</c:v>
                </c:pt>
                <c:pt idx="50">
                  <c:v>整形美容其它</c:v>
                </c:pt>
                <c:pt idx="51">
                  <c:v>心理咨询</c:v>
                </c:pt>
                <c:pt idx="52">
                  <c:v>肾内科</c:v>
                </c:pt>
                <c:pt idx="53">
                  <c:v>颈椎病</c:v>
                </c:pt>
                <c:pt idx="54">
                  <c:v>产后妇科</c:v>
                </c:pt>
                <c:pt idx="55">
                  <c:v>痛经</c:v>
                </c:pt>
                <c:pt idx="56">
                  <c:v>烧烫伤</c:v>
                </c:pt>
                <c:pt idx="57">
                  <c:v>近视</c:v>
                </c:pt>
                <c:pt idx="58">
                  <c:v>精神科综合</c:v>
                </c:pt>
                <c:pt idx="59">
                  <c:v>早泄</c:v>
                </c:pt>
                <c:pt idx="60">
                  <c:v>小儿综合</c:v>
                </c:pt>
                <c:pt idx="61">
                  <c:v>面部整形</c:v>
                </c:pt>
                <c:pt idx="62">
                  <c:v>外科其它</c:v>
                </c:pt>
                <c:pt idx="63">
                  <c:v>高血压</c:v>
                </c:pt>
                <c:pt idx="64">
                  <c:v>减肥瘦身</c:v>
                </c:pt>
                <c:pt idx="65">
                  <c:v>糖尿病</c:v>
                </c:pt>
                <c:pt idx="66">
                  <c:v>生发</c:v>
                </c:pt>
                <c:pt idx="67">
                  <c:v>皮肤过敏</c:v>
                </c:pt>
                <c:pt idx="68">
                  <c:v>化妆品</c:v>
                </c:pt>
                <c:pt idx="69">
                  <c:v>咽炎</c:v>
                </c:pt>
                <c:pt idx="70">
                  <c:v>痤疮</c:v>
                </c:pt>
                <c:pt idx="71">
                  <c:v>口腔溃疡</c:v>
                </c:pt>
                <c:pt idx="72">
                  <c:v>植发</c:v>
                </c:pt>
                <c:pt idx="73">
                  <c:v>社交恐慌</c:v>
                </c:pt>
                <c:pt idx="74">
                  <c:v>狂犬病</c:v>
                </c:pt>
                <c:pt idx="75">
                  <c:v>颈腰椎病</c:v>
                </c:pt>
                <c:pt idx="76">
                  <c:v>针灸按摩</c:v>
                </c:pt>
                <c:pt idx="77">
                  <c:v>疤痕</c:v>
                </c:pt>
                <c:pt idx="78">
                  <c:v>肾病综合征</c:v>
                </c:pt>
                <c:pt idx="79">
                  <c:v>心理科其它</c:v>
                </c:pt>
                <c:pt idx="80">
                  <c:v>胃炎</c:v>
                </c:pt>
                <c:pt idx="81">
                  <c:v>前列腺</c:v>
                </c:pt>
                <c:pt idx="82">
                  <c:v>头痛</c:v>
                </c:pt>
                <c:pt idx="83">
                  <c:v>斜视</c:v>
                </c:pt>
                <c:pt idx="84">
                  <c:v>风湿免疫</c:v>
                </c:pt>
                <c:pt idx="85">
                  <c:v>美白祛斑</c:v>
                </c:pt>
                <c:pt idx="86">
                  <c:v>丙肝</c:v>
                </c:pt>
                <c:pt idx="87">
                  <c:v>痛风</c:v>
                </c:pt>
                <c:pt idx="88">
                  <c:v>哮喘</c:v>
                </c:pt>
                <c:pt idx="89">
                  <c:v>中耳炎</c:v>
                </c:pt>
                <c:pt idx="90">
                  <c:v>寄生虫疾病</c:v>
                </c:pt>
                <c:pt idx="91">
                  <c:v>药品保健品其它</c:v>
                </c:pt>
                <c:pt idx="92">
                  <c:v>唇腭裂</c:v>
                </c:pt>
                <c:pt idx="93">
                  <c:v>尖锐湿疣</c:v>
                </c:pt>
                <c:pt idx="94">
                  <c:v>西药</c:v>
                </c:pt>
                <c:pt idx="95">
                  <c:v>阳痿</c:v>
                </c:pt>
                <c:pt idx="96">
                  <c:v>腰椎病</c:v>
                </c:pt>
                <c:pt idx="97">
                  <c:v>面瘫</c:v>
                </c:pt>
                <c:pt idx="98">
                  <c:v>保健品</c:v>
                </c:pt>
                <c:pt idx="99">
                  <c:v>腋臭</c:v>
                </c:pt>
                <c:pt idx="100">
                  <c:v>宫外孕</c:v>
                </c:pt>
                <c:pt idx="101">
                  <c:v>小儿眼科</c:v>
                </c:pt>
                <c:pt idx="102">
                  <c:v>心胸外科</c:v>
                </c:pt>
                <c:pt idx="103">
                  <c:v>女性不孕</c:v>
                </c:pt>
                <c:pt idx="104">
                  <c:v>性病综合</c:v>
                </c:pt>
                <c:pt idx="105">
                  <c:v>胆囊疾病</c:v>
                </c:pt>
                <c:pt idx="106">
                  <c:v>梅毒</c:v>
                </c:pt>
                <c:pt idx="107">
                  <c:v>眩晕科</c:v>
                </c:pt>
                <c:pt idx="108">
                  <c:v>股骨头坏死</c:v>
                </c:pt>
                <c:pt idx="109">
                  <c:v>重症肌无力</c:v>
                </c:pt>
                <c:pt idx="110">
                  <c:v>饮食营养</c:v>
                </c:pt>
                <c:pt idx="111">
                  <c:v>生殖器整形</c:v>
                </c:pt>
                <c:pt idx="112">
                  <c:v>胎记</c:v>
                </c:pt>
                <c:pt idx="113">
                  <c:v>小儿外科</c:v>
                </c:pt>
                <c:pt idx="114">
                  <c:v>心血管外科</c:v>
                </c:pt>
                <c:pt idx="115">
                  <c:v>内分泌</c:v>
                </c:pt>
                <c:pt idx="116">
                  <c:v>耳鸣耳聋</c:v>
                </c:pt>
                <c:pt idx="117">
                  <c:v>静脉曲张</c:v>
                </c:pt>
                <c:pt idx="118">
                  <c:v>肾积水</c:v>
                </c:pt>
                <c:pt idx="119">
                  <c:v>肝胆疾病</c:v>
                </c:pt>
                <c:pt idx="120">
                  <c:v>中医保健</c:v>
                </c:pt>
                <c:pt idx="121">
                  <c:v>流行性腮腺炎</c:v>
                </c:pt>
                <c:pt idx="122">
                  <c:v>宫颈疾病</c:v>
                </c:pt>
                <c:pt idx="124">
                  <c:v>肝硬化</c:v>
                </c:pt>
                <c:pt idx="125">
                  <c:v>性功能障碍</c:v>
                </c:pt>
                <c:pt idx="126">
                  <c:v>中医妇科</c:v>
                </c:pt>
                <c:pt idx="127">
                  <c:v>肝血管瘤</c:v>
                </c:pt>
                <c:pt idx="128">
                  <c:v>痔疮</c:v>
                </c:pt>
                <c:pt idx="129">
                  <c:v>生殖器疱疹</c:v>
                </c:pt>
                <c:pt idx="130">
                  <c:v>湿疹</c:v>
                </c:pt>
                <c:pt idx="131">
                  <c:v>斑秃</c:v>
                </c:pt>
                <c:pt idx="132">
                  <c:v>子宫肌瘤</c:v>
                </c:pt>
                <c:pt idx="133">
                  <c:v>口臭</c:v>
                </c:pt>
                <c:pt idx="134">
                  <c:v>甲状腺疾病</c:v>
                </c:pt>
                <c:pt idx="135">
                  <c:v>强迫症</c:v>
                </c:pt>
                <c:pt idx="136">
                  <c:v>大小三阳</c:v>
                </c:pt>
                <c:pt idx="137">
                  <c:v>白血病</c:v>
                </c:pt>
                <c:pt idx="138">
                  <c:v>荨麻疹</c:v>
                </c:pt>
                <c:pt idx="139">
                  <c:v>种植牙</c:v>
                </c:pt>
                <c:pt idx="140">
                  <c:v>肌肉萎缩</c:v>
                </c:pt>
                <c:pt idx="141">
                  <c:v>血管瘤</c:v>
                </c:pt>
                <c:pt idx="142">
                  <c:v>丰胸美体</c:v>
                </c:pt>
                <c:pt idx="143">
                  <c:v>口腔黏膜</c:v>
                </c:pt>
                <c:pt idx="144">
                  <c:v>精神分裂症</c:v>
                </c:pt>
                <c:pt idx="145">
                  <c:v>灰指甲</c:v>
                </c:pt>
                <c:pt idx="146">
                  <c:v>疝气</c:v>
                </c:pt>
                <c:pt idx="147">
                  <c:v>淋病</c:v>
                </c:pt>
                <c:pt idx="148">
                  <c:v>酒精肝</c:v>
                </c:pt>
                <c:pt idx="149">
                  <c:v>腰椎间盘突出</c:v>
                </c:pt>
                <c:pt idx="150">
                  <c:v>脑血管病</c:v>
                </c:pt>
                <c:pt idx="151">
                  <c:v>神经外科</c:v>
                </c:pt>
                <c:pt idx="152">
                  <c:v>水痘</c:v>
                </c:pt>
                <c:pt idx="153">
                  <c:v>截瘫</c:v>
                </c:pt>
                <c:pt idx="154">
                  <c:v>妄想症</c:v>
                </c:pt>
                <c:pt idx="155">
                  <c:v>卵巢囊肿</c:v>
                </c:pt>
                <c:pt idx="156">
                  <c:v>助孕技术</c:v>
                </c:pt>
                <c:pt idx="157">
                  <c:v>三叉神经痛</c:v>
                </c:pt>
                <c:pt idx="158">
                  <c:v>脑积水</c:v>
                </c:pt>
                <c:pt idx="159">
                  <c:v>脑萎缩</c:v>
                </c:pt>
                <c:pt idx="160">
                  <c:v>中风</c:v>
                </c:pt>
                <c:pt idx="161">
                  <c:v>外阴白斑</c:v>
                </c:pt>
                <c:pt idx="162">
                  <c:v>多动症</c:v>
                </c:pt>
                <c:pt idx="163">
                  <c:v>带状疱疹</c:v>
                </c:pt>
                <c:pt idx="164">
                  <c:v>心理障碍</c:v>
                </c:pt>
                <c:pt idx="165">
                  <c:v>性心理障碍</c:v>
                </c:pt>
                <c:pt idx="166">
                  <c:v>性早熟</c:v>
                </c:pt>
                <c:pt idx="167">
                  <c:v>更年期综合症</c:v>
                </c:pt>
                <c:pt idx="168">
                  <c:v>龋齿</c:v>
                </c:pt>
                <c:pt idx="169">
                  <c:v>牛皮癣</c:v>
                </c:pt>
                <c:pt idx="170">
                  <c:v>白内障</c:v>
                </c:pt>
                <c:pt idx="171">
                  <c:v>肝炎</c:v>
                </c:pt>
                <c:pt idx="172">
                  <c:v>不良嗜好</c:v>
                </c:pt>
              </c:strCache>
            </c:strRef>
          </c:cat>
          <c:val>
            <c:numRef>
              <c:f>'18-45岁疾病数量'!$B$1:$B$173</c:f>
              <c:numCache>
                <c:formatCode>General</c:formatCode>
                <c:ptCount val="173"/>
                <c:pt idx="0">
                  <c:v>525</c:v>
                </c:pt>
                <c:pt idx="1">
                  <c:v>296</c:v>
                </c:pt>
                <c:pt idx="2">
                  <c:v>195</c:v>
                </c:pt>
                <c:pt idx="3">
                  <c:v>128</c:v>
                </c:pt>
                <c:pt idx="4">
                  <c:v>114</c:v>
                </c:pt>
                <c:pt idx="5">
                  <c:v>106</c:v>
                </c:pt>
                <c:pt idx="6">
                  <c:v>102</c:v>
                </c:pt>
                <c:pt idx="7">
                  <c:v>90</c:v>
                </c:pt>
                <c:pt idx="8">
                  <c:v>87</c:v>
                </c:pt>
                <c:pt idx="9">
                  <c:v>87</c:v>
                </c:pt>
                <c:pt idx="10">
                  <c:v>84</c:v>
                </c:pt>
                <c:pt idx="11">
                  <c:v>82</c:v>
                </c:pt>
                <c:pt idx="12">
                  <c:v>64</c:v>
                </c:pt>
                <c:pt idx="13">
                  <c:v>63</c:v>
                </c:pt>
                <c:pt idx="14">
                  <c:v>60</c:v>
                </c:pt>
                <c:pt idx="15">
                  <c:v>60</c:v>
                </c:pt>
                <c:pt idx="16">
                  <c:v>60</c:v>
                </c:pt>
                <c:pt idx="17">
                  <c:v>57</c:v>
                </c:pt>
                <c:pt idx="18">
                  <c:v>48</c:v>
                </c:pt>
                <c:pt idx="19">
                  <c:v>44</c:v>
                </c:pt>
                <c:pt idx="20">
                  <c:v>44</c:v>
                </c:pt>
                <c:pt idx="21">
                  <c:v>44</c:v>
                </c:pt>
                <c:pt idx="22">
                  <c:v>41</c:v>
                </c:pt>
                <c:pt idx="23">
                  <c:v>41</c:v>
                </c:pt>
                <c:pt idx="24">
                  <c:v>40</c:v>
                </c:pt>
                <c:pt idx="25">
                  <c:v>39</c:v>
                </c:pt>
                <c:pt idx="26">
                  <c:v>38</c:v>
                </c:pt>
                <c:pt idx="27">
                  <c:v>38</c:v>
                </c:pt>
                <c:pt idx="28">
                  <c:v>38</c:v>
                </c:pt>
                <c:pt idx="29">
                  <c:v>37</c:v>
                </c:pt>
                <c:pt idx="30">
                  <c:v>37</c:v>
                </c:pt>
                <c:pt idx="31">
                  <c:v>35</c:v>
                </c:pt>
                <c:pt idx="32">
                  <c:v>34</c:v>
                </c:pt>
                <c:pt idx="33">
                  <c:v>32</c:v>
                </c:pt>
                <c:pt idx="34">
                  <c:v>32</c:v>
                </c:pt>
                <c:pt idx="35">
                  <c:v>31</c:v>
                </c:pt>
                <c:pt idx="36">
                  <c:v>29</c:v>
                </c:pt>
                <c:pt idx="37">
                  <c:v>28</c:v>
                </c:pt>
                <c:pt idx="38">
                  <c:v>28</c:v>
                </c:pt>
                <c:pt idx="39">
                  <c:v>28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25</c:v>
                </c:pt>
                <c:pt idx="44">
                  <c:v>24</c:v>
                </c:pt>
                <c:pt idx="45">
                  <c:v>22</c:v>
                </c:pt>
                <c:pt idx="46">
                  <c:v>21</c:v>
                </c:pt>
                <c:pt idx="47">
                  <c:v>21</c:v>
                </c:pt>
                <c:pt idx="48">
                  <c:v>21</c:v>
                </c:pt>
                <c:pt idx="49">
                  <c:v>21</c:v>
                </c:pt>
                <c:pt idx="50">
                  <c:v>20</c:v>
                </c:pt>
                <c:pt idx="51">
                  <c:v>20</c:v>
                </c:pt>
                <c:pt idx="52">
                  <c:v>19</c:v>
                </c:pt>
                <c:pt idx="53">
                  <c:v>19</c:v>
                </c:pt>
                <c:pt idx="54">
                  <c:v>19</c:v>
                </c:pt>
                <c:pt idx="55">
                  <c:v>18</c:v>
                </c:pt>
                <c:pt idx="56">
                  <c:v>18</c:v>
                </c:pt>
                <c:pt idx="57">
                  <c:v>18</c:v>
                </c:pt>
                <c:pt idx="58">
                  <c:v>18</c:v>
                </c:pt>
                <c:pt idx="59">
                  <c:v>18</c:v>
                </c:pt>
                <c:pt idx="60">
                  <c:v>17</c:v>
                </c:pt>
                <c:pt idx="61">
                  <c:v>17</c:v>
                </c:pt>
                <c:pt idx="62">
                  <c:v>17</c:v>
                </c:pt>
                <c:pt idx="63">
                  <c:v>17</c:v>
                </c:pt>
                <c:pt idx="64">
                  <c:v>17</c:v>
                </c:pt>
                <c:pt idx="65">
                  <c:v>16</c:v>
                </c:pt>
                <c:pt idx="66">
                  <c:v>15</c:v>
                </c:pt>
                <c:pt idx="67">
                  <c:v>15</c:v>
                </c:pt>
                <c:pt idx="68">
                  <c:v>15</c:v>
                </c:pt>
                <c:pt idx="69">
                  <c:v>15</c:v>
                </c:pt>
                <c:pt idx="70">
                  <c:v>14</c:v>
                </c:pt>
                <c:pt idx="71">
                  <c:v>14</c:v>
                </c:pt>
                <c:pt idx="72">
                  <c:v>14</c:v>
                </c:pt>
                <c:pt idx="73">
                  <c:v>14</c:v>
                </c:pt>
                <c:pt idx="74">
                  <c:v>14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12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11</c:v>
                </c:pt>
                <c:pt idx="83">
                  <c:v>11</c:v>
                </c:pt>
                <c:pt idx="84">
                  <c:v>11</c:v>
                </c:pt>
                <c:pt idx="85">
                  <c:v>11</c:v>
                </c:pt>
                <c:pt idx="86">
                  <c:v>11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11</c:v>
                </c:pt>
                <c:pt idx="91">
                  <c:v>11</c:v>
                </c:pt>
                <c:pt idx="92">
                  <c:v>10</c:v>
                </c:pt>
                <c:pt idx="93">
                  <c:v>10</c:v>
                </c:pt>
                <c:pt idx="94">
                  <c:v>10</c:v>
                </c:pt>
                <c:pt idx="95">
                  <c:v>10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7</c:v>
                </c:pt>
                <c:pt idx="111">
                  <c:v>7</c:v>
                </c:pt>
                <c:pt idx="112">
                  <c:v>7</c:v>
                </c:pt>
                <c:pt idx="113">
                  <c:v>7</c:v>
                </c:pt>
                <c:pt idx="114">
                  <c:v>7</c:v>
                </c:pt>
                <c:pt idx="115">
                  <c:v>7</c:v>
                </c:pt>
                <c:pt idx="116">
                  <c:v>6</c:v>
                </c:pt>
                <c:pt idx="117">
                  <c:v>6</c:v>
                </c:pt>
                <c:pt idx="118">
                  <c:v>6</c:v>
                </c:pt>
                <c:pt idx="119">
                  <c:v>6</c:v>
                </c:pt>
                <c:pt idx="120">
                  <c:v>6</c:v>
                </c:pt>
                <c:pt idx="121">
                  <c:v>6</c:v>
                </c:pt>
                <c:pt idx="122">
                  <c:v>6</c:v>
                </c:pt>
                <c:pt idx="123">
                  <c:v>6</c:v>
                </c:pt>
                <c:pt idx="124">
                  <c:v>6</c:v>
                </c:pt>
                <c:pt idx="125">
                  <c:v>6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5</c:v>
                </c:pt>
                <c:pt idx="131">
                  <c:v>5</c:v>
                </c:pt>
                <c:pt idx="132">
                  <c:v>5</c:v>
                </c:pt>
                <c:pt idx="133">
                  <c:v>5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5A-47D4-405D-84D4-DBC76E5E7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078160938352105"/>
          <c:y val="0.15477785731329038"/>
          <c:w val="0.11607741042500448"/>
          <c:h val="0.7807473156764495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CN" sz="1600" b="1" i="0" u="none" strike="noStrike" normalizeH="0" baseline="0">
                <a:effectLst/>
              </a:rPr>
              <a:t>45-70</a:t>
            </a:r>
            <a:r>
              <a:rPr lang="zh-CN" altLang="zh-CN" sz="1600" b="1" i="0" u="none" strike="noStrike" normalizeH="0" baseline="0">
                <a:effectLst/>
              </a:rPr>
              <a:t>岁患者易得疾病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6252947000046045"/>
          <c:y val="8.3522548317823922E-2"/>
          <c:w val="0.39864783349449734"/>
          <c:h val="0.82628823669768536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60-4B98-9987-86346E96D6A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60-4B98-9987-86346E96D6A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60-4B98-9987-86346E96D6A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60-4B98-9987-86346E96D6A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160-4B98-9987-86346E96D6A7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160-4B98-9987-86346E96D6A7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160-4B98-9987-86346E96D6A7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160-4B98-9987-86346E96D6A7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160-4B98-9987-86346E96D6A7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160-4B98-9987-86346E96D6A7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160-4B98-9987-86346E96D6A7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3160-4B98-9987-86346E96D6A7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3160-4B98-9987-86346E96D6A7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3160-4B98-9987-86346E96D6A7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3160-4B98-9987-86346E96D6A7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3160-4B98-9987-86346E96D6A7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3160-4B98-9987-86346E96D6A7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3160-4B98-9987-86346E96D6A7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3160-4B98-9987-86346E96D6A7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3160-4B98-9987-86346E96D6A7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3160-4B98-9987-86346E96D6A7}"/>
              </c:ext>
            </c:extLst>
          </c:dPt>
          <c:dPt>
            <c:idx val="21"/>
            <c:bubble3D val="0"/>
            <c:spPr>
              <a:gradFill>
                <a:gsLst>
                  <a:gs pos="100000">
                    <a:schemeClr val="accent4">
                      <a:lumMod val="8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3160-4B98-9987-86346E96D6A7}"/>
              </c:ext>
            </c:extLst>
          </c:dPt>
          <c:dPt>
            <c:idx val="22"/>
            <c:bubble3D val="0"/>
            <c:spPr>
              <a:gradFill>
                <a:gsLst>
                  <a:gs pos="100000">
                    <a:schemeClr val="accent5">
                      <a:lumMod val="8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3160-4B98-9987-86346E96D6A7}"/>
              </c:ext>
            </c:extLst>
          </c:dPt>
          <c:dPt>
            <c:idx val="23"/>
            <c:bubble3D val="0"/>
            <c:spPr>
              <a:gradFill>
                <a:gsLst>
                  <a:gs pos="100000">
                    <a:schemeClr val="accent6">
                      <a:lumMod val="8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3160-4B98-9987-86346E96D6A7}"/>
              </c:ext>
            </c:extLst>
          </c:dPt>
          <c:dPt>
            <c:idx val="24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3160-4B98-9987-86346E96D6A7}"/>
              </c:ext>
            </c:extLst>
          </c:dPt>
          <c:dPt>
            <c:idx val="25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3160-4B98-9987-86346E96D6A7}"/>
              </c:ext>
            </c:extLst>
          </c:dPt>
          <c:dPt>
            <c:idx val="26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3160-4B98-9987-86346E96D6A7}"/>
              </c:ext>
            </c:extLst>
          </c:dPt>
          <c:dPt>
            <c:idx val="27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3160-4B98-9987-86346E96D6A7}"/>
              </c:ext>
            </c:extLst>
          </c:dPt>
          <c:dPt>
            <c:idx val="28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3160-4B98-9987-86346E96D6A7}"/>
              </c:ext>
            </c:extLst>
          </c:dPt>
          <c:dPt>
            <c:idx val="29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3160-4B98-9987-86346E96D6A7}"/>
              </c:ext>
            </c:extLst>
          </c:dPt>
          <c:dPt>
            <c:idx val="30"/>
            <c:bubble3D val="0"/>
            <c:spPr>
              <a:gradFill>
                <a:gsLst>
                  <a:gs pos="100000">
                    <a:schemeClr val="accent1">
                      <a:lumMod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3160-4B98-9987-86346E96D6A7}"/>
              </c:ext>
            </c:extLst>
          </c:dPt>
          <c:dPt>
            <c:idx val="31"/>
            <c:bubble3D val="0"/>
            <c:spPr>
              <a:gradFill>
                <a:gsLst>
                  <a:gs pos="100000">
                    <a:schemeClr val="accent2">
                      <a:lumMod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3160-4B98-9987-86346E96D6A7}"/>
              </c:ext>
            </c:extLst>
          </c:dPt>
          <c:dPt>
            <c:idx val="32"/>
            <c:bubble3D val="0"/>
            <c:spPr>
              <a:gradFill>
                <a:gsLst>
                  <a:gs pos="100000">
                    <a:schemeClr val="accent3">
                      <a:lumMod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3160-4B98-9987-86346E96D6A7}"/>
              </c:ext>
            </c:extLst>
          </c:dPt>
          <c:dPt>
            <c:idx val="33"/>
            <c:bubble3D val="0"/>
            <c:spPr>
              <a:gradFill>
                <a:gsLst>
                  <a:gs pos="100000">
                    <a:schemeClr val="accent4">
                      <a:lumMod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3160-4B98-9987-86346E96D6A7}"/>
              </c:ext>
            </c:extLst>
          </c:dPt>
          <c:dPt>
            <c:idx val="34"/>
            <c:bubble3D val="0"/>
            <c:spPr>
              <a:gradFill>
                <a:gsLst>
                  <a:gs pos="100000">
                    <a:schemeClr val="accent5">
                      <a:lumMod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3160-4B98-9987-86346E96D6A7}"/>
              </c:ext>
            </c:extLst>
          </c:dPt>
          <c:dPt>
            <c:idx val="35"/>
            <c:bubble3D val="0"/>
            <c:spPr>
              <a:gradFill>
                <a:gsLst>
                  <a:gs pos="100000">
                    <a:schemeClr val="accent6">
                      <a:lumMod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3160-4B98-9987-86346E96D6A7}"/>
              </c:ext>
            </c:extLst>
          </c:dPt>
          <c:dPt>
            <c:idx val="36"/>
            <c:bubble3D val="0"/>
            <c:spPr>
              <a:gradFill>
                <a:gsLst>
                  <a:gs pos="100000">
                    <a:schemeClr val="accent1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3160-4B98-9987-86346E96D6A7}"/>
              </c:ext>
            </c:extLst>
          </c:dPt>
          <c:dPt>
            <c:idx val="37"/>
            <c:bubble3D val="0"/>
            <c:spPr>
              <a:gradFill>
                <a:gsLst>
                  <a:gs pos="100000">
                    <a:schemeClr val="accent2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3160-4B98-9987-86346E96D6A7}"/>
              </c:ext>
            </c:extLst>
          </c:dPt>
          <c:dPt>
            <c:idx val="38"/>
            <c:bubble3D val="0"/>
            <c:spPr>
              <a:gradFill>
                <a:gsLst>
                  <a:gs pos="100000">
                    <a:schemeClr val="accent3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3160-4B98-9987-86346E96D6A7}"/>
              </c:ext>
            </c:extLst>
          </c:dPt>
          <c:dPt>
            <c:idx val="39"/>
            <c:bubble3D val="0"/>
            <c:spPr>
              <a:gradFill>
                <a:gsLst>
                  <a:gs pos="100000">
                    <a:schemeClr val="accent4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3160-4B98-9987-86346E96D6A7}"/>
              </c:ext>
            </c:extLst>
          </c:dPt>
          <c:dPt>
            <c:idx val="40"/>
            <c:bubble3D val="0"/>
            <c:spPr>
              <a:gradFill>
                <a:gsLst>
                  <a:gs pos="100000">
                    <a:schemeClr val="accent5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3160-4B98-9987-86346E96D6A7}"/>
              </c:ext>
            </c:extLst>
          </c:dPt>
          <c:dPt>
            <c:idx val="41"/>
            <c:bubble3D val="0"/>
            <c:spPr>
              <a:gradFill>
                <a:gsLst>
                  <a:gs pos="100000">
                    <a:schemeClr val="accent6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3160-4B98-9987-86346E96D6A7}"/>
              </c:ext>
            </c:extLst>
          </c:dPt>
          <c:dPt>
            <c:idx val="42"/>
            <c:bubble3D val="0"/>
            <c:spPr>
              <a:gradFill>
                <a:gsLst>
                  <a:gs pos="100000">
                    <a:schemeClr val="accent1">
                      <a:lumMod val="7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3160-4B98-9987-86346E96D6A7}"/>
              </c:ext>
            </c:extLst>
          </c:dPt>
          <c:dPt>
            <c:idx val="43"/>
            <c:bubble3D val="0"/>
            <c:spPr>
              <a:gradFill>
                <a:gsLst>
                  <a:gs pos="100000">
                    <a:schemeClr val="accent2">
                      <a:lumMod val="7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3160-4B98-9987-86346E96D6A7}"/>
              </c:ext>
            </c:extLst>
          </c:dPt>
          <c:dPt>
            <c:idx val="44"/>
            <c:bubble3D val="0"/>
            <c:spPr>
              <a:gradFill>
                <a:gsLst>
                  <a:gs pos="100000">
                    <a:schemeClr val="accent3">
                      <a:lumMod val="7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3160-4B98-9987-86346E96D6A7}"/>
              </c:ext>
            </c:extLst>
          </c:dPt>
          <c:dPt>
            <c:idx val="45"/>
            <c:bubble3D val="0"/>
            <c:spPr>
              <a:gradFill>
                <a:gsLst>
                  <a:gs pos="100000">
                    <a:schemeClr val="accent4">
                      <a:lumMod val="7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3160-4B98-9987-86346E96D6A7}"/>
              </c:ext>
            </c:extLst>
          </c:dPt>
          <c:dPt>
            <c:idx val="46"/>
            <c:bubble3D val="0"/>
            <c:spPr>
              <a:gradFill>
                <a:gsLst>
                  <a:gs pos="100000">
                    <a:schemeClr val="accent5">
                      <a:lumMod val="7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3160-4B98-9987-86346E96D6A7}"/>
              </c:ext>
            </c:extLst>
          </c:dPt>
          <c:dPt>
            <c:idx val="47"/>
            <c:bubble3D val="0"/>
            <c:spPr>
              <a:gradFill>
                <a:gsLst>
                  <a:gs pos="100000">
                    <a:schemeClr val="accent6">
                      <a:lumMod val="7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3160-4B98-9987-86346E96D6A7}"/>
              </c:ext>
            </c:extLst>
          </c:dPt>
          <c:dPt>
            <c:idx val="48"/>
            <c:bubble3D val="0"/>
            <c:spPr>
              <a:gradFill>
                <a:gsLst>
                  <a:gs pos="100000">
                    <a:schemeClr val="accent1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3160-4B98-9987-86346E96D6A7}"/>
              </c:ext>
            </c:extLst>
          </c:dPt>
          <c:dPt>
            <c:idx val="49"/>
            <c:bubble3D val="0"/>
            <c:spPr>
              <a:gradFill>
                <a:gsLst>
                  <a:gs pos="100000">
                    <a:schemeClr val="accent2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3160-4B98-9987-86346E96D6A7}"/>
              </c:ext>
            </c:extLst>
          </c:dPt>
          <c:dPt>
            <c:idx val="50"/>
            <c:bubble3D val="0"/>
            <c:spPr>
              <a:gradFill>
                <a:gsLst>
                  <a:gs pos="100000">
                    <a:schemeClr val="accent3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3160-4B98-9987-86346E96D6A7}"/>
              </c:ext>
            </c:extLst>
          </c:dPt>
          <c:dPt>
            <c:idx val="51"/>
            <c:bubble3D val="0"/>
            <c:spPr>
              <a:gradFill>
                <a:gsLst>
                  <a:gs pos="100000">
                    <a:schemeClr val="accent4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3160-4B98-9987-86346E96D6A7}"/>
              </c:ext>
            </c:extLst>
          </c:dPt>
          <c:dPt>
            <c:idx val="52"/>
            <c:bubble3D val="0"/>
            <c:spPr>
              <a:gradFill>
                <a:gsLst>
                  <a:gs pos="100000">
                    <a:schemeClr val="accent5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3160-4B98-9987-86346E96D6A7}"/>
              </c:ext>
            </c:extLst>
          </c:dPt>
          <c:dPt>
            <c:idx val="53"/>
            <c:bubble3D val="0"/>
            <c:spPr>
              <a:gradFill>
                <a:gsLst>
                  <a:gs pos="100000">
                    <a:schemeClr val="accent6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3160-4B98-9987-86346E96D6A7}"/>
              </c:ext>
            </c:extLst>
          </c:dPt>
          <c:dPt>
            <c:idx val="54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3160-4B98-9987-86346E96D6A7}"/>
              </c:ext>
            </c:extLst>
          </c:dPt>
          <c:dPt>
            <c:idx val="55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3160-4B98-9987-86346E96D6A7}"/>
              </c:ext>
            </c:extLst>
          </c:dPt>
          <c:dPt>
            <c:idx val="56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3160-4B98-9987-86346E96D6A7}"/>
              </c:ext>
            </c:extLst>
          </c:dPt>
          <c:dPt>
            <c:idx val="57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3160-4B98-9987-86346E96D6A7}"/>
              </c:ext>
            </c:extLst>
          </c:dPt>
          <c:dPt>
            <c:idx val="58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3160-4B98-9987-86346E96D6A7}"/>
              </c:ext>
            </c:extLst>
          </c:dPt>
          <c:dPt>
            <c:idx val="59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3160-4B98-9987-86346E96D6A7}"/>
              </c:ext>
            </c:extLst>
          </c:dPt>
          <c:dPt>
            <c:idx val="60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3160-4B98-9987-86346E96D6A7}"/>
              </c:ext>
            </c:extLst>
          </c:dPt>
          <c:dPt>
            <c:idx val="61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3160-4B98-9987-86346E96D6A7}"/>
              </c:ext>
            </c:extLst>
          </c:dPt>
          <c:dPt>
            <c:idx val="62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3160-4B98-9987-86346E96D6A7}"/>
              </c:ext>
            </c:extLst>
          </c:dPt>
          <c:dPt>
            <c:idx val="63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3160-4B98-9987-86346E96D6A7}"/>
              </c:ext>
            </c:extLst>
          </c:dPt>
          <c:dPt>
            <c:idx val="64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1-3160-4B98-9987-86346E96D6A7}"/>
              </c:ext>
            </c:extLst>
          </c:dPt>
          <c:dPt>
            <c:idx val="65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3-3160-4B98-9987-86346E96D6A7}"/>
              </c:ext>
            </c:extLst>
          </c:dPt>
          <c:dPt>
            <c:idx val="66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5-3160-4B98-9987-86346E96D6A7}"/>
              </c:ext>
            </c:extLst>
          </c:dPt>
          <c:dPt>
            <c:idx val="67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7-3160-4B98-9987-86346E96D6A7}"/>
              </c:ext>
            </c:extLst>
          </c:dPt>
          <c:dPt>
            <c:idx val="68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9-3160-4B98-9987-86346E96D6A7}"/>
              </c:ext>
            </c:extLst>
          </c:dPt>
          <c:dPt>
            <c:idx val="69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B-3160-4B98-9987-86346E96D6A7}"/>
              </c:ext>
            </c:extLst>
          </c:dPt>
          <c:dPt>
            <c:idx val="70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D-3160-4B98-9987-86346E96D6A7}"/>
              </c:ext>
            </c:extLst>
          </c:dPt>
          <c:dPt>
            <c:idx val="71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F-3160-4B98-9987-86346E96D6A7}"/>
              </c:ext>
            </c:extLst>
          </c:dPt>
          <c:dPt>
            <c:idx val="72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1-3160-4B98-9987-86346E96D6A7}"/>
              </c:ext>
            </c:extLst>
          </c:dPt>
          <c:dPt>
            <c:idx val="73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3-3160-4B98-9987-86346E96D6A7}"/>
              </c:ext>
            </c:extLst>
          </c:dPt>
          <c:dPt>
            <c:idx val="74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5-3160-4B98-9987-86346E96D6A7}"/>
              </c:ext>
            </c:extLst>
          </c:dPt>
          <c:dPt>
            <c:idx val="75"/>
            <c:bubble3D val="0"/>
            <c:spPr>
              <a:gradFill>
                <a:gsLst>
                  <a:gs pos="100000">
                    <a:schemeClr val="accent4">
                      <a:lumMod val="8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7-3160-4B98-9987-86346E96D6A7}"/>
              </c:ext>
            </c:extLst>
          </c:dPt>
          <c:dPt>
            <c:idx val="76"/>
            <c:bubble3D val="0"/>
            <c:spPr>
              <a:gradFill>
                <a:gsLst>
                  <a:gs pos="100000">
                    <a:schemeClr val="accent5">
                      <a:lumMod val="8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9-3160-4B98-9987-86346E96D6A7}"/>
              </c:ext>
            </c:extLst>
          </c:dPt>
          <c:dPt>
            <c:idx val="77"/>
            <c:bubble3D val="0"/>
            <c:spPr>
              <a:gradFill>
                <a:gsLst>
                  <a:gs pos="100000">
                    <a:schemeClr val="accent6">
                      <a:lumMod val="8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B-3160-4B98-9987-86346E96D6A7}"/>
              </c:ext>
            </c:extLst>
          </c:dPt>
          <c:dPt>
            <c:idx val="78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D-3160-4B98-9987-86346E96D6A7}"/>
              </c:ext>
            </c:extLst>
          </c:dPt>
          <c:dPt>
            <c:idx val="79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F-3160-4B98-9987-86346E96D6A7}"/>
              </c:ext>
            </c:extLst>
          </c:dPt>
          <c:dPt>
            <c:idx val="80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1-3160-4B98-9987-86346E96D6A7}"/>
              </c:ext>
            </c:extLst>
          </c:dPt>
          <c:dPt>
            <c:idx val="81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3-3160-4B98-9987-86346E96D6A7}"/>
              </c:ext>
            </c:extLst>
          </c:dPt>
          <c:dPt>
            <c:idx val="82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5-3160-4B98-9987-86346E96D6A7}"/>
              </c:ext>
            </c:extLst>
          </c:dPt>
          <c:dPt>
            <c:idx val="83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7-3160-4B98-9987-86346E96D6A7}"/>
              </c:ext>
            </c:extLst>
          </c:dPt>
          <c:dPt>
            <c:idx val="84"/>
            <c:bubble3D val="0"/>
            <c:spPr>
              <a:gradFill>
                <a:gsLst>
                  <a:gs pos="100000">
                    <a:schemeClr val="accent1">
                      <a:lumMod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9-3160-4B98-9987-86346E96D6A7}"/>
              </c:ext>
            </c:extLst>
          </c:dPt>
          <c:dPt>
            <c:idx val="85"/>
            <c:bubble3D val="0"/>
            <c:spPr>
              <a:gradFill>
                <a:gsLst>
                  <a:gs pos="100000">
                    <a:schemeClr val="accent2">
                      <a:lumMod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B-3160-4B98-9987-86346E96D6A7}"/>
              </c:ext>
            </c:extLst>
          </c:dPt>
          <c:dPt>
            <c:idx val="86"/>
            <c:bubble3D val="0"/>
            <c:spPr>
              <a:gradFill>
                <a:gsLst>
                  <a:gs pos="100000">
                    <a:schemeClr val="accent3">
                      <a:lumMod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D-3160-4B98-9987-86346E96D6A7}"/>
              </c:ext>
            </c:extLst>
          </c:dPt>
          <c:dPt>
            <c:idx val="87"/>
            <c:bubble3D val="0"/>
            <c:spPr>
              <a:gradFill>
                <a:gsLst>
                  <a:gs pos="100000">
                    <a:schemeClr val="accent4">
                      <a:lumMod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F-3160-4B98-9987-86346E96D6A7}"/>
              </c:ext>
            </c:extLst>
          </c:dPt>
          <c:dPt>
            <c:idx val="88"/>
            <c:bubble3D val="0"/>
            <c:spPr>
              <a:gradFill>
                <a:gsLst>
                  <a:gs pos="100000">
                    <a:schemeClr val="accent5">
                      <a:lumMod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1-3160-4B98-9987-86346E96D6A7}"/>
              </c:ext>
            </c:extLst>
          </c:dPt>
          <c:dPt>
            <c:idx val="89"/>
            <c:bubble3D val="0"/>
            <c:spPr>
              <a:gradFill>
                <a:gsLst>
                  <a:gs pos="100000">
                    <a:schemeClr val="accent6">
                      <a:lumMod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3-3160-4B98-9987-86346E96D6A7}"/>
              </c:ext>
            </c:extLst>
          </c:dPt>
          <c:dPt>
            <c:idx val="90"/>
            <c:bubble3D val="0"/>
            <c:spPr>
              <a:gradFill>
                <a:gsLst>
                  <a:gs pos="100000">
                    <a:schemeClr val="accent1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5-3160-4B98-9987-86346E96D6A7}"/>
              </c:ext>
            </c:extLst>
          </c:dPt>
          <c:dPt>
            <c:idx val="91"/>
            <c:bubble3D val="0"/>
            <c:spPr>
              <a:gradFill>
                <a:gsLst>
                  <a:gs pos="100000">
                    <a:schemeClr val="accent2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7-3160-4B98-9987-86346E96D6A7}"/>
              </c:ext>
            </c:extLst>
          </c:dPt>
          <c:dPt>
            <c:idx val="92"/>
            <c:bubble3D val="0"/>
            <c:spPr>
              <a:gradFill>
                <a:gsLst>
                  <a:gs pos="100000">
                    <a:schemeClr val="accent3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9-3160-4B98-9987-86346E96D6A7}"/>
              </c:ext>
            </c:extLst>
          </c:dPt>
          <c:dPt>
            <c:idx val="93"/>
            <c:bubble3D val="0"/>
            <c:spPr>
              <a:gradFill>
                <a:gsLst>
                  <a:gs pos="100000">
                    <a:schemeClr val="accent4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B-3160-4B98-9987-86346E96D6A7}"/>
              </c:ext>
            </c:extLst>
          </c:dPt>
          <c:dPt>
            <c:idx val="94"/>
            <c:bubble3D val="0"/>
            <c:spPr>
              <a:gradFill>
                <a:gsLst>
                  <a:gs pos="100000">
                    <a:schemeClr val="accent5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D-3160-4B98-9987-86346E96D6A7}"/>
              </c:ext>
            </c:extLst>
          </c:dPt>
          <c:dPt>
            <c:idx val="95"/>
            <c:bubble3D val="0"/>
            <c:spPr>
              <a:gradFill>
                <a:gsLst>
                  <a:gs pos="100000">
                    <a:schemeClr val="accent6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F-3160-4B98-9987-86346E96D6A7}"/>
              </c:ext>
            </c:extLst>
          </c:dPt>
          <c:dPt>
            <c:idx val="96"/>
            <c:bubble3D val="0"/>
            <c:spPr>
              <a:gradFill>
                <a:gsLst>
                  <a:gs pos="100000">
                    <a:schemeClr val="accent1">
                      <a:lumMod val="7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1-3160-4B98-9987-86346E96D6A7}"/>
              </c:ext>
            </c:extLst>
          </c:dPt>
          <c:dPt>
            <c:idx val="97"/>
            <c:bubble3D val="0"/>
            <c:spPr>
              <a:gradFill>
                <a:gsLst>
                  <a:gs pos="100000">
                    <a:schemeClr val="accent2">
                      <a:lumMod val="7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3-3160-4B98-9987-86346E96D6A7}"/>
              </c:ext>
            </c:extLst>
          </c:dPt>
          <c:dPt>
            <c:idx val="98"/>
            <c:bubble3D val="0"/>
            <c:spPr>
              <a:gradFill>
                <a:gsLst>
                  <a:gs pos="100000">
                    <a:schemeClr val="accent3">
                      <a:lumMod val="7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5-3160-4B98-9987-86346E96D6A7}"/>
              </c:ext>
            </c:extLst>
          </c:dPt>
          <c:dPt>
            <c:idx val="99"/>
            <c:bubble3D val="0"/>
            <c:spPr>
              <a:gradFill>
                <a:gsLst>
                  <a:gs pos="100000">
                    <a:schemeClr val="accent4">
                      <a:lumMod val="7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7-3160-4B98-9987-86346E96D6A7}"/>
              </c:ext>
            </c:extLst>
          </c:dPt>
          <c:dPt>
            <c:idx val="100"/>
            <c:bubble3D val="0"/>
            <c:spPr>
              <a:gradFill>
                <a:gsLst>
                  <a:gs pos="100000">
                    <a:schemeClr val="accent5">
                      <a:lumMod val="7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9-3160-4B98-9987-86346E96D6A7}"/>
              </c:ext>
            </c:extLst>
          </c:dPt>
          <c:dPt>
            <c:idx val="101"/>
            <c:bubble3D val="0"/>
            <c:spPr>
              <a:gradFill>
                <a:gsLst>
                  <a:gs pos="100000">
                    <a:schemeClr val="accent6">
                      <a:lumMod val="7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B-3160-4B98-9987-86346E96D6A7}"/>
              </c:ext>
            </c:extLst>
          </c:dPt>
          <c:dPt>
            <c:idx val="102"/>
            <c:bubble3D val="0"/>
            <c:spPr>
              <a:gradFill>
                <a:gsLst>
                  <a:gs pos="100000">
                    <a:schemeClr val="accent1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D-3160-4B98-9987-86346E96D6A7}"/>
              </c:ext>
            </c:extLst>
          </c:dPt>
          <c:dPt>
            <c:idx val="103"/>
            <c:bubble3D val="0"/>
            <c:spPr>
              <a:gradFill>
                <a:gsLst>
                  <a:gs pos="100000">
                    <a:schemeClr val="accent2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F-3160-4B98-9987-86346E96D6A7}"/>
              </c:ext>
            </c:extLst>
          </c:dPt>
          <c:dPt>
            <c:idx val="104"/>
            <c:bubble3D val="0"/>
            <c:spPr>
              <a:gradFill>
                <a:gsLst>
                  <a:gs pos="100000">
                    <a:schemeClr val="accent3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1-3160-4B98-9987-86346E96D6A7}"/>
              </c:ext>
            </c:extLst>
          </c:dPt>
          <c:dPt>
            <c:idx val="105"/>
            <c:bubble3D val="0"/>
            <c:spPr>
              <a:gradFill>
                <a:gsLst>
                  <a:gs pos="100000">
                    <a:schemeClr val="accent4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3-3160-4B98-9987-86346E96D6A7}"/>
              </c:ext>
            </c:extLst>
          </c:dPt>
          <c:dPt>
            <c:idx val="106"/>
            <c:bubble3D val="0"/>
            <c:spPr>
              <a:gradFill>
                <a:gsLst>
                  <a:gs pos="100000">
                    <a:schemeClr val="accent5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5-3160-4B98-9987-86346E96D6A7}"/>
              </c:ext>
            </c:extLst>
          </c:dPt>
          <c:dPt>
            <c:idx val="107"/>
            <c:bubble3D val="0"/>
            <c:spPr>
              <a:gradFill>
                <a:gsLst>
                  <a:gs pos="100000">
                    <a:schemeClr val="accent6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7-3160-4B98-9987-86346E96D6A7}"/>
              </c:ext>
            </c:extLst>
          </c:dPt>
          <c:dPt>
            <c:idx val="108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9-3160-4B98-9987-86346E96D6A7}"/>
              </c:ext>
            </c:extLst>
          </c:dPt>
          <c:dPt>
            <c:idx val="109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B-3160-4B98-9987-86346E96D6A7}"/>
              </c:ext>
            </c:extLst>
          </c:dPt>
          <c:dPt>
            <c:idx val="110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D-3160-4B98-9987-86346E96D6A7}"/>
              </c:ext>
            </c:extLst>
          </c:dPt>
          <c:dPt>
            <c:idx val="111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F-3160-4B98-9987-86346E96D6A7}"/>
              </c:ext>
            </c:extLst>
          </c:dPt>
          <c:dPt>
            <c:idx val="112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1-3160-4B98-9987-86346E96D6A7}"/>
              </c:ext>
            </c:extLst>
          </c:dPt>
          <c:dPt>
            <c:idx val="113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3-3160-4B98-9987-86346E96D6A7}"/>
              </c:ext>
            </c:extLst>
          </c:dPt>
          <c:dPt>
            <c:idx val="114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5-3160-4B98-9987-86346E96D6A7}"/>
              </c:ext>
            </c:extLst>
          </c:dPt>
          <c:dPt>
            <c:idx val="115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7-3160-4B98-9987-86346E96D6A7}"/>
              </c:ext>
            </c:extLst>
          </c:dPt>
          <c:dLbls>
            <c:dLbl>
              <c:idx val="0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60-4B98-9987-86346E96D6A7}"/>
                </c:ext>
              </c:extLst>
            </c:dLbl>
            <c:dLbl>
              <c:idx val="1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60-4B98-9987-86346E96D6A7}"/>
                </c:ext>
              </c:extLst>
            </c:dLbl>
            <c:dLbl>
              <c:idx val="2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160-4B98-9987-86346E96D6A7}"/>
                </c:ext>
              </c:extLst>
            </c:dLbl>
            <c:dLbl>
              <c:idx val="3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60-4B98-9987-86346E96D6A7}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'45-70岁疾病数量'!$A$1:$A$116</c:f>
              <c:strCache>
                <c:ptCount val="116"/>
                <c:pt idx="0">
                  <c:v>肿瘤科</c:v>
                </c:pt>
                <c:pt idx="1">
                  <c:v>妇科综合</c:v>
                </c:pt>
                <c:pt idx="2">
                  <c:v>眼科</c:v>
                </c:pt>
                <c:pt idx="3">
                  <c:v>心脏病</c:v>
                </c:pt>
                <c:pt idx="4">
                  <c:v>糖尿病</c:v>
                </c:pt>
                <c:pt idx="5">
                  <c:v>风湿免疫</c:v>
                </c:pt>
                <c:pt idx="6">
                  <c:v>高血压</c:v>
                </c:pt>
                <c:pt idx="7">
                  <c:v>内科其它</c:v>
                </c:pt>
                <c:pt idx="8">
                  <c:v>呼吸内科</c:v>
                </c:pt>
                <c:pt idx="9">
                  <c:v>体检</c:v>
                </c:pt>
                <c:pt idx="10">
                  <c:v>耳鼻喉科</c:v>
                </c:pt>
                <c:pt idx="11">
                  <c:v>骨科</c:v>
                </c:pt>
                <c:pt idx="12">
                  <c:v>中医综合</c:v>
                </c:pt>
                <c:pt idx="13">
                  <c:v>胃肠疾病</c:v>
                </c:pt>
                <c:pt idx="14">
                  <c:v>结核病</c:v>
                </c:pt>
                <c:pt idx="15">
                  <c:v>心血管内科</c:v>
                </c:pt>
                <c:pt idx="16">
                  <c:v>消化内科</c:v>
                </c:pt>
                <c:pt idx="17">
                  <c:v>痛风</c:v>
                </c:pt>
                <c:pt idx="18">
                  <c:v>结石科</c:v>
                </c:pt>
                <c:pt idx="19">
                  <c:v>肝硬化</c:v>
                </c:pt>
                <c:pt idx="20">
                  <c:v>外科其它</c:v>
                </c:pt>
                <c:pt idx="21">
                  <c:v>普外科</c:v>
                </c:pt>
                <c:pt idx="22">
                  <c:v>静脉曲张</c:v>
                </c:pt>
                <c:pt idx="23">
                  <c:v>皮肤综合</c:v>
                </c:pt>
                <c:pt idx="24">
                  <c:v>神经内科</c:v>
                </c:pt>
                <c:pt idx="25">
                  <c:v>血液内科</c:v>
                </c:pt>
                <c:pt idx="26">
                  <c:v>西药</c:v>
                </c:pt>
                <c:pt idx="27">
                  <c:v>肛肠疾病</c:v>
                </c:pt>
                <c:pt idx="28">
                  <c:v>白癜风</c:v>
                </c:pt>
                <c:pt idx="29">
                  <c:v>肾内科</c:v>
                </c:pt>
                <c:pt idx="30">
                  <c:v>心血管外科</c:v>
                </c:pt>
                <c:pt idx="31">
                  <c:v>脑血管病</c:v>
                </c:pt>
                <c:pt idx="32">
                  <c:v>头痛</c:v>
                </c:pt>
                <c:pt idx="33">
                  <c:v>胆囊疾病</c:v>
                </c:pt>
                <c:pt idx="34">
                  <c:v>肝病</c:v>
                </c:pt>
                <c:pt idx="35">
                  <c:v>心胸外科</c:v>
                </c:pt>
                <c:pt idx="36">
                  <c:v>口腔科</c:v>
                </c:pt>
                <c:pt idx="37">
                  <c:v>牙科</c:v>
                </c:pt>
                <c:pt idx="38">
                  <c:v>帮助选择</c:v>
                </c:pt>
                <c:pt idx="39">
                  <c:v>癫痫病</c:v>
                </c:pt>
                <c:pt idx="40">
                  <c:v>重症肌无力</c:v>
                </c:pt>
                <c:pt idx="41">
                  <c:v>生活起居</c:v>
                </c:pt>
                <c:pt idx="42">
                  <c:v>流感</c:v>
                </c:pt>
                <c:pt idx="43">
                  <c:v>中风</c:v>
                </c:pt>
                <c:pt idx="44">
                  <c:v>综合</c:v>
                </c:pt>
                <c:pt idx="45">
                  <c:v>肾积水</c:v>
                </c:pt>
                <c:pt idx="46">
                  <c:v>肝胆疾病</c:v>
                </c:pt>
                <c:pt idx="47">
                  <c:v>乳腺外科</c:v>
                </c:pt>
                <c:pt idx="48">
                  <c:v>子宫肌瘤</c:v>
                </c:pt>
                <c:pt idx="49">
                  <c:v>失眠抑郁</c:v>
                </c:pt>
                <c:pt idx="50">
                  <c:v>哮喘</c:v>
                </c:pt>
                <c:pt idx="51">
                  <c:v>神经外科</c:v>
                </c:pt>
                <c:pt idx="52">
                  <c:v>眩晕科</c:v>
                </c:pt>
                <c:pt idx="53">
                  <c:v>鼻炎</c:v>
                </c:pt>
                <c:pt idx="54">
                  <c:v>泌尿外科</c:v>
                </c:pt>
                <c:pt idx="55">
                  <c:v>传染科综合</c:v>
                </c:pt>
                <c:pt idx="56">
                  <c:v>乙肝</c:v>
                </c:pt>
                <c:pt idx="57">
                  <c:v>烧烫伤</c:v>
                </c:pt>
                <c:pt idx="58">
                  <c:v>牙周炎</c:v>
                </c:pt>
                <c:pt idx="59">
                  <c:v>腰椎病</c:v>
                </c:pt>
                <c:pt idx="60">
                  <c:v>药品保健品其它</c:v>
                </c:pt>
                <c:pt idx="61">
                  <c:v>针灸按摩</c:v>
                </c:pt>
                <c:pt idx="62">
                  <c:v>小儿内科</c:v>
                </c:pt>
                <c:pt idx="63">
                  <c:v>强直性脊柱炎</c:v>
                </c:pt>
                <c:pt idx="64">
                  <c:v>内分泌</c:v>
                </c:pt>
                <c:pt idx="65">
                  <c:v>疝气</c:v>
                </c:pt>
                <c:pt idx="66">
                  <c:v>颈腰椎病</c:v>
                </c:pt>
                <c:pt idx="67">
                  <c:v>肾病综合征</c:v>
                </c:pt>
                <c:pt idx="68">
                  <c:v>心理科其它</c:v>
                </c:pt>
                <c:pt idx="69">
                  <c:v>白血病</c:v>
                </c:pt>
                <c:pt idx="70">
                  <c:v>保健品</c:v>
                </c:pt>
                <c:pt idx="71">
                  <c:v>狂犬病</c:v>
                </c:pt>
                <c:pt idx="72">
                  <c:v>月经不调</c:v>
                </c:pt>
                <c:pt idx="73">
                  <c:v>痔疮</c:v>
                </c:pt>
                <c:pt idx="74">
                  <c:v>艾滋病</c:v>
                </c:pt>
                <c:pt idx="75">
                  <c:v>两性健康</c:v>
                </c:pt>
                <c:pt idx="76">
                  <c:v>口腔溃疡</c:v>
                </c:pt>
                <c:pt idx="77">
                  <c:v>耳鸣耳聋</c:v>
                </c:pt>
                <c:pt idx="78">
                  <c:v>肝血管瘤</c:v>
                </c:pt>
                <c:pt idx="79">
                  <c:v>脑积水</c:v>
                </c:pt>
                <c:pt idx="80">
                  <c:v>面瘫</c:v>
                </c:pt>
                <c:pt idx="81">
                  <c:v>颈椎病</c:v>
                </c:pt>
                <c:pt idx="82">
                  <c:v>流行性腮腺炎</c:v>
                </c:pt>
                <c:pt idx="83">
                  <c:v>肝腹水</c:v>
                </c:pt>
                <c:pt idx="84">
                  <c:v>脑萎缩</c:v>
                </c:pt>
                <c:pt idx="85">
                  <c:v>小儿眼科</c:v>
                </c:pt>
                <c:pt idx="86">
                  <c:v>中耳炎</c:v>
                </c:pt>
                <c:pt idx="87">
                  <c:v>丙肝</c:v>
                </c:pt>
                <c:pt idx="88">
                  <c:v>饮食营养</c:v>
                </c:pt>
                <c:pt idx="89">
                  <c:v>面部整形</c:v>
                </c:pt>
                <c:pt idx="90">
                  <c:v>阳痿</c:v>
                </c:pt>
                <c:pt idx="91">
                  <c:v>荨麻疹</c:v>
                </c:pt>
                <c:pt idx="92">
                  <c:v>胃炎</c:v>
                </c:pt>
                <c:pt idx="93">
                  <c:v>股骨头坏死</c:v>
                </c:pt>
                <c:pt idx="94">
                  <c:v>肝炎</c:v>
                </c:pt>
                <c:pt idx="95">
                  <c:v>肌肉萎缩</c:v>
                </c:pt>
                <c:pt idx="96">
                  <c:v>美白祛斑</c:v>
                </c:pt>
                <c:pt idx="97">
                  <c:v>眼科炎症</c:v>
                </c:pt>
                <c:pt idx="98">
                  <c:v>男科</c:v>
                </c:pt>
                <c:pt idx="99">
                  <c:v>甲状腺疾病</c:v>
                </c:pt>
                <c:pt idx="100">
                  <c:v>生发</c:v>
                </c:pt>
                <c:pt idx="101">
                  <c:v>湿疹</c:v>
                </c:pt>
                <c:pt idx="102">
                  <c:v>水痘</c:v>
                </c:pt>
                <c:pt idx="103">
                  <c:v>梅毒</c:v>
                </c:pt>
                <c:pt idx="104">
                  <c:v>斜视</c:v>
                </c:pt>
                <c:pt idx="105">
                  <c:v>斑秃</c:v>
                </c:pt>
                <c:pt idx="106">
                  <c:v>截瘫</c:v>
                </c:pt>
                <c:pt idx="107">
                  <c:v>小儿综合</c:v>
                </c:pt>
                <c:pt idx="108">
                  <c:v>小儿外科</c:v>
                </c:pt>
                <c:pt idx="109">
                  <c:v>寄生虫疾病</c:v>
                </c:pt>
                <c:pt idx="110">
                  <c:v>宫颈糜烂</c:v>
                </c:pt>
                <c:pt idx="111">
                  <c:v>多动症</c:v>
                </c:pt>
                <c:pt idx="112">
                  <c:v>咽炎</c:v>
                </c:pt>
                <c:pt idx="113">
                  <c:v>化妆品</c:v>
                </c:pt>
                <c:pt idx="114">
                  <c:v>前列腺</c:v>
                </c:pt>
                <c:pt idx="115">
                  <c:v>中医妇科</c:v>
                </c:pt>
              </c:strCache>
            </c:strRef>
          </c:cat>
          <c:val>
            <c:numRef>
              <c:f>'45-70岁疾病数量'!$B$1:$B$116</c:f>
              <c:numCache>
                <c:formatCode>General</c:formatCode>
                <c:ptCount val="116"/>
                <c:pt idx="0">
                  <c:v>31</c:v>
                </c:pt>
                <c:pt idx="1">
                  <c:v>25</c:v>
                </c:pt>
                <c:pt idx="2">
                  <c:v>23</c:v>
                </c:pt>
                <c:pt idx="3">
                  <c:v>22</c:v>
                </c:pt>
                <c:pt idx="4">
                  <c:v>20</c:v>
                </c:pt>
                <c:pt idx="5">
                  <c:v>19</c:v>
                </c:pt>
                <c:pt idx="6">
                  <c:v>19</c:v>
                </c:pt>
                <c:pt idx="7">
                  <c:v>19</c:v>
                </c:pt>
                <c:pt idx="8">
                  <c:v>16</c:v>
                </c:pt>
                <c:pt idx="9">
                  <c:v>15</c:v>
                </c:pt>
                <c:pt idx="10">
                  <c:v>14</c:v>
                </c:pt>
                <c:pt idx="11">
                  <c:v>14</c:v>
                </c:pt>
                <c:pt idx="12">
                  <c:v>13</c:v>
                </c:pt>
                <c:pt idx="13">
                  <c:v>13</c:v>
                </c:pt>
                <c:pt idx="14">
                  <c:v>11</c:v>
                </c:pt>
                <c:pt idx="15">
                  <c:v>11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8-3160-4B98-9987-86346E96D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不同性别所属科室分析!$A$1:$B$28</cx:f>
        <cx:lvl ptCount="28">
          <cx:pt idx="0">女</cx:pt>
          <cx:pt idx="1">男</cx:pt>
          <cx:pt idx="2">女</cx:pt>
          <cx:pt idx="3">男</cx:pt>
          <cx:pt idx="4">女</cx:pt>
          <cx:pt idx="5">男</cx:pt>
          <cx:pt idx="6">女</cx:pt>
          <cx:pt idx="7">男</cx:pt>
          <cx:pt idx="8">女</cx:pt>
          <cx:pt idx="9">男</cx:pt>
          <cx:pt idx="10">女</cx:pt>
          <cx:pt idx="11">男</cx:pt>
          <cx:pt idx="12">女</cx:pt>
          <cx:pt idx="13">男</cx:pt>
          <cx:pt idx="14">女</cx:pt>
          <cx:pt idx="15">男</cx:pt>
          <cx:pt idx="16">女</cx:pt>
          <cx:pt idx="17">男</cx:pt>
          <cx:pt idx="18">女</cx:pt>
          <cx:pt idx="19">男</cx:pt>
          <cx:pt idx="20">女</cx:pt>
          <cx:pt idx="21">男</cx:pt>
          <cx:pt idx="22">女</cx:pt>
          <cx:pt idx="23">男</cx:pt>
          <cx:pt idx="24">女</cx:pt>
          <cx:pt idx="25">男</cx:pt>
          <cx:pt idx="26">女</cx:pt>
          <cx:pt idx="27">男</cx:pt>
        </cx:lvl>
        <cx:lvl ptCount="28">
          <cx:pt idx="0">中医科</cx:pt>
          <cx:pt idx="1">中医科</cx:pt>
          <cx:pt idx="2">五官科</cx:pt>
          <cx:pt idx="3">五官科</cx:pt>
          <cx:pt idx="4">传染科</cx:pt>
          <cx:pt idx="5">传染科</cx:pt>
          <cx:pt idx="6">儿科</cx:pt>
          <cx:pt idx="7">儿科</cx:pt>
          <cx:pt idx="8">其他</cx:pt>
          <cx:pt idx="9">其他</cx:pt>
          <cx:pt idx="10">内科</cx:pt>
          <cx:pt idx="11">内科</cx:pt>
          <cx:pt idx="12">外科</cx:pt>
          <cx:pt idx="13">外科</cx:pt>
          <cx:pt idx="14">妇产科</cx:pt>
          <cx:pt idx="15">妇产科</cx:pt>
          <cx:pt idx="16">心理诊所</cx:pt>
          <cx:pt idx="17">心理诊所</cx:pt>
          <cx:pt idx="18">性病科</cx:pt>
          <cx:pt idx="19">性病科</cx:pt>
          <cx:pt idx="20">整形美容</cx:pt>
          <cx:pt idx="21">整形美容</cx:pt>
          <cx:pt idx="22">皮肤科</cx:pt>
          <cx:pt idx="23">皮肤科</cx:pt>
          <cx:pt idx="24">精神科</cx:pt>
          <cx:pt idx="25">精神科</cx:pt>
          <cx:pt idx="26">药品保健品</cx:pt>
          <cx:pt idx="27">药品保健品</cx:pt>
        </cx:lvl>
      </cx:strDim>
      <cx:numDim type="size">
        <cx:f>不同性别所属科室分析!$C$1:$C$28</cx:f>
        <cx:lvl ptCount="28" formatCode="G/通用格式">
          <cx:pt idx="0">73</cx:pt>
          <cx:pt idx="1">98</cx:pt>
          <cx:pt idx="2">577</cx:pt>
          <cx:pt idx="3">541</cx:pt>
          <cx:pt idx="4">218</cx:pt>
          <cx:pt idx="5">175</cx:pt>
          <cx:pt idx="6">223</cx:pt>
          <cx:pt idx="7">183</cx:pt>
          <cx:pt idx="8">175</cx:pt>
          <cx:pt idx="9">205</cx:pt>
          <cx:pt idx="10">995</cx:pt>
          <cx:pt idx="11">948</cx:pt>
          <cx:pt idx="12">546</cx:pt>
          <cx:pt idx="13">739</cx:pt>
          <cx:pt idx="14">2494</cx:pt>
          <cx:pt idx="15">145</cx:pt>
          <cx:pt idx="16">52</cx:pt>
          <cx:pt idx="17">27</cx:pt>
          <cx:pt idx="18">47</cx:pt>
          <cx:pt idx="19">94</cx:pt>
          <cx:pt idx="20">118</cx:pt>
          <cx:pt idx="21">33</cx:pt>
          <cx:pt idx="22">351</cx:pt>
          <cx:pt idx="23">369</cx:pt>
          <cx:pt idx="24">61</cx:pt>
          <cx:pt idx="25">36</cx:pt>
          <cx:pt idx="26">42</cx:pt>
          <cx:pt idx="27">28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zh-CN" alt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</a:rPr>
              <a:t>不同性别所属科室分析</a:t>
            </a:r>
            <a:r>
              <a:rPr lang="zh-CN" altLang="en-US"/>
              <a:t> 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sunburst" uniqueId="{54B8E1AE-F973-45EB-BEC9-6B854AAAE959}"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总体疾病的数量统计!$A$1:$A$192</cx:f>
        <cx:lvl ptCount="192">
          <cx:pt idx="0">产科综合</cx:pt>
          <cx:pt idx="1">妇科综合</cx:pt>
          <cx:pt idx="2">皮肤综合</cx:pt>
          <cx:pt idx="3">月经不调</cx:pt>
          <cx:pt idx="4">男科</cx:pt>
          <cx:pt idx="5">呼吸内科</cx:pt>
          <cx:pt idx="6">眼科</cx:pt>
          <cx:pt idx="7">耳鼻喉科</cx:pt>
          <cx:pt idx="8">胃肠疾病</cx:pt>
          <cx:pt idx="9">小儿综合</cx:pt>
          <cx:pt idx="10">牙科</cx:pt>
          <cx:pt idx="11">白癜风</cx:pt>
          <cx:pt idx="12">中医综合</cx:pt>
          <cx:pt idx="13">消化内科</cx:pt>
          <cx:pt idx="14">骨科</cx:pt>
          <cx:pt idx="15">内科其它</cx:pt>
          <cx:pt idx="16">肿瘤科</cx:pt>
          <cx:pt idx="17">小儿内科</cx:pt>
          <cx:pt idx="18">生活起居</cx:pt>
          <cx:pt idx="19">人流</cx:pt>
          <cx:pt idx="20">肛肠疾病</cx:pt>
          <cx:pt idx="21">普外科</cx:pt>
          <cx:pt idx="22">综合</cx:pt>
          <cx:pt idx="23">口腔科</cx:pt>
          <cx:pt idx="24">癫痫病</cx:pt>
          <cx:pt idx="25">妇科炎症</cx:pt>
          <cx:pt idx="26">泌尿外科</cx:pt>
          <cx:pt idx="27">体检</cx:pt>
          <cx:pt idx="28">心脏病</cx:pt>
          <cx:pt idx="29">肝病</cx:pt>
          <cx:pt idx="30">神经内科</cx:pt>
          <cx:pt idx="31">失眠抑郁</cx:pt>
          <cx:pt idx="32">两性健康</cx:pt>
          <cx:pt idx="33">妇产科其它</cx:pt>
          <cx:pt idx="34">心血管内科</cx:pt>
          <cx:pt idx="35">艾滋病</cx:pt>
          <cx:pt idx="36">传染科综合</cx:pt>
          <cx:pt idx="37">帮助选择</cx:pt>
          <cx:pt idx="38">痤疮</cx:pt>
          <cx:pt idx="39">不孕不育</cx:pt>
          <cx:pt idx="40">乙肝</cx:pt>
          <cx:pt idx="41">糖尿病</cx:pt>
          <cx:pt idx="42">结核病</cx:pt>
          <cx:pt idx="43">鼻炎</cx:pt>
          <cx:pt idx="44">早泄</cx:pt>
          <cx:pt idx="45">乳腺外科</cx:pt>
          <cx:pt idx="46">高血压</cx:pt>
          <cx:pt idx="47">血液内科</cx:pt>
          <cx:pt idx="48">尖锐湿疣</cx:pt>
          <cx:pt idx="49">外科其它</cx:pt>
          <cx:pt idx="50">皮肤过敏</cx:pt>
          <cx:pt idx="51">结石科</cx:pt>
          <cx:pt idx="52">宫颈糜烂</cx:pt>
          <cx:pt idx="53">近视</cx:pt>
          <cx:pt idx="54">狂犬病</cx:pt>
          <cx:pt idx="55">风湿免疫</cx:pt>
          <cx:pt idx="56">头痛</cx:pt>
          <cx:pt idx="57">精神科综合</cx:pt>
          <cx:pt idx="58">牙周炎</cx:pt>
          <cx:pt idx="59">整形美容其它</cx:pt>
          <cx:pt idx="60">痔疮</cx:pt>
          <cx:pt idx="61">流感</cx:pt>
          <cx:pt idx="62">阳痿</cx:pt>
          <cx:pt idx="63">前列腺</cx:pt>
          <cx:pt idx="64">心理咨询</cx:pt>
          <cx:pt idx="65">肾内科</cx:pt>
          <cx:pt idx="66">脑血管病</cx:pt>
          <cx:pt idx="67">男性不育</cx:pt>
          <cx:pt idx="69">烧烫伤</cx:pt>
          <cx:pt idx="70">子宫肌瘤</cx:pt>
          <cx:pt idx="71">减肥瘦身</cx:pt>
          <cx:pt idx="72">西药</cx:pt>
          <cx:pt idx="73">眩晕科</cx:pt>
          <cx:pt idx="74">强直性脊柱炎</cx:pt>
          <cx:pt idx="75">内分泌</cx:pt>
          <cx:pt idx="76">心胸外科</cx:pt>
          <cx:pt idx="77">荨麻疹</cx:pt>
          <cx:pt idx="78">哮喘</cx:pt>
          <cx:pt idx="79">产后妇科</cx:pt>
          <cx:pt idx="80">颈椎病</cx:pt>
          <cx:pt idx="81">疤痕</cx:pt>
          <cx:pt idx="82">饮食营养</cx:pt>
          <cx:pt idx="83">口臭</cx:pt>
          <cx:pt idx="84">生殖孕育</cx:pt>
          <cx:pt idx="85">湿疹</cx:pt>
          <cx:pt idx="86">性病综合</cx:pt>
          <cx:pt idx="87">甲状腺疾病</cx:pt>
          <cx:pt idx="88">口腔溃疡</cx:pt>
          <cx:pt idx="89">胃炎</cx:pt>
          <cx:pt idx="90">颈腰椎病</cx:pt>
          <cx:pt idx="91">生发</cx:pt>
          <cx:pt idx="92">咽炎</cx:pt>
          <cx:pt idx="93">痛经</cx:pt>
          <cx:pt idx="94">梅毒</cx:pt>
          <cx:pt idx="95">静脉曲张</cx:pt>
          <cx:pt idx="96">痛风</cx:pt>
          <cx:pt idx="97">药品保健品其它</cx:pt>
          <cx:pt idx="98">女性不孕</cx:pt>
          <cx:pt idx="99">心理科其它</cx:pt>
          <cx:pt idx="100">胆囊疾病</cx:pt>
          <cx:pt idx="101">肾病综合征</cx:pt>
          <cx:pt idx="102">肝胆疾病</cx:pt>
          <cx:pt idx="103">大小三阳</cx:pt>
          <cx:pt idx="104">斜视</cx:pt>
          <cx:pt idx="105">唇腭裂</cx:pt>
          <cx:pt idx="106">中耳炎</cx:pt>
          <cx:pt idx="107">面部整形</cx:pt>
          <cx:pt idx="108">腰椎病</cx:pt>
          <cx:pt idx="109">肝硬化</cx:pt>
          <cx:pt idx="110">社交恐慌</cx:pt>
          <cx:pt idx="111">水痘</cx:pt>
          <cx:pt idx="112">小儿眼科</cx:pt>
          <cx:pt idx="113">疝气</cx:pt>
          <cx:pt idx="114">针灸按摩</cx:pt>
          <cx:pt idx="115">流行性腮腺炎</cx:pt>
          <cx:pt idx="116">植发</cx:pt>
          <cx:pt idx="117">化妆品</cx:pt>
          <cx:pt idx="118">美白祛斑</cx:pt>
          <cx:pt idx="119">心血管外科</cx:pt>
          <cx:pt idx="120">腋臭</cx:pt>
          <cx:pt idx="121">小儿外科</cx:pt>
          <cx:pt idx="122">保健品</cx:pt>
          <cx:pt idx="123">腰椎间盘突出</cx:pt>
          <cx:pt idx="124">寄生虫疾病</cx:pt>
          <cx:pt idx="125">宫外孕</cx:pt>
          <cx:pt idx="126">胎记</cx:pt>
          <cx:pt idx="127">多动症</cx:pt>
          <cx:pt idx="128">耳鸣耳聋</cx:pt>
          <cx:pt idx="129">白血病</cx:pt>
          <cx:pt idx="130">重症肌无力</cx:pt>
          <cx:pt idx="131">性功能障碍</cx:pt>
          <cx:pt idx="132">肾积水</cx:pt>
          <cx:pt idx="133">斑秃</cx:pt>
          <cx:pt idx="134">灰指甲</cx:pt>
          <cx:pt idx="135">丙肝</cx:pt>
          <cx:pt idx="136">面瘫</cx:pt>
          <cx:pt idx="137">神经外科</cx:pt>
          <cx:pt idx="138">脑积水</cx:pt>
          <cx:pt idx="139">精神分裂症</cx:pt>
          <cx:pt idx="140">生殖器疱疹</cx:pt>
          <cx:pt idx="141">股骨头坏死</cx:pt>
          <cx:pt idx="142">淋病</cx:pt>
          <cx:pt idx="143">中医保健</cx:pt>
          <cx:pt idx="144">中风</cx:pt>
          <cx:pt idx="145">手足口病</cx:pt>
          <cx:pt idx="146">肝血管瘤</cx:pt>
          <cx:pt idx="147">宫颈疾病</cx:pt>
          <cx:pt idx="148">生殖器整形</cx:pt>
          <cx:pt idx="149">强迫症</cx:pt>
          <cx:pt idx="150">鱼鳞病</cx:pt>
          <cx:pt idx="151">卵巢囊肿</cx:pt>
          <cx:pt idx="152">中医妇科</cx:pt>
          <cx:pt idx="153">带状疱疹</cx:pt>
          <cx:pt idx="154">血管瘤</cx:pt>
          <cx:pt idx="155">脑萎缩</cx:pt>
          <cx:pt idx="156">肝炎</cx:pt>
          <cx:pt idx="157">中草药问题</cx:pt>
          <cx:pt idx="158">龋齿</cx:pt>
          <cx:pt idx="159">肌肉萎缩</cx:pt>
          <cx:pt idx="160">截瘫</cx:pt>
          <cx:pt idx="161">抽动症</cx:pt>
          <cx:pt idx="162">牛皮癣</cx:pt>
          <cx:pt idx="163">妄想症</cx:pt>
          <cx:pt idx="164">丰胸美体</cx:pt>
          <cx:pt idx="165">肝腹水</cx:pt>
          <cx:pt idx="166">种植牙</cx:pt>
          <cx:pt idx="167">口腔黏膜</cx:pt>
          <cx:pt idx="168">白内障</cx:pt>
          <cx:pt idx="169">新生儿疾病</cx:pt>
          <cx:pt idx="170">助孕技术</cx:pt>
          <cx:pt idx="171">自闭症</cx:pt>
          <cx:pt idx="172">眼科炎症</cx:pt>
          <cx:pt idx="173">三叉神经痛</cx:pt>
          <cx:pt idx="174">性心理障碍</cx:pt>
          <cx:pt idx="175">酒精肝</cx:pt>
          <cx:pt idx="176">不良嗜好</cx:pt>
          <cx:pt idx="177">肺气肿</cx:pt>
          <cx:pt idx="178">脑外伤后遗症</cx:pt>
          <cx:pt idx="179">性早熟</cx:pt>
          <cx:pt idx="180">心理障碍</cx:pt>
          <cx:pt idx="181">更年期综合症</cx:pt>
          <cx:pt idx="182">弱视</cx:pt>
          <cx:pt idx="183">注射美容</cx:pt>
          <cx:pt idx="184">小儿脑瘫</cx:pt>
          <cx:pt idx="185">用药常识与不良反应</cx:pt>
          <cx:pt idx="186">外阴白斑</cx:pt>
          <cx:pt idx="187">唐氏综合症</cx:pt>
          <cx:pt idx="188">急慢性肾炎</cx:pt>
          <cx:pt idx="189">肢体整形</cx:pt>
          <cx:pt idx="190">五官科综合</cx:pt>
          <cx:pt idx="191">脊髓病变</cx:pt>
        </cx:lvl>
      </cx:strDim>
      <cx:numDim type="size">
        <cx:f>总体疾病的数量统计!$B$1:$B$192</cx:f>
        <cx:lvl ptCount="192" formatCode="G/通用格式">
          <cx:pt idx="0">877</cx:pt>
          <cx:pt idx="1">536</cx:pt>
          <cx:pt idx="2">432</cx:pt>
          <cx:pt idx="3">372</cx:pt>
          <cx:pt idx="4">242</cx:pt>
          <cx:pt idx="5">241</cx:pt>
          <cx:pt idx="6">239</cx:pt>
          <cx:pt idx="7">231</cx:pt>
          <cx:pt idx="8">212</cx:pt>
          <cx:pt idx="9">204</cx:pt>
          <cx:pt idx="10">191</cx:pt>
          <cx:pt idx="11">162</cx:pt>
          <cx:pt idx="12">153</cx:pt>
          <cx:pt idx="13">150</cx:pt>
          <cx:pt idx="14">148</cx:pt>
          <cx:pt idx="15">135</cx:pt>
          <cx:pt idx="16">133</cx:pt>
          <cx:pt idx="17">125</cx:pt>
          <cx:pt idx="18">124</cx:pt>
          <cx:pt idx="19">120</cx:pt>
          <cx:pt idx="20">119</cx:pt>
          <cx:pt idx="21">106</cx:pt>
          <cx:pt idx="22">99</cx:pt>
          <cx:pt idx="23">98</cx:pt>
          <cx:pt idx="24">94</cx:pt>
          <cx:pt idx="25">93</cx:pt>
          <cx:pt idx="26">93</cx:pt>
          <cx:pt idx="27">87</cx:pt>
          <cx:pt idx="28">86</cx:pt>
          <cx:pt idx="29">85</cx:pt>
          <cx:pt idx="30">85</cx:pt>
          <cx:pt idx="31">83</cx:pt>
          <cx:pt idx="32">82</cx:pt>
          <cx:pt idx="33">81</cx:pt>
          <cx:pt idx="34">77</cx:pt>
          <cx:pt idx="35">75</cx:pt>
          <cx:pt idx="36">73</cx:pt>
          <cx:pt idx="37">71</cx:pt>
          <cx:pt idx="38">69</cx:pt>
          <cx:pt idx="39">66</cx:pt>
          <cx:pt idx="40">66</cx:pt>
          <cx:pt idx="41">65</cx:pt>
          <cx:pt idx="42">61</cx:pt>
          <cx:pt idx="43">60</cx:pt>
          <cx:pt idx="44">55</cx:pt>
          <cx:pt idx="45">53</cx:pt>
          <cx:pt idx="46">53</cx:pt>
          <cx:pt idx="47">49</cx:pt>
          <cx:pt idx="48">48</cx:pt>
          <cx:pt idx="49">48</cx:pt>
          <cx:pt idx="50">47</cx:pt>
          <cx:pt idx="51">46</cx:pt>
          <cx:pt idx="52">46</cx:pt>
          <cx:pt idx="53">45</cx:pt>
          <cx:pt idx="54">44</cx:pt>
          <cx:pt idx="55">44</cx:pt>
          <cx:pt idx="56">43</cx:pt>
          <cx:pt idx="57">41</cx:pt>
          <cx:pt idx="58">41</cx:pt>
          <cx:pt idx="59">40</cx:pt>
          <cx:pt idx="60">39</cx:pt>
          <cx:pt idx="61">39</cx:pt>
          <cx:pt idx="62">38</cx:pt>
          <cx:pt idx="63">37</cx:pt>
          <cx:pt idx="64">37</cx:pt>
          <cx:pt idx="65">37</cx:pt>
          <cx:pt idx="66">37</cx:pt>
          <cx:pt idx="67">37</cx:pt>
          <cx:pt idx="68">36</cx:pt>
          <cx:pt idx="69">36</cx:pt>
          <cx:pt idx="70">36</cx:pt>
          <cx:pt idx="71">36</cx:pt>
          <cx:pt idx="72">35</cx:pt>
          <cx:pt idx="73">34</cx:pt>
          <cx:pt idx="74">34</cx:pt>
          <cx:pt idx="75">33</cx:pt>
          <cx:pt idx="76">33</cx:pt>
          <cx:pt idx="77">33</cx:pt>
          <cx:pt idx="78">33</cx:pt>
          <cx:pt idx="79">32</cx:pt>
          <cx:pt idx="80">32</cx:pt>
          <cx:pt idx="81">32</cx:pt>
          <cx:pt idx="82">30</cx:pt>
          <cx:pt idx="83">30</cx:pt>
          <cx:pt idx="84">29</cx:pt>
          <cx:pt idx="85">29</cx:pt>
          <cx:pt idx="86">29</cx:pt>
          <cx:pt idx="87">29</cx:pt>
          <cx:pt idx="88">28</cx:pt>
          <cx:pt idx="89">27</cx:pt>
          <cx:pt idx="90">27</cx:pt>
          <cx:pt idx="91">26</cx:pt>
          <cx:pt idx="92">25</cx:pt>
          <cx:pt idx="93">25</cx:pt>
          <cx:pt idx="94">25</cx:pt>
          <cx:pt idx="95">24</cx:pt>
          <cx:pt idx="96">24</cx:pt>
          <cx:pt idx="97">23</cx:pt>
          <cx:pt idx="98">23</cx:pt>
          <cx:pt idx="99">23</cx:pt>
          <cx:pt idx="100">23</cx:pt>
          <cx:pt idx="101">23</cx:pt>
          <cx:pt idx="102">22</cx:pt>
          <cx:pt idx="103">22</cx:pt>
          <cx:pt idx="104">22</cx:pt>
          <cx:pt idx="105">22</cx:pt>
          <cx:pt idx="106">21</cx:pt>
          <cx:pt idx="107">21</cx:pt>
          <cx:pt idx="108">20</cx:pt>
          <cx:pt idx="109">20</cx:pt>
          <cx:pt idx="110">20</cx:pt>
          <cx:pt idx="111">20</cx:pt>
          <cx:pt idx="112">19</cx:pt>
          <cx:pt idx="113">19</cx:pt>
          <cx:pt idx="114">19</cx:pt>
          <cx:pt idx="115">18</cx:pt>
          <cx:pt idx="116">18</cx:pt>
          <cx:pt idx="117">18</cx:pt>
          <cx:pt idx="118">18</cx:pt>
          <cx:pt idx="119">18</cx:pt>
          <cx:pt idx="120">18</cx:pt>
          <cx:pt idx="121">18</cx:pt>
          <cx:pt idx="122">17</cx:pt>
          <cx:pt idx="123">16</cx:pt>
          <cx:pt idx="124">16</cx:pt>
          <cx:pt idx="125">15</cx:pt>
          <cx:pt idx="126">15</cx:pt>
          <cx:pt idx="127">15</cx:pt>
          <cx:pt idx="128">14</cx:pt>
          <cx:pt idx="129">14</cx:pt>
          <cx:pt idx="130">14</cx:pt>
          <cx:pt idx="131">14</cx:pt>
          <cx:pt idx="132">14</cx:pt>
          <cx:pt idx="133">13</cx:pt>
          <cx:pt idx="134">13</cx:pt>
          <cx:pt idx="135">13</cx:pt>
          <cx:pt idx="136">13</cx:pt>
          <cx:pt idx="137">13</cx:pt>
          <cx:pt idx="138">12</cx:pt>
          <cx:pt idx="139">11</cx:pt>
          <cx:pt idx="140">11</cx:pt>
          <cx:pt idx="141">9</cx:pt>
          <cx:pt idx="142">9</cx:pt>
          <cx:pt idx="143">9</cx:pt>
          <cx:pt idx="144">9</cx:pt>
          <cx:pt idx="145">8</cx:pt>
          <cx:pt idx="146">8</cx:pt>
          <cx:pt idx="147">8</cx:pt>
          <cx:pt idx="148">8</cx:pt>
          <cx:pt idx="149">7</cx:pt>
          <cx:pt idx="150">7</cx:pt>
          <cx:pt idx="151">6</cx:pt>
          <cx:pt idx="152">6</cx:pt>
          <cx:pt idx="153">6</cx:pt>
          <cx:pt idx="154">6</cx:pt>
          <cx:pt idx="155">6</cx:pt>
          <cx:pt idx="156">6</cx:pt>
          <cx:pt idx="157">5</cx:pt>
          <cx:pt idx="158">5</cx:pt>
          <cx:pt idx="159">5</cx:pt>
          <cx:pt idx="160">5</cx:pt>
          <cx:pt idx="161">4</cx:pt>
          <cx:pt idx="162">4</cx:pt>
          <cx:pt idx="163">4</cx:pt>
          <cx:pt idx="164">4</cx:pt>
          <cx:pt idx="165">4</cx:pt>
          <cx:pt idx="166">3</cx:pt>
          <cx:pt idx="167">3</cx:pt>
          <cx:pt idx="168">3</cx:pt>
          <cx:pt idx="169">2</cx:pt>
          <cx:pt idx="170">2</cx:pt>
          <cx:pt idx="171">2</cx:pt>
          <cx:pt idx="172">2</cx:pt>
          <cx:pt idx="173">2</cx:pt>
          <cx:pt idx="174">2</cx:pt>
          <cx:pt idx="175">2</cx:pt>
          <cx:pt idx="176">2</cx:pt>
          <cx:pt idx="177">2</cx:pt>
          <cx:pt idx="178">1</cx:pt>
          <cx:pt idx="179">1</cx:pt>
          <cx:pt idx="180">1</cx:pt>
          <cx:pt idx="181">1</cx:pt>
          <cx:pt idx="182">1</cx:pt>
          <cx:pt idx="183">1</cx:pt>
          <cx:pt idx="184">1</cx:pt>
          <cx:pt idx="185">1</cx:pt>
          <cx:pt idx="186">1</cx:pt>
          <cx:pt idx="187">1</cx:pt>
          <cx:pt idx="188">1</cx:pt>
          <cx:pt idx="189">1</cx:pt>
          <cx:pt idx="190">1</cx:pt>
          <cx:pt idx="191">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</a:rPr>
              <a:t>总体疾病数量对比</a:t>
            </a:r>
            <a:endParaRPr lang="zh-CN" altLang="zh-CN">
              <a:effectLst/>
            </a:endParaRPr>
          </a:p>
        </cx:rich>
      </cx:tx>
    </cx:title>
    <cx:plotArea>
      <cx:plotAreaRegion>
        <cx:series layoutId="treemap" uniqueId="{7DDD7F70-AC57-4EA1-9040-5FACE2D6E6B0}"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男性总体疾病数量统计!$A$1:$A$170</cx:f>
        <cx:lvl ptCount="170">
          <cx:pt idx="0">男科</cx:pt>
          <cx:pt idx="1">眼科</cx:pt>
          <cx:pt idx="2">耳鼻喉科</cx:pt>
          <cx:pt idx="3">白癜风</cx:pt>
          <cx:pt idx="4">皮肤综合</cx:pt>
          <cx:pt idx="5">呼吸内科</cx:pt>
          <cx:pt idx="6">中医综合</cx:pt>
          <cx:pt idx="7">牙科</cx:pt>
          <cx:pt idx="8">胃肠疾病</cx:pt>
          <cx:pt idx="9">癫痫病</cx:pt>
          <cx:pt idx="10">骨科</cx:pt>
          <cx:pt idx="11">小儿综合</cx:pt>
          <cx:pt idx="12">产科综合</cx:pt>
          <cx:pt idx="13">肿瘤科</cx:pt>
          <cx:pt idx="14">普外科</cx:pt>
          <cx:pt idx="15">小儿内科</cx:pt>
          <cx:pt idx="16">口腔科</cx:pt>
          <cx:pt idx="17">艾滋病</cx:pt>
          <cx:pt idx="18">心脏病</cx:pt>
          <cx:pt idx="19">体检</cx:pt>
          <cx:pt idx="20">消化内科</cx:pt>
          <cx:pt idx="21">内科其它</cx:pt>
          <cx:pt idx="22">泌尿外科</cx:pt>
          <cx:pt idx="23">神经内科</cx:pt>
          <cx:pt idx="24">综合</cx:pt>
          <cx:pt idx="25">肛肠疾病</cx:pt>
          <cx:pt idx="26">肝病</cx:pt>
          <cx:pt idx="27">传染科综合</cx:pt>
          <cx:pt idx="28">生活起居</cx:pt>
          <cx:pt idx="29">强直性脊柱炎</cx:pt>
          <cx:pt idx="30">两性健康</cx:pt>
          <cx:pt idx="31">结核病</cx:pt>
          <cx:pt idx="32">高血压</cx:pt>
          <cx:pt idx="33">鼻炎</cx:pt>
          <cx:pt idx="34">乙肝</cx:pt>
          <cx:pt idx="35">心血管内科</cx:pt>
          <cx:pt idx="36">月经不调</cx:pt>
          <cx:pt idx="37">帮助选择</cx:pt>
          <cx:pt idx="38">糖尿病</cx:pt>
          <cx:pt idx="39">结石科</cx:pt>
          <cx:pt idx="40">肾内科</cx:pt>
          <cx:pt idx="41">早泄</cx:pt>
          <cx:pt idx="42">哮喘</cx:pt>
          <cx:pt idx="43">失眠抑郁</cx:pt>
          <cx:pt idx="44">男性不育</cx:pt>
          <cx:pt idx="45">痛风</cx:pt>
          <cx:pt idx="46">妇科综合</cx:pt>
          <cx:pt idx="47">风湿免疫</cx:pt>
          <cx:pt idx="48">阳痿</cx:pt>
          <cx:pt idx="49">生发</cx:pt>
          <cx:pt idx="50">心胸外科</cx:pt>
          <cx:pt idx="51">近视</cx:pt>
          <cx:pt idx="52">狂犬病</cx:pt>
          <cx:pt idx="53">烧烫伤</cx:pt>
          <cx:pt idx="54">牙周炎</cx:pt>
          <cx:pt idx="55">前列腺</cx:pt>
          <cx:pt idx="56">整形美容其它</cx:pt>
          <cx:pt idx="57">静脉曲张</cx:pt>
          <cx:pt idx="58">外科其它</cx:pt>
          <cx:pt idx="59">血液内科</cx:pt>
          <cx:pt idx="60">颈椎病</cx:pt>
          <cx:pt idx="61">痤疮</cx:pt>
          <cx:pt idx="62">肾病综合征</cx:pt>
          <cx:pt idx="63">疤痕</cx:pt>
          <cx:pt idx="64">皮肤过敏</cx:pt>
          <cx:pt idx="65">头痛</cx:pt>
          <cx:pt idx="66">小儿外科</cx:pt>
          <cx:pt idx="67">斜视</cx:pt>
          <cx:pt idx="68">针灸按摩</cx:pt>
          <cx:pt idx="69">精神科综合</cx:pt>
          <cx:pt idx="70">心理咨询</cx:pt>
          <cx:pt idx="71">肝硬化</cx:pt>
          <cx:pt idx="72">植发</cx:pt>
          <cx:pt idx="74">腰椎病</cx:pt>
          <cx:pt idx="75">脑血管病</cx:pt>
          <cx:pt idx="76">心理科其它</cx:pt>
          <cx:pt idx="77">丙肝</cx:pt>
          <cx:pt idx="78">咽炎</cx:pt>
          <cx:pt idx="79">小儿眼科</cx:pt>
          <cx:pt idx="80">保健品</cx:pt>
          <cx:pt idx="81">荨麻疹</cx:pt>
          <cx:pt idx="82">疝气</cx:pt>
          <cx:pt idx="83">内分泌</cx:pt>
          <cx:pt idx="84">性功能障碍</cx:pt>
          <cx:pt idx="85">药品保健品其它</cx:pt>
          <cx:pt idx="86">肾积水</cx:pt>
          <cx:pt idx="87">西药</cx:pt>
          <cx:pt idx="88">肝胆疾病</cx:pt>
          <cx:pt idx="89">多动症</cx:pt>
          <cx:pt idx="90">重症肌无力</cx:pt>
          <cx:pt idx="91">中耳炎</cx:pt>
          <cx:pt idx="92">不孕不育</cx:pt>
          <cx:pt idx="93">流感</cx:pt>
          <cx:pt idx="94">白血病</cx:pt>
          <cx:pt idx="95">胆囊疾病</cx:pt>
          <cx:pt idx="96">唇腭裂</cx:pt>
          <cx:pt idx="97">心血管外科</cx:pt>
          <cx:pt idx="98">口腔溃疡</cx:pt>
          <cx:pt idx="99">股骨头坏死</cx:pt>
          <cx:pt idx="100">尖锐湿疣</cx:pt>
          <cx:pt idx="101">耳鸣耳聋</cx:pt>
          <cx:pt idx="102">胃炎</cx:pt>
          <cx:pt idx="103">寄生虫疾病</cx:pt>
          <cx:pt idx="104">脑积水</cx:pt>
          <cx:pt idx="105">腋臭</cx:pt>
          <cx:pt idx="106">流行性腮腺炎</cx:pt>
          <cx:pt idx="107">面瘫</cx:pt>
          <cx:pt idx="108">饮食营养</cx:pt>
          <cx:pt idx="109">灰指甲</cx:pt>
          <cx:pt idx="110">人流</cx:pt>
          <cx:pt idx="111">颈腰椎病</cx:pt>
          <cx:pt idx="112">生殖器疱疹</cx:pt>
          <cx:pt idx="113">减肥瘦身</cx:pt>
          <cx:pt idx="114">美白祛斑</cx:pt>
          <cx:pt idx="115">梅毒</cx:pt>
          <cx:pt idx="116">中风</cx:pt>
          <cx:pt idx="117">乳腺外科</cx:pt>
          <cx:pt idx="118">胎记</cx:pt>
          <cx:pt idx="119">肝血管瘤</cx:pt>
          <cx:pt idx="120">口臭</cx:pt>
          <cx:pt idx="121">肌肉萎缩</cx:pt>
          <cx:pt idx="122">眩晕科</cx:pt>
          <cx:pt idx="123">痔疮</cx:pt>
          <cx:pt idx="124">斑秃</cx:pt>
          <cx:pt idx="125">湿疹</cx:pt>
          <cx:pt idx="126">手足口病</cx:pt>
          <cx:pt idx="127">化妆品</cx:pt>
          <cx:pt idx="128">性病综合</cx:pt>
          <cx:pt idx="129">神经外科</cx:pt>
          <cx:pt idx="130">水痘</cx:pt>
          <cx:pt idx="131">妇科炎症</cx:pt>
          <cx:pt idx="132">面部整形</cx:pt>
          <cx:pt idx="133">肝炎</cx:pt>
          <cx:pt idx="134">龋齿</cx:pt>
          <cx:pt idx="135">肝腹水</cx:pt>
          <cx:pt idx="136">中医妇科</cx:pt>
          <cx:pt idx="137">淋病</cx:pt>
          <cx:pt idx="138">脑萎缩</cx:pt>
          <cx:pt idx="139">酒精肝</cx:pt>
          <cx:pt idx="140">产后妇科</cx:pt>
          <cx:pt idx="141">生殖孕育</cx:pt>
          <cx:pt idx="142">血管瘤</cx:pt>
          <cx:pt idx="143">甲状腺疾病</cx:pt>
          <cx:pt idx="144">带状疱疹</cx:pt>
          <cx:pt idx="145">社交恐慌</cx:pt>
          <cx:pt idx="146">妇产科其它</cx:pt>
          <cx:pt idx="147">口腔黏膜</cx:pt>
          <cx:pt idx="148">中医保健</cx:pt>
          <cx:pt idx="149">妄想症</cx:pt>
          <cx:pt idx="150">大小三阳</cx:pt>
          <cx:pt idx="151">截瘫</cx:pt>
          <cx:pt idx="152">生殖器整形</cx:pt>
          <cx:pt idx="153">性心理障碍</cx:pt>
          <cx:pt idx="154">痛经</cx:pt>
          <cx:pt idx="155">腰椎间盘突出</cx:pt>
          <cx:pt idx="156">三叉神经痛</cx:pt>
          <cx:pt idx="157">心理障碍</cx:pt>
          <cx:pt idx="158">强迫症</cx:pt>
          <cx:pt idx="159">脑外伤后遗症</cx:pt>
          <cx:pt idx="160">脊髓病变</cx:pt>
          <cx:pt idx="161">不良嗜好</cx:pt>
          <cx:pt idx="162">白内障</cx:pt>
          <cx:pt idx="163">小儿脑瘫</cx:pt>
          <cx:pt idx="164">助孕技术</cx:pt>
          <cx:pt idx="165">肺气肿</cx:pt>
          <cx:pt idx="166">种植牙</cx:pt>
          <cx:pt idx="167">抽动症</cx:pt>
          <cx:pt idx="168">精神分裂症</cx:pt>
        </cx:lvl>
      </cx:strDim>
      <cx:numDim type="size">
        <cx:f>男性总体疾病数量统计!$B$1:$B$170</cx:f>
        <cx:lvl ptCount="170" formatCode="G/通用格式">
          <cx:pt idx="0">168</cx:pt>
          <cx:pt idx="1">112</cx:pt>
          <cx:pt idx="2">111</cx:pt>
          <cx:pt idx="3">104</cx:pt>
          <cx:pt idx="4">97</cx:pt>
          <cx:pt idx="5">90</cx:pt>
          <cx:pt idx="6">80</cx:pt>
          <cx:pt idx="7">78</cx:pt>
          <cx:pt idx="8">71</cx:pt>
          <cx:pt idx="9">68</cx:pt>
          <cx:pt idx="10">65</cx:pt>
          <cx:pt idx="11">63</cx:pt>
          <cx:pt idx="12">58</cx:pt>
          <cx:pt idx="13">52</cx:pt>
          <cx:pt idx="14">51</cx:pt>
          <cx:pt idx="15">51</cx:pt>
          <cx:pt idx="16">50</cx:pt>
          <cx:pt idx="17">48</cx:pt>
          <cx:pt idx="18">46</cx:pt>
          <cx:pt idx="19">39</cx:pt>
          <cx:pt idx="20">38</cx:pt>
          <cx:pt idx="21">37</cx:pt>
          <cx:pt idx="22">36</cx:pt>
          <cx:pt idx="23">36</cx:pt>
          <cx:pt idx="24">35</cx:pt>
          <cx:pt idx="25">34</cx:pt>
          <cx:pt idx="26">33</cx:pt>
          <cx:pt idx="27">32</cx:pt>
          <cx:pt idx="28">31</cx:pt>
          <cx:pt idx="29">28</cx:pt>
          <cx:pt idx="30">27</cx:pt>
          <cx:pt idx="31">27</cx:pt>
          <cx:pt idx="32">26</cx:pt>
          <cx:pt idx="33">25</cx:pt>
          <cx:pt idx="34">24</cx:pt>
          <cx:pt idx="35">23</cx:pt>
          <cx:pt idx="36">22</cx:pt>
          <cx:pt idx="37">21</cx:pt>
          <cx:pt idx="38">21</cx:pt>
          <cx:pt idx="39">20</cx:pt>
          <cx:pt idx="40">20</cx:pt>
          <cx:pt idx="41">19</cx:pt>
          <cx:pt idx="42">19</cx:pt>
          <cx:pt idx="43">18</cx:pt>
          <cx:pt idx="44">18</cx:pt>
          <cx:pt idx="45">18</cx:pt>
          <cx:pt idx="46">18</cx:pt>
          <cx:pt idx="47">17</cx:pt>
          <cx:pt idx="48">17</cx:pt>
          <cx:pt idx="49">17</cx:pt>
          <cx:pt idx="50">17</cx:pt>
          <cx:pt idx="51">16</cx:pt>
          <cx:pt idx="52">15</cx:pt>
          <cx:pt idx="53">15</cx:pt>
          <cx:pt idx="54">15</cx:pt>
          <cx:pt idx="55">14</cx:pt>
          <cx:pt idx="56">14</cx:pt>
          <cx:pt idx="57">14</cx:pt>
          <cx:pt idx="58">14</cx:pt>
          <cx:pt idx="59">14</cx:pt>
          <cx:pt idx="60">14</cx:pt>
          <cx:pt idx="61">13</cx:pt>
          <cx:pt idx="62">13</cx:pt>
          <cx:pt idx="63">13</cx:pt>
          <cx:pt idx="64">13</cx:pt>
          <cx:pt idx="65">12</cx:pt>
          <cx:pt idx="66">12</cx:pt>
          <cx:pt idx="67">12</cx:pt>
          <cx:pt idx="68">12</cx:pt>
          <cx:pt idx="69">12</cx:pt>
          <cx:pt idx="70">12</cx:pt>
          <cx:pt idx="71">12</cx:pt>
          <cx:pt idx="72">12</cx:pt>
          <cx:pt idx="73">11</cx:pt>
          <cx:pt idx="74">11</cx:pt>
          <cx:pt idx="75">11</cx:pt>
          <cx:pt idx="76">11</cx:pt>
          <cx:pt idx="77">11</cx:pt>
          <cx:pt idx="78">10</cx:pt>
          <cx:pt idx="79">10</cx:pt>
          <cx:pt idx="80">10</cx:pt>
          <cx:pt idx="81">10</cx:pt>
          <cx:pt idx="82">10</cx:pt>
          <cx:pt idx="83">9</cx:pt>
          <cx:pt idx="84">9</cx:pt>
          <cx:pt idx="85">9</cx:pt>
          <cx:pt idx="86">9</cx:pt>
          <cx:pt idx="87">9</cx:pt>
          <cx:pt idx="88">9</cx:pt>
          <cx:pt idx="89">8</cx:pt>
          <cx:pt idx="90">8</cx:pt>
          <cx:pt idx="91">8</cx:pt>
          <cx:pt idx="92">8</cx:pt>
          <cx:pt idx="93">8</cx:pt>
          <cx:pt idx="94">8</cx:pt>
          <cx:pt idx="95">7</cx:pt>
          <cx:pt idx="96">7</cx:pt>
          <cx:pt idx="97">7</cx:pt>
          <cx:pt idx="98">7</cx:pt>
          <cx:pt idx="99">7</cx:pt>
          <cx:pt idx="100">7</cx:pt>
          <cx:pt idx="101">6</cx:pt>
          <cx:pt idx="102">6</cx:pt>
          <cx:pt idx="103">6</cx:pt>
          <cx:pt idx="104">6</cx:pt>
          <cx:pt idx="105">6</cx:pt>
          <cx:pt idx="106">6</cx:pt>
          <cx:pt idx="107">6</cx:pt>
          <cx:pt idx="108">5</cx:pt>
          <cx:pt idx="109">5</cx:pt>
          <cx:pt idx="110">5</cx:pt>
          <cx:pt idx="111">5</cx:pt>
          <cx:pt idx="112">5</cx:pt>
          <cx:pt idx="113">5</cx:pt>
          <cx:pt idx="114">5</cx:pt>
          <cx:pt idx="115">4</cx:pt>
          <cx:pt idx="116">4</cx:pt>
          <cx:pt idx="117">4</cx:pt>
          <cx:pt idx="118">4</cx:pt>
          <cx:pt idx="119">4</cx:pt>
          <cx:pt idx="120">4</cx:pt>
          <cx:pt idx="121">4</cx:pt>
          <cx:pt idx="122">4</cx:pt>
          <cx:pt idx="123">4</cx:pt>
          <cx:pt idx="124">4</cx:pt>
          <cx:pt idx="125">4</cx:pt>
          <cx:pt idx="126">3</cx:pt>
          <cx:pt idx="127">3</cx:pt>
          <cx:pt idx="128">3</cx:pt>
          <cx:pt idx="129">3</cx:pt>
          <cx:pt idx="130">3</cx:pt>
          <cx:pt idx="131">3</cx:pt>
          <cx:pt idx="132">3</cx:pt>
          <cx:pt idx="133">2</cx:pt>
          <cx:pt idx="134">2</cx:pt>
          <cx:pt idx="135">2</cx:pt>
          <cx:pt idx="136">2</cx:pt>
          <cx:pt idx="137">2</cx:pt>
          <cx:pt idx="138">2</cx:pt>
          <cx:pt idx="139">2</cx:pt>
          <cx:pt idx="140">2</cx:pt>
          <cx:pt idx="141">2</cx:pt>
          <cx:pt idx="142">2</cx:pt>
          <cx:pt idx="143">2</cx:pt>
          <cx:pt idx="144">2</cx:pt>
          <cx:pt idx="145">2</cx:pt>
          <cx:pt idx="146">1</cx:pt>
          <cx:pt idx="147">1</cx:pt>
          <cx:pt idx="148">1</cx:pt>
          <cx:pt idx="149">1</cx:pt>
          <cx:pt idx="150">1</cx:pt>
          <cx:pt idx="151">1</cx:pt>
          <cx:pt idx="152">1</cx:pt>
          <cx:pt idx="153">1</cx:pt>
          <cx:pt idx="154">1</cx:pt>
          <cx:pt idx="155">1</cx:pt>
          <cx:pt idx="156">1</cx:pt>
          <cx:pt idx="157">1</cx:pt>
          <cx:pt idx="158">1</cx:pt>
          <cx:pt idx="159">1</cx:pt>
          <cx:pt idx="160">1</cx:pt>
          <cx:pt idx="161">1</cx:pt>
          <cx:pt idx="162">1</cx:pt>
          <cx:pt idx="163">1</cx:pt>
          <cx:pt idx="164">1</cx:pt>
          <cx:pt idx="165">1</cx:pt>
          <cx:pt idx="166">1</cx:pt>
          <cx:pt idx="167">1</cx:pt>
          <cx:pt idx="168">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zh-CN" alt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</a:rPr>
              <a:t>男性总体疾病数量统计</a:t>
            </a:r>
            <a:r>
              <a:rPr lang="zh-CN" altLang="en-US"/>
              <a:t> 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treemap" uniqueId="{EF234983-EC4F-4678-A8A8-34CB413D45E8}"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女性总体疾病数量统计!$A$1:$A$177</cx:f>
        <cx:lvl ptCount="177">
          <cx:pt idx="0">产科综合</cx:pt>
          <cx:pt idx="1">妇科综合</cx:pt>
          <cx:pt idx="2">月经不调</cx:pt>
          <cx:pt idx="3">皮肤综合</cx:pt>
          <cx:pt idx="4">呼吸内科</cx:pt>
          <cx:pt idx="5">眼科</cx:pt>
          <cx:pt idx="6">人流</cx:pt>
          <cx:pt idx="7">胃肠疾病</cx:pt>
          <cx:pt idx="8">牙科</cx:pt>
          <cx:pt idx="9">耳鼻喉科</cx:pt>
          <cx:pt idx="10">妇产科其它</cx:pt>
          <cx:pt idx="11">小儿综合</cx:pt>
          <cx:pt idx="12">小儿内科</cx:pt>
          <cx:pt idx="13">妇科炎症</cx:pt>
          <cx:pt idx="14">肛肠疾病</cx:pt>
          <cx:pt idx="15">中医综合</cx:pt>
          <cx:pt idx="16">消化内科</cx:pt>
          <cx:pt idx="17">不孕不育</cx:pt>
          <cx:pt idx="18">骨科</cx:pt>
          <cx:pt idx="19">普外科</cx:pt>
          <cx:pt idx="20">乳腺外科</cx:pt>
          <cx:pt idx="21">内科其它</cx:pt>
          <cx:pt idx="22">口腔科</cx:pt>
          <cx:pt idx="23">传染科综合</cx:pt>
          <cx:pt idx="24">肝病</cx:pt>
          <cx:pt idx="25">心脏病</cx:pt>
          <cx:pt idx="26">心血管内科</cx:pt>
          <cx:pt idx="27">泌尿外科</cx:pt>
          <cx:pt idx="28">失眠抑郁</cx:pt>
          <cx:pt idx="29">肿瘤科</cx:pt>
          <cx:pt idx="30">血液内科</cx:pt>
          <cx:pt idx="31">鼻炎</cx:pt>
          <cx:pt idx="32">神经内科</cx:pt>
          <cx:pt idx="33">结核病</cx:pt>
          <cx:pt idx="34">生活起居</cx:pt>
          <cx:pt idx="35">流感</cx:pt>
          <cx:pt idx="36">糖尿病</cx:pt>
          <cx:pt idx="37">综合</cx:pt>
          <cx:pt idx="38">减肥瘦身</cx:pt>
          <cx:pt idx="39">白癜风</cx:pt>
          <cx:pt idx="40">牙周炎</cx:pt>
          <cx:pt idx="41">宫颈糜烂</cx:pt>
          <cx:pt idx="42">体检</cx:pt>
          <cx:pt idx="43">外科其它</cx:pt>
          <cx:pt idx="44">风湿免疫</cx:pt>
          <cx:pt idx="45">生殖孕育</cx:pt>
          <cx:pt idx="46">痛经</cx:pt>
          <cx:pt idx="47">结石科</cx:pt>
          <cx:pt idx="48">高血压</cx:pt>
          <cx:pt idx="49">男科</cx:pt>
          <cx:pt idx="50">近视</cx:pt>
          <cx:pt idx="51">产后妇科</cx:pt>
          <cx:pt idx="52">整形美容其它</cx:pt>
          <cx:pt idx="53">帮助选择</cx:pt>
          <cx:pt idx="54">痤疮</cx:pt>
          <cx:pt idx="55">烧烫伤</cx:pt>
          <cx:pt idx="56">乙肝</cx:pt>
          <cx:pt idx="57">西药</cx:pt>
          <cx:pt idx="58">面部整形</cx:pt>
          <cx:pt idx="59">颈腰椎病</cx:pt>
          <cx:pt idx="60">狂犬病</cx:pt>
          <cx:pt idx="61">两性健康</cx:pt>
          <cx:pt idx="62">疤痕</cx:pt>
          <cx:pt idx="63">癫痫病</cx:pt>
          <cx:pt idx="64">内分泌</cx:pt>
          <cx:pt idx="65">社交恐慌</cx:pt>
          <cx:pt idx="66">口腔溃疡</cx:pt>
          <cx:pt idx="67">艾滋病</cx:pt>
          <cx:pt idx="68">心理咨询</cx:pt>
          <cx:pt idx="69">胆囊疾病</cx:pt>
          <cx:pt idx="70">咽炎</cx:pt>
          <cx:pt idx="71">唇腭裂</cx:pt>
          <cx:pt idx="72">肾内科</cx:pt>
          <cx:pt idx="73">化妆品</cx:pt>
          <cx:pt idx="74">水痘</cx:pt>
          <cx:pt idx="75">眩晕科</cx:pt>
          <cx:pt idx="76">头痛</cx:pt>
          <cx:pt idx="77">精神科综合</cx:pt>
          <cx:pt idx="78">心胸外科</cx:pt>
          <cx:pt idx="79">子宫肌瘤</cx:pt>
          <cx:pt idx="80">哮喘</cx:pt>
          <cx:pt idx="81">美白祛斑</cx:pt>
          <cx:pt idx="82">流行性腮腺炎</cx:pt>
          <cx:pt idx="83">皮肤过敏</cx:pt>
          <cx:pt idx="84">药品保健品其它</cx:pt>
          <cx:pt idx="85">饮食营养</cx:pt>
          <cx:pt idx="86">心理科其它</cx:pt>
          <cx:pt idx="87">胎记</cx:pt>
          <cx:pt idx="88">宫外孕</cx:pt>
          <cx:pt idx="89">腋臭</cx:pt>
          <cx:pt idx="90">心血管外科</cx:pt>
          <cx:pt idx="91">胃炎</cx:pt>
          <cx:pt idx="92">肝胆疾病</cx:pt>
          <cx:pt idx="93">中耳炎</cx:pt>
          <cx:pt idx="94">女性不孕</cx:pt>
          <cx:pt idx="95">肾病综合征</cx:pt>
          <cx:pt idx="96">斜视</cx:pt>
          <cx:pt idx="97">寄生虫疾病</cx:pt>
          <cx:pt idx="98">荨麻疹</cx:pt>
          <cx:pt idx="100">颈椎病</cx:pt>
          <cx:pt idx="101">静脉曲张</cx:pt>
          <cx:pt idx="102">痔疮</cx:pt>
          <cx:pt idx="103">疝气</cx:pt>
          <cx:pt idx="104">斑秃</cx:pt>
          <cx:pt idx="105">性病综合</cx:pt>
          <cx:pt idx="106">小儿眼科</cx:pt>
          <cx:pt idx="107">神经外科</cx:pt>
          <cx:pt idx="108">耳鸣耳聋</cx:pt>
          <cx:pt idx="109">腰椎病</cx:pt>
          <cx:pt idx="110">甲状腺疾病</cx:pt>
          <cx:pt idx="111">湿疹</cx:pt>
          <cx:pt idx="112">中医保健</cx:pt>
          <cx:pt idx="113">男性不育</cx:pt>
          <cx:pt idx="114">面瘫</cx:pt>
          <cx:pt idx="115">针灸按摩</cx:pt>
          <cx:pt idx="116">保健品</cx:pt>
          <cx:pt idx="117">脑血管病</cx:pt>
          <cx:pt idx="118">尖锐湿疣</cx:pt>
          <cx:pt idx="119">生发</cx:pt>
          <cx:pt idx="120">多动症</cx:pt>
          <cx:pt idx="121">脑积水</cx:pt>
          <cx:pt idx="122">口臭</cx:pt>
          <cx:pt idx="123">生殖器整形</cx:pt>
          <cx:pt idx="124">重症肌无力</cx:pt>
          <cx:pt idx="125">梅毒</cx:pt>
          <cx:pt idx="126">白血病</cx:pt>
          <cx:pt idx="127">宫颈疾病</cx:pt>
          <cx:pt idx="128">手足口病</cx:pt>
          <cx:pt idx="129">植发</cx:pt>
          <cx:pt idx="130">痛风</cx:pt>
          <cx:pt idx="131">小儿外科</cx:pt>
          <cx:pt idx="132">肾积水</cx:pt>
          <cx:pt idx="133">肝硬化</cx:pt>
          <cx:pt idx="134">中医妇科</cx:pt>
          <cx:pt idx="135">丰胸美体</cx:pt>
          <cx:pt idx="136">卵巢囊肿</cx:pt>
          <cx:pt idx="137">大小三阳</cx:pt>
          <cx:pt idx="138">强直性脊柱炎</cx:pt>
          <cx:pt idx="139">血管瘤</cx:pt>
          <cx:pt idx="140">肝血管瘤</cx:pt>
          <cx:pt idx="141">早泄</cx:pt>
          <cx:pt idx="142">前列腺</cx:pt>
          <cx:pt idx="143">强迫症</cx:pt>
          <cx:pt idx="144">截瘫</cx:pt>
          <cx:pt idx="145">精神分裂症</cx:pt>
          <cx:pt idx="146">腰椎间盘突出</cx:pt>
          <cx:pt idx="147">种植牙</cx:pt>
          <cx:pt idx="148">龋齿</cx:pt>
          <cx:pt idx="149">性功能障碍</cx:pt>
          <cx:pt idx="150">股骨头坏死</cx:pt>
          <cx:pt idx="151">口腔黏膜</cx:pt>
          <cx:pt idx="152">中风</cx:pt>
          <cx:pt idx="153">带状疱疹</cx:pt>
          <cx:pt idx="154">白内障</cx:pt>
          <cx:pt idx="155">淋病</cx:pt>
          <cx:pt idx="156">新生儿疾病</cx:pt>
          <cx:pt idx="157">三叉神经痛</cx:pt>
          <cx:pt idx="158">抽动症</cx:pt>
          <cx:pt idx="159">性早熟</cx:pt>
          <cx:pt idx="160">丙肝</cx:pt>
          <cx:pt idx="161">性心理障碍</cx:pt>
          <cx:pt idx="162">灰指甲</cx:pt>
          <cx:pt idx="163">眼科炎症</cx:pt>
          <cx:pt idx="164">肌肉萎缩</cx:pt>
          <cx:pt idx="165">助孕技术</cx:pt>
          <cx:pt idx="166">肝炎</cx:pt>
          <cx:pt idx="167">弱视</cx:pt>
          <cx:pt idx="168">自闭症</cx:pt>
          <cx:pt idx="169">牛皮癣</cx:pt>
          <cx:pt idx="170">外阴白斑</cx:pt>
          <cx:pt idx="171">中草药问题</cx:pt>
          <cx:pt idx="172">脑萎缩</cx:pt>
          <cx:pt idx="173">肺气肿</cx:pt>
          <cx:pt idx="174">更年期综合症</cx:pt>
          <cx:pt idx="175">妄想症</cx:pt>
        </cx:lvl>
      </cx:strDim>
      <cx:numDim type="size">
        <cx:f>女性总体疾病数量统计!$B$1:$B$177</cx:f>
        <cx:lvl ptCount="177" formatCode="G/通用格式">
          <cx:pt idx="0">750</cx:pt>
          <cx:pt idx="1">430</cx:pt>
          <cx:pt idx="2">307</cx:pt>
          <cx:pt idx="3">128</cx:pt>
          <cx:pt idx="4">122</cx:pt>
          <cx:pt idx="5">112</cx:pt>
          <cx:pt idx="6">106</cx:pt>
          <cx:pt idx="7">104</cx:pt>
          <cx:pt idx="8">99</cx:pt>
          <cx:pt idx="9">91</cx:pt>
          <cx:pt idx="10">79</cx:pt>
          <cx:pt idx="11">77</cx:pt>
          <cx:pt idx="12">69</cx:pt>
          <cx:pt idx="13">60</cx:pt>
          <cx:pt idx="14">51</cx:pt>
          <cx:pt idx="15">51</cx:pt>
          <cx:pt idx="16">48</cx:pt>
          <cx:pt idx="17">47</cx:pt>
          <cx:pt idx="18">46</cx:pt>
          <cx:pt idx="19">43</cx:pt>
          <cx:pt idx="20">42</cx:pt>
          <cx:pt idx="21">42</cx:pt>
          <cx:pt idx="22">41</cx:pt>
          <cx:pt idx="23">40</cx:pt>
          <cx:pt idx="24">40</cx:pt>
          <cx:pt idx="25">39</cx:pt>
          <cx:pt idx="26">39</cx:pt>
          <cx:pt idx="27">35</cx:pt>
          <cx:pt idx="28">35</cx:pt>
          <cx:pt idx="29">34</cx:pt>
          <cx:pt idx="30">34</cx:pt>
          <cx:pt idx="31">34</cx:pt>
          <cx:pt idx="32">32</cx:pt>
          <cx:pt idx="33">31</cx:pt>
          <cx:pt idx="34">31</cx:pt>
          <cx:pt idx="35">31</cx:pt>
          <cx:pt idx="36">30</cx:pt>
          <cx:pt idx="37">29</cx:pt>
          <cx:pt idx="38">27</cx:pt>
          <cx:pt idx="39">27</cx:pt>
          <cx:pt idx="40">26</cx:pt>
          <cx:pt idx="41">26</cx:pt>
          <cx:pt idx="42">26</cx:pt>
          <cx:pt idx="43">25</cx:pt>
          <cx:pt idx="44">25</cx:pt>
          <cx:pt idx="45">24</cx:pt>
          <cx:pt idx="46">24</cx:pt>
          <cx:pt idx="47">24</cx:pt>
          <cx:pt idx="48">24</cx:pt>
          <cx:pt idx="49">24</cx:pt>
          <cx:pt idx="50">23</cx:pt>
          <cx:pt idx="51">22</cx:pt>
          <cx:pt idx="52">21</cx:pt>
          <cx:pt idx="53">21</cx:pt>
          <cx:pt idx="54">20</cx:pt>
          <cx:pt idx="55">20</cx:pt>
          <cx:pt idx="56">19</cx:pt>
          <cx:pt idx="57">19</cx:pt>
          <cx:pt idx="58">18</cx:pt>
          <cx:pt idx="59">18</cx:pt>
          <cx:pt idx="60">18</cx:pt>
          <cx:pt idx="61">17</cx:pt>
          <cx:pt idx="62">16</cx:pt>
          <cx:pt idx="63">16</cx:pt>
          <cx:pt idx="64">16</cx:pt>
          <cx:pt idx="65">16</cx:pt>
          <cx:pt idx="66">16</cx:pt>
          <cx:pt idx="67">16</cx:pt>
          <cx:pt idx="68">16</cx:pt>
          <cx:pt idx="69">16</cx:pt>
          <cx:pt idx="70">15</cx:pt>
          <cx:pt idx="71">15</cx:pt>
          <cx:pt idx="72">15</cx:pt>
          <cx:pt idx="73">15</cx:pt>
          <cx:pt idx="74">15</cx:pt>
          <cx:pt idx="75">13</cx:pt>
          <cx:pt idx="76">13</cx:pt>
          <cx:pt idx="77">13</cx:pt>
          <cx:pt idx="78">13</cx:pt>
          <cx:pt idx="79">13</cx:pt>
          <cx:pt idx="80">12</cx:pt>
          <cx:pt idx="81">12</cx:pt>
          <cx:pt idx="82">12</cx:pt>
          <cx:pt idx="83">12</cx:pt>
          <cx:pt idx="84">12</cx:pt>
          <cx:pt idx="85">11</cx:pt>
          <cx:pt idx="86">11</cx:pt>
          <cx:pt idx="87">11</cx:pt>
          <cx:pt idx="88">11</cx:pt>
          <cx:pt idx="89">11</cx:pt>
          <cx:pt idx="90">11</cx:pt>
          <cx:pt idx="91">11</cx:pt>
          <cx:pt idx="92">10</cx:pt>
          <cx:pt idx="93">10</cx:pt>
          <cx:pt idx="94">10</cx:pt>
          <cx:pt idx="95">10</cx:pt>
          <cx:pt idx="96">10</cx:pt>
          <cx:pt idx="97">10</cx:pt>
          <cx:pt idx="98">10</cx:pt>
          <cx:pt idx="99">9</cx:pt>
          <cx:pt idx="100">9</cx:pt>
          <cx:pt idx="101">9</cx:pt>
          <cx:pt idx="102">9</cx:pt>
          <cx:pt idx="103">9</cx:pt>
          <cx:pt idx="104">9</cx:pt>
          <cx:pt idx="105">9</cx:pt>
          <cx:pt idx="106">9</cx:pt>
          <cx:pt idx="107">8</cx:pt>
          <cx:pt idx="108">8</cx:pt>
          <cx:pt idx="109">8</cx:pt>
          <cx:pt idx="110">8</cx:pt>
          <cx:pt idx="111">8</cx:pt>
          <cx:pt idx="112">7</cx:pt>
          <cx:pt idx="113">7</cx:pt>
          <cx:pt idx="114">7</cx:pt>
          <cx:pt idx="115">7</cx:pt>
          <cx:pt idx="116">7</cx:pt>
          <cx:pt idx="117">7</cx:pt>
          <cx:pt idx="118">7</cx:pt>
          <cx:pt idx="119">7</cx:pt>
          <cx:pt idx="120">6</cx:pt>
          <cx:pt idx="121">6</cx:pt>
          <cx:pt idx="122">6</cx:pt>
          <cx:pt idx="123">6</cx:pt>
          <cx:pt idx="124">6</cx:pt>
          <cx:pt idx="125">6</cx:pt>
          <cx:pt idx="126">6</cx:pt>
          <cx:pt idx="127">6</cx:pt>
          <cx:pt idx="128">5</cx:pt>
          <cx:pt idx="129">5</cx:pt>
          <cx:pt idx="130">5</cx:pt>
          <cx:pt idx="131">5</cx:pt>
          <cx:pt idx="132">5</cx:pt>
          <cx:pt idx="133">5</cx:pt>
          <cx:pt idx="134">4</cx:pt>
          <cx:pt idx="135">4</cx:pt>
          <cx:pt idx="136">4</cx:pt>
          <cx:pt idx="137">4</cx:pt>
          <cx:pt idx="138">4</cx:pt>
          <cx:pt idx="139">4</cx:pt>
          <cx:pt idx="140">4</cx:pt>
          <cx:pt idx="141">3</cx:pt>
          <cx:pt idx="142">3</cx:pt>
          <cx:pt idx="143">3</cx:pt>
          <cx:pt idx="144">3</cx:pt>
          <cx:pt idx="145">3</cx:pt>
          <cx:pt idx="146">2</cx:pt>
          <cx:pt idx="147">2</cx:pt>
          <cx:pt idx="148">2</cx:pt>
          <cx:pt idx="149">2</cx:pt>
          <cx:pt idx="150">2</cx:pt>
          <cx:pt idx="151">2</cx:pt>
          <cx:pt idx="152">2</cx:pt>
          <cx:pt idx="153">1</cx:pt>
          <cx:pt idx="154">1</cx:pt>
          <cx:pt idx="155">1</cx:pt>
          <cx:pt idx="156">1</cx:pt>
          <cx:pt idx="157">1</cx:pt>
          <cx:pt idx="158">1</cx:pt>
          <cx:pt idx="159">1</cx:pt>
          <cx:pt idx="160">1</cx:pt>
          <cx:pt idx="161">1</cx:pt>
          <cx:pt idx="162">1</cx:pt>
          <cx:pt idx="163">1</cx:pt>
          <cx:pt idx="164">1</cx:pt>
          <cx:pt idx="165">1</cx:pt>
          <cx:pt idx="166">1</cx:pt>
          <cx:pt idx="167">1</cx:pt>
          <cx:pt idx="168">1</cx:pt>
          <cx:pt idx="169">1</cx:pt>
          <cx:pt idx="170">1</cx:pt>
          <cx:pt idx="171">1</cx:pt>
          <cx:pt idx="172">1</cx:pt>
          <cx:pt idx="173">1</cx:pt>
          <cx:pt idx="174">1</cx:pt>
          <cx:pt idx="175">1</cx:pt>
        </cx:lvl>
      </cx:numDim>
    </cx:data>
  </cx:chartData>
  <cx:chart>
    <cx:title pos="t" align="ctr" overlay="0">
      <cx:tx>
        <cx:txData>
          <cx:v>女性总体疾病数量统计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rPr>
            <a:t>女性总体疾病数量统计</a:t>
          </a:r>
        </a:p>
      </cx:txPr>
    </cx:title>
    <cx:plotArea>
      <cx:plotAreaRegion>
        <cx:series layoutId="treemap" uniqueId="{7F5F5908-C280-45E0-B2C4-96362CB3F9E2}">
          <cx:dataLabels pos="inEnd">
            <cx:visibility seriesName="0" categoryName="1" value="0"/>
          </cx:dataLabels>
          <cx:dataId val="0"/>
          <cx:layoutPr>
            <cx:parentLabelLayout val="banner"/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89C9BE-BBFA-BB47-B684-62A11FD28DD6}" type="doc">
      <dgm:prSet loTypeId="urn:microsoft.com/office/officeart/2005/8/layout/StepDownProcess" loCatId="" qsTypeId="urn:microsoft.com/office/officeart/2005/8/quickstyle/simple1" qsCatId="simple" csTypeId="urn:microsoft.com/office/officeart/2005/8/colors/colorful1" csCatId="colorful" phldr="1"/>
      <dgm:spPr/>
    </dgm:pt>
    <dgm:pt modelId="{A303FF9C-70F3-A849-936C-760EF5021769}">
      <dgm:prSet phldrT="[文本]"/>
      <dgm:spPr/>
      <dgm:t>
        <a:bodyPr/>
        <a:lstStyle/>
        <a:p>
          <a:r>
            <a:rPr lang="zh-CN" altLang="en-US" dirty="0"/>
            <a:t>数据爬取</a:t>
          </a:r>
        </a:p>
      </dgm:t>
    </dgm:pt>
    <dgm:pt modelId="{CF12D7B4-AA58-E14B-ABE0-36ADB7C12C92}" type="parTrans" cxnId="{BA90E4A8-039F-8448-8CB2-E3144420A345}">
      <dgm:prSet/>
      <dgm:spPr/>
      <dgm:t>
        <a:bodyPr/>
        <a:lstStyle/>
        <a:p>
          <a:endParaRPr lang="zh-CN" altLang="en-US"/>
        </a:p>
      </dgm:t>
    </dgm:pt>
    <dgm:pt modelId="{D99D2609-8A74-734E-B236-0B1A235F5A79}" type="sibTrans" cxnId="{BA90E4A8-039F-8448-8CB2-E3144420A345}">
      <dgm:prSet/>
      <dgm:spPr/>
      <dgm:t>
        <a:bodyPr/>
        <a:lstStyle/>
        <a:p>
          <a:endParaRPr lang="zh-CN" altLang="en-US"/>
        </a:p>
      </dgm:t>
    </dgm:pt>
    <dgm:pt modelId="{F84290C1-CA0E-2042-91A7-573316EC5542}">
      <dgm:prSet phldrT="[文本]"/>
      <dgm:spPr/>
      <dgm:t>
        <a:bodyPr/>
        <a:lstStyle/>
        <a:p>
          <a:r>
            <a:rPr lang="zh-CN" altLang="en-US"/>
            <a:t>数据存储</a:t>
          </a:r>
        </a:p>
      </dgm:t>
    </dgm:pt>
    <dgm:pt modelId="{7EEB0B8A-5F7A-FB4E-B7D7-18246BD81FA5}" type="parTrans" cxnId="{7D9FFE46-A9B8-B143-83F5-20771AD450F0}">
      <dgm:prSet/>
      <dgm:spPr/>
      <dgm:t>
        <a:bodyPr/>
        <a:lstStyle/>
        <a:p>
          <a:endParaRPr lang="zh-CN" altLang="en-US"/>
        </a:p>
      </dgm:t>
    </dgm:pt>
    <dgm:pt modelId="{97FE4FC5-EEFF-EF47-87FA-84C044A5E0B1}" type="sibTrans" cxnId="{7D9FFE46-A9B8-B143-83F5-20771AD450F0}">
      <dgm:prSet/>
      <dgm:spPr/>
      <dgm:t>
        <a:bodyPr/>
        <a:lstStyle/>
        <a:p>
          <a:endParaRPr lang="zh-CN" altLang="en-US"/>
        </a:p>
      </dgm:t>
    </dgm:pt>
    <dgm:pt modelId="{CBEFAAB6-3D91-AE41-AE08-6D8C8328023A}">
      <dgm:prSet phldrT="[文本]"/>
      <dgm:spPr/>
      <dgm:t>
        <a:bodyPr/>
        <a:lstStyle/>
        <a:p>
          <a:r>
            <a:rPr lang="zh-CN" altLang="en-US"/>
            <a:t>数据清洗</a:t>
          </a:r>
          <a:endParaRPr lang="en-US" altLang="zh-CN"/>
        </a:p>
      </dgm:t>
    </dgm:pt>
    <dgm:pt modelId="{5280DC1E-80C5-4C4C-BD3B-4FB8119E6794}" type="parTrans" cxnId="{C61764CB-8B88-E744-989F-6F37D8B78F60}">
      <dgm:prSet/>
      <dgm:spPr/>
      <dgm:t>
        <a:bodyPr/>
        <a:lstStyle/>
        <a:p>
          <a:endParaRPr lang="zh-CN" altLang="en-US"/>
        </a:p>
      </dgm:t>
    </dgm:pt>
    <dgm:pt modelId="{6EB8C9B2-F43E-C741-8F0B-A0B9D527E1D1}" type="sibTrans" cxnId="{C61764CB-8B88-E744-989F-6F37D8B78F60}">
      <dgm:prSet/>
      <dgm:spPr/>
      <dgm:t>
        <a:bodyPr/>
        <a:lstStyle/>
        <a:p>
          <a:endParaRPr lang="zh-CN" altLang="en-US"/>
        </a:p>
      </dgm:t>
    </dgm:pt>
    <dgm:pt modelId="{B53CC103-FD5B-C541-BF33-54C327A90768}">
      <dgm:prSet phldrT="[文本]"/>
      <dgm:spPr/>
      <dgm:t>
        <a:bodyPr/>
        <a:lstStyle/>
        <a:p>
          <a:r>
            <a:rPr lang="zh-CN" altLang="en-US"/>
            <a:t>选用</a:t>
          </a:r>
          <a:r>
            <a:rPr lang="en-US" altLang="zh-CN" dirty="0"/>
            <a:t>java</a:t>
          </a:r>
          <a:r>
            <a:rPr lang="zh-CN" altLang="en-US"/>
            <a:t>进行爬取</a:t>
          </a:r>
        </a:p>
      </dgm:t>
    </dgm:pt>
    <dgm:pt modelId="{E40E80C5-5977-FF41-878A-D6E8689C134C}" type="parTrans" cxnId="{7D35520B-A37C-2349-AD15-C958E8B11060}">
      <dgm:prSet/>
      <dgm:spPr/>
      <dgm:t>
        <a:bodyPr/>
        <a:lstStyle/>
        <a:p>
          <a:endParaRPr lang="zh-CN" altLang="en-US"/>
        </a:p>
      </dgm:t>
    </dgm:pt>
    <dgm:pt modelId="{29A97F22-760A-9541-A07F-E382F3DB0240}" type="sibTrans" cxnId="{7D35520B-A37C-2349-AD15-C958E8B11060}">
      <dgm:prSet/>
      <dgm:spPr/>
      <dgm:t>
        <a:bodyPr/>
        <a:lstStyle/>
        <a:p>
          <a:endParaRPr lang="zh-CN" altLang="en-US"/>
        </a:p>
      </dgm:t>
    </dgm:pt>
    <dgm:pt modelId="{E2C2B28C-390D-4843-A645-6F9D85801436}">
      <dgm:prSet phldrT="[文本]"/>
      <dgm:spPr/>
      <dgm:t>
        <a:bodyPr/>
        <a:lstStyle/>
        <a:p>
          <a:r>
            <a:rPr lang="en-US" altLang="zh-CN" dirty="0" err="1"/>
            <a:t>hdfs</a:t>
          </a:r>
          <a:endParaRPr lang="zh-CN" altLang="en-US" dirty="0"/>
        </a:p>
      </dgm:t>
    </dgm:pt>
    <dgm:pt modelId="{4FC42DAD-A590-054E-AB6D-BD6155A44F83}" type="parTrans" cxnId="{25C37C33-70C6-854A-BAE4-43B302FFA67A}">
      <dgm:prSet/>
      <dgm:spPr/>
      <dgm:t>
        <a:bodyPr/>
        <a:lstStyle/>
        <a:p>
          <a:endParaRPr lang="zh-CN" altLang="en-US"/>
        </a:p>
      </dgm:t>
    </dgm:pt>
    <dgm:pt modelId="{7344B9DD-7921-6745-B11F-DE64A23E192B}" type="sibTrans" cxnId="{25C37C33-70C6-854A-BAE4-43B302FFA67A}">
      <dgm:prSet/>
      <dgm:spPr/>
      <dgm:t>
        <a:bodyPr/>
        <a:lstStyle/>
        <a:p>
          <a:endParaRPr lang="zh-CN" altLang="en-US"/>
        </a:p>
      </dgm:t>
    </dgm:pt>
    <dgm:pt modelId="{0A65C863-3A1E-2F45-89E9-7F68DA61A3E8}">
      <dgm:prSet phldrT="[文本]"/>
      <dgm:spPr/>
      <dgm:t>
        <a:bodyPr/>
        <a:lstStyle/>
        <a:p>
          <a:r>
            <a:rPr lang="en-US" altLang="zh-CN"/>
            <a:t>mysql</a:t>
          </a:r>
          <a:endParaRPr lang="zh-CN" altLang="en-US"/>
        </a:p>
      </dgm:t>
    </dgm:pt>
    <dgm:pt modelId="{BDC6B17E-7173-DC48-8453-F281CC25CB3E}" type="parTrans" cxnId="{59D6C73E-3791-674B-A07E-9ED0EC287A23}">
      <dgm:prSet/>
      <dgm:spPr/>
      <dgm:t>
        <a:bodyPr/>
        <a:lstStyle/>
        <a:p>
          <a:endParaRPr lang="zh-CN" altLang="en-US"/>
        </a:p>
      </dgm:t>
    </dgm:pt>
    <dgm:pt modelId="{AEA5996C-6CFD-AA43-B691-FB0B01C070D5}" type="sibTrans" cxnId="{59D6C73E-3791-674B-A07E-9ED0EC287A23}">
      <dgm:prSet/>
      <dgm:spPr/>
      <dgm:t>
        <a:bodyPr/>
        <a:lstStyle/>
        <a:p>
          <a:endParaRPr lang="zh-CN" altLang="en-US"/>
        </a:p>
      </dgm:t>
    </dgm:pt>
    <dgm:pt modelId="{483ACDD6-1FEB-0E48-A67E-E929F5A2E8BE}">
      <dgm:prSet/>
      <dgm:spPr/>
      <dgm:t>
        <a:bodyPr/>
        <a:lstStyle/>
        <a:p>
          <a:r>
            <a:rPr lang="zh-CN" altLang="en-US"/>
            <a:t>数据分析</a:t>
          </a:r>
          <a:endParaRPr lang="en-US" altLang="zh-CN"/>
        </a:p>
      </dgm:t>
    </dgm:pt>
    <dgm:pt modelId="{46C98A43-9205-9C4A-9BA9-D0C6D3B73852}" type="parTrans" cxnId="{41CCEB51-D812-3C4A-98A9-21E25CE71639}">
      <dgm:prSet/>
      <dgm:spPr/>
      <dgm:t>
        <a:bodyPr/>
        <a:lstStyle/>
        <a:p>
          <a:endParaRPr lang="zh-CN" altLang="en-US"/>
        </a:p>
      </dgm:t>
    </dgm:pt>
    <dgm:pt modelId="{9645F9CA-2879-FC43-812E-4D797644D156}" type="sibTrans" cxnId="{41CCEB51-D812-3C4A-98A9-21E25CE71639}">
      <dgm:prSet/>
      <dgm:spPr/>
      <dgm:t>
        <a:bodyPr/>
        <a:lstStyle/>
        <a:p>
          <a:endParaRPr lang="zh-CN" altLang="en-US"/>
        </a:p>
      </dgm:t>
    </dgm:pt>
    <dgm:pt modelId="{67C0BFCE-9938-AD48-9D60-E53BB9122623}">
      <dgm:prSet/>
      <dgm:spPr/>
      <dgm:t>
        <a:bodyPr/>
        <a:lstStyle/>
        <a:p>
          <a:r>
            <a:rPr lang="en-US" altLang="zh-CN"/>
            <a:t>mr</a:t>
          </a:r>
          <a:endParaRPr lang="zh-CN" altLang="en-US"/>
        </a:p>
      </dgm:t>
    </dgm:pt>
    <dgm:pt modelId="{A90DF21C-43BF-CF4B-8607-203EF06CBB7B}" type="parTrans" cxnId="{1E392068-9022-9549-8A7D-DA8026066048}">
      <dgm:prSet/>
      <dgm:spPr/>
      <dgm:t>
        <a:bodyPr/>
        <a:lstStyle/>
        <a:p>
          <a:endParaRPr lang="zh-CN" altLang="en-US"/>
        </a:p>
      </dgm:t>
    </dgm:pt>
    <dgm:pt modelId="{AB84FF10-483A-CD44-87E7-AA98DD9ADE3A}" type="sibTrans" cxnId="{1E392068-9022-9549-8A7D-DA8026066048}">
      <dgm:prSet/>
      <dgm:spPr/>
      <dgm:t>
        <a:bodyPr/>
        <a:lstStyle/>
        <a:p>
          <a:endParaRPr lang="zh-CN" altLang="en-US"/>
        </a:p>
      </dgm:t>
    </dgm:pt>
    <dgm:pt modelId="{F3969258-AF90-734E-8919-AB1D02E391E4}">
      <dgm:prSet/>
      <dgm:spPr/>
      <dgm:t>
        <a:bodyPr/>
        <a:lstStyle/>
        <a:p>
          <a:r>
            <a:rPr lang="en-US" altLang="zh-CN"/>
            <a:t>sparkrdd</a:t>
          </a:r>
          <a:endParaRPr lang="zh-CN" altLang="en-US"/>
        </a:p>
      </dgm:t>
    </dgm:pt>
    <dgm:pt modelId="{4091C32C-8F33-524A-A3AB-DDDF9FC226EF}" type="parTrans" cxnId="{FB3A25AA-58C0-884F-98A7-B0BAFDC597B0}">
      <dgm:prSet/>
      <dgm:spPr/>
      <dgm:t>
        <a:bodyPr/>
        <a:lstStyle/>
        <a:p>
          <a:endParaRPr lang="zh-CN" altLang="en-US"/>
        </a:p>
      </dgm:t>
    </dgm:pt>
    <dgm:pt modelId="{BE79B5E8-296B-2248-8B24-F7E3F4ACB0D2}" type="sibTrans" cxnId="{FB3A25AA-58C0-884F-98A7-B0BAFDC597B0}">
      <dgm:prSet/>
      <dgm:spPr/>
      <dgm:t>
        <a:bodyPr/>
        <a:lstStyle/>
        <a:p>
          <a:endParaRPr lang="zh-CN" altLang="en-US"/>
        </a:p>
      </dgm:t>
    </dgm:pt>
    <dgm:pt modelId="{C1912BB6-F8E4-CE44-98E0-900D97CCA84F}">
      <dgm:prSet/>
      <dgm:spPr/>
      <dgm:t>
        <a:bodyPr/>
        <a:lstStyle/>
        <a:p>
          <a:r>
            <a:rPr lang="en-US" altLang="zh-CN"/>
            <a:t>sql</a:t>
          </a:r>
          <a:endParaRPr lang="zh-CN" altLang="en-US"/>
        </a:p>
      </dgm:t>
    </dgm:pt>
    <dgm:pt modelId="{15E36595-F4E7-7748-8556-135A53D1E8BA}" type="parTrans" cxnId="{2EE6E3BA-2926-9841-9D2C-CABC9D222833}">
      <dgm:prSet/>
      <dgm:spPr/>
      <dgm:t>
        <a:bodyPr/>
        <a:lstStyle/>
        <a:p>
          <a:endParaRPr lang="zh-CN" altLang="en-US"/>
        </a:p>
      </dgm:t>
    </dgm:pt>
    <dgm:pt modelId="{9107DCA6-8DEB-3948-BEF2-E5A739097590}" type="sibTrans" cxnId="{2EE6E3BA-2926-9841-9D2C-CABC9D222833}">
      <dgm:prSet/>
      <dgm:spPr/>
      <dgm:t>
        <a:bodyPr/>
        <a:lstStyle/>
        <a:p>
          <a:endParaRPr lang="zh-CN" altLang="en-US"/>
        </a:p>
      </dgm:t>
    </dgm:pt>
    <dgm:pt modelId="{F30D96B9-D4B1-EE4A-A009-7EC947ED5233}">
      <dgm:prSet/>
      <dgm:spPr/>
      <dgm:t>
        <a:bodyPr/>
        <a:lstStyle/>
        <a:p>
          <a:r>
            <a:rPr lang="zh-CN" altLang="en-US"/>
            <a:t>数据可视化</a:t>
          </a:r>
        </a:p>
      </dgm:t>
    </dgm:pt>
    <dgm:pt modelId="{460268B8-2BE2-3F48-BEE0-BB3407B1B624}" type="parTrans" cxnId="{94EAD4F5-C1F8-DD4C-B3CA-89CB36FB437A}">
      <dgm:prSet/>
      <dgm:spPr/>
      <dgm:t>
        <a:bodyPr/>
        <a:lstStyle/>
        <a:p>
          <a:endParaRPr lang="zh-CN" altLang="en-US"/>
        </a:p>
      </dgm:t>
    </dgm:pt>
    <dgm:pt modelId="{9462B806-804D-5C4F-BEDE-5434E3DE7490}" type="sibTrans" cxnId="{94EAD4F5-C1F8-DD4C-B3CA-89CB36FB437A}">
      <dgm:prSet/>
      <dgm:spPr/>
      <dgm:t>
        <a:bodyPr/>
        <a:lstStyle/>
        <a:p>
          <a:endParaRPr lang="zh-CN" altLang="en-US"/>
        </a:p>
      </dgm:t>
    </dgm:pt>
    <dgm:pt modelId="{84DEC590-C8B9-2948-8850-DFF283754089}">
      <dgm:prSet/>
      <dgm:spPr/>
      <dgm:t>
        <a:bodyPr/>
        <a:lstStyle/>
        <a:p>
          <a:r>
            <a:rPr lang="en-US" altLang="zh-CN"/>
            <a:t>excel</a:t>
          </a:r>
          <a:endParaRPr lang="zh-CN" altLang="en-US"/>
        </a:p>
      </dgm:t>
    </dgm:pt>
    <dgm:pt modelId="{C1942E46-EC2C-1B4B-B3A7-03CAEA66E1F4}" type="parTrans" cxnId="{8E4CB2E5-EF88-E34E-A135-53251C9F540C}">
      <dgm:prSet/>
      <dgm:spPr/>
      <dgm:t>
        <a:bodyPr/>
        <a:lstStyle/>
        <a:p>
          <a:endParaRPr lang="zh-CN" altLang="en-US"/>
        </a:p>
      </dgm:t>
    </dgm:pt>
    <dgm:pt modelId="{1AE6F3DD-04C9-5B4D-88DF-D9C9766A86D0}" type="sibTrans" cxnId="{8E4CB2E5-EF88-E34E-A135-53251C9F540C}">
      <dgm:prSet/>
      <dgm:spPr/>
      <dgm:t>
        <a:bodyPr/>
        <a:lstStyle/>
        <a:p>
          <a:endParaRPr lang="zh-CN" altLang="en-US"/>
        </a:p>
      </dgm:t>
    </dgm:pt>
    <dgm:pt modelId="{997E20F8-4F41-D34A-87B6-7B82AB2F1940}" type="pres">
      <dgm:prSet presAssocID="{B589C9BE-BBFA-BB47-B684-62A11FD28DD6}" presName="rootnode" presStyleCnt="0">
        <dgm:presLayoutVars>
          <dgm:chMax/>
          <dgm:chPref/>
          <dgm:dir/>
          <dgm:animLvl val="lvl"/>
        </dgm:presLayoutVars>
      </dgm:prSet>
      <dgm:spPr/>
    </dgm:pt>
    <dgm:pt modelId="{CABB35A0-DF82-A94F-BB37-7867135F3C38}" type="pres">
      <dgm:prSet presAssocID="{A303FF9C-70F3-A849-936C-760EF5021769}" presName="composite" presStyleCnt="0"/>
      <dgm:spPr/>
    </dgm:pt>
    <dgm:pt modelId="{D912EAFC-FFD0-FC4B-9825-98E3694FB6A8}" type="pres">
      <dgm:prSet presAssocID="{A303FF9C-70F3-A849-936C-760EF5021769}" presName="bentUpArrow1" presStyleLbl="alignImgPlace1" presStyleIdx="0" presStyleCnt="4"/>
      <dgm:spPr/>
    </dgm:pt>
    <dgm:pt modelId="{03B3AB85-9D20-8444-9480-797DB788A541}" type="pres">
      <dgm:prSet presAssocID="{A303FF9C-70F3-A849-936C-760EF5021769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ABCF6244-76E7-1546-8C1D-45128C741912}" type="pres">
      <dgm:prSet presAssocID="{A303FF9C-70F3-A849-936C-760EF5021769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F094F738-B422-CF42-A649-F2A53673D9F5}" type="pres">
      <dgm:prSet presAssocID="{D99D2609-8A74-734E-B236-0B1A235F5A79}" presName="sibTrans" presStyleCnt="0"/>
      <dgm:spPr/>
    </dgm:pt>
    <dgm:pt modelId="{09B45088-2B93-B34A-A856-22D9B50BDC0E}" type="pres">
      <dgm:prSet presAssocID="{F84290C1-CA0E-2042-91A7-573316EC5542}" presName="composite" presStyleCnt="0"/>
      <dgm:spPr/>
    </dgm:pt>
    <dgm:pt modelId="{EDBCEBAB-0AA5-EC45-8BF3-A068671B6BFA}" type="pres">
      <dgm:prSet presAssocID="{F84290C1-CA0E-2042-91A7-573316EC5542}" presName="bentUpArrow1" presStyleLbl="alignImgPlace1" presStyleIdx="1" presStyleCnt="4"/>
      <dgm:spPr/>
    </dgm:pt>
    <dgm:pt modelId="{821E0485-0DE2-6E4D-8803-EBE66EE544AC}" type="pres">
      <dgm:prSet presAssocID="{F84290C1-CA0E-2042-91A7-573316EC5542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351B54C8-9E9F-2F48-8294-4122A9D6F5E4}" type="pres">
      <dgm:prSet presAssocID="{F84290C1-CA0E-2042-91A7-573316EC5542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E075F0D1-32D4-554E-BE4E-D6895A2BE01C}" type="pres">
      <dgm:prSet presAssocID="{97FE4FC5-EEFF-EF47-87FA-84C044A5E0B1}" presName="sibTrans" presStyleCnt="0"/>
      <dgm:spPr/>
    </dgm:pt>
    <dgm:pt modelId="{B5C329E8-63D8-874E-927A-DF4A6F803EC7}" type="pres">
      <dgm:prSet presAssocID="{CBEFAAB6-3D91-AE41-AE08-6D8C8328023A}" presName="composite" presStyleCnt="0"/>
      <dgm:spPr/>
    </dgm:pt>
    <dgm:pt modelId="{812E5101-A210-6D44-8BE8-C3C317EE16FC}" type="pres">
      <dgm:prSet presAssocID="{CBEFAAB6-3D91-AE41-AE08-6D8C8328023A}" presName="bentUpArrow1" presStyleLbl="alignImgPlace1" presStyleIdx="2" presStyleCnt="4"/>
      <dgm:spPr/>
    </dgm:pt>
    <dgm:pt modelId="{58E6C90D-939D-7541-9A7D-EF8C59EEA2EC}" type="pres">
      <dgm:prSet presAssocID="{CBEFAAB6-3D91-AE41-AE08-6D8C8328023A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14EF4658-4CDE-C446-868E-85BB625B0CC1}" type="pres">
      <dgm:prSet presAssocID="{CBEFAAB6-3D91-AE41-AE08-6D8C8328023A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A0A7F7B2-9AFA-184E-B091-641425D6DFA6}" type="pres">
      <dgm:prSet presAssocID="{6EB8C9B2-F43E-C741-8F0B-A0B9D527E1D1}" presName="sibTrans" presStyleCnt="0"/>
      <dgm:spPr/>
    </dgm:pt>
    <dgm:pt modelId="{2FE0FDA9-B5A2-8243-9B1D-3246546DF745}" type="pres">
      <dgm:prSet presAssocID="{483ACDD6-1FEB-0E48-A67E-E929F5A2E8BE}" presName="composite" presStyleCnt="0"/>
      <dgm:spPr/>
    </dgm:pt>
    <dgm:pt modelId="{2593E0DA-1F06-2A47-85B9-041997A80D60}" type="pres">
      <dgm:prSet presAssocID="{483ACDD6-1FEB-0E48-A67E-E929F5A2E8BE}" presName="bentUpArrow1" presStyleLbl="alignImgPlace1" presStyleIdx="3" presStyleCnt="4"/>
      <dgm:spPr/>
    </dgm:pt>
    <dgm:pt modelId="{4DE68C46-519B-FE48-B8F6-6534392D54B1}" type="pres">
      <dgm:prSet presAssocID="{483ACDD6-1FEB-0E48-A67E-E929F5A2E8BE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6A3A2334-44F4-D040-A3DF-CCE4B5015327}" type="pres">
      <dgm:prSet presAssocID="{483ACDD6-1FEB-0E48-A67E-E929F5A2E8BE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F19050B-5962-9C40-B3A5-3E3D434D154D}" type="pres">
      <dgm:prSet presAssocID="{9645F9CA-2879-FC43-812E-4D797644D156}" presName="sibTrans" presStyleCnt="0"/>
      <dgm:spPr/>
    </dgm:pt>
    <dgm:pt modelId="{ABA2F3F5-B173-C94D-88B5-B7CC596736BC}" type="pres">
      <dgm:prSet presAssocID="{F30D96B9-D4B1-EE4A-A009-7EC947ED5233}" presName="composite" presStyleCnt="0"/>
      <dgm:spPr/>
    </dgm:pt>
    <dgm:pt modelId="{F4452ACF-24DB-134E-8D53-A1370225BA52}" type="pres">
      <dgm:prSet presAssocID="{F30D96B9-D4B1-EE4A-A009-7EC947ED5233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A949870F-FEBD-9B48-8092-E21448B7E90B}" type="pres">
      <dgm:prSet presAssocID="{F30D96B9-D4B1-EE4A-A009-7EC947ED5233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8F8AC02-64FA-0D44-B4D5-6849AC58FB44}" type="presOf" srcId="{F30D96B9-D4B1-EE4A-A009-7EC947ED5233}" destId="{F4452ACF-24DB-134E-8D53-A1370225BA52}" srcOrd="0" destOrd="0" presId="urn:microsoft.com/office/officeart/2005/8/layout/StepDownProcess"/>
    <dgm:cxn modelId="{7D35520B-A37C-2349-AD15-C958E8B11060}" srcId="{A303FF9C-70F3-A849-936C-760EF5021769}" destId="{B53CC103-FD5B-C541-BF33-54C327A90768}" srcOrd="0" destOrd="0" parTransId="{E40E80C5-5977-FF41-878A-D6E8689C134C}" sibTransId="{29A97F22-760A-9541-A07F-E382F3DB0240}"/>
    <dgm:cxn modelId="{919D162A-47D8-EE46-AC8C-4B5FED62DF4D}" type="presOf" srcId="{CBEFAAB6-3D91-AE41-AE08-6D8C8328023A}" destId="{58E6C90D-939D-7541-9A7D-EF8C59EEA2EC}" srcOrd="0" destOrd="0" presId="urn:microsoft.com/office/officeart/2005/8/layout/StepDownProcess"/>
    <dgm:cxn modelId="{25C37C33-70C6-854A-BAE4-43B302FFA67A}" srcId="{F84290C1-CA0E-2042-91A7-573316EC5542}" destId="{E2C2B28C-390D-4843-A645-6F9D85801436}" srcOrd="0" destOrd="0" parTransId="{4FC42DAD-A590-054E-AB6D-BD6155A44F83}" sibTransId="{7344B9DD-7921-6745-B11F-DE64A23E192B}"/>
    <dgm:cxn modelId="{59D6C73E-3791-674B-A07E-9ED0EC287A23}" srcId="{F84290C1-CA0E-2042-91A7-573316EC5542}" destId="{0A65C863-3A1E-2F45-89E9-7F68DA61A3E8}" srcOrd="1" destOrd="0" parTransId="{BDC6B17E-7173-DC48-8453-F281CC25CB3E}" sibTransId="{AEA5996C-6CFD-AA43-B691-FB0B01C070D5}"/>
    <dgm:cxn modelId="{55EA7B40-ECE2-7149-96CA-75677AD343F4}" type="presOf" srcId="{67C0BFCE-9938-AD48-9D60-E53BB9122623}" destId="{6A3A2334-44F4-D040-A3DF-CCE4B5015327}" srcOrd="0" destOrd="0" presId="urn:microsoft.com/office/officeart/2005/8/layout/StepDownProcess"/>
    <dgm:cxn modelId="{43026645-3E8E-0E43-B32B-4BC1D702404A}" type="presOf" srcId="{C1912BB6-F8E4-CE44-98E0-900D97CCA84F}" destId="{6A3A2334-44F4-D040-A3DF-CCE4B5015327}" srcOrd="0" destOrd="2" presId="urn:microsoft.com/office/officeart/2005/8/layout/StepDownProcess"/>
    <dgm:cxn modelId="{5A049845-C8A5-B746-BCEC-D2644C425EBC}" type="presOf" srcId="{F3969258-AF90-734E-8919-AB1D02E391E4}" destId="{6A3A2334-44F4-D040-A3DF-CCE4B5015327}" srcOrd="0" destOrd="1" presId="urn:microsoft.com/office/officeart/2005/8/layout/StepDownProcess"/>
    <dgm:cxn modelId="{7D9FFE46-A9B8-B143-83F5-20771AD450F0}" srcId="{B589C9BE-BBFA-BB47-B684-62A11FD28DD6}" destId="{F84290C1-CA0E-2042-91A7-573316EC5542}" srcOrd="1" destOrd="0" parTransId="{7EEB0B8A-5F7A-FB4E-B7D7-18246BD81FA5}" sibTransId="{97FE4FC5-EEFF-EF47-87FA-84C044A5E0B1}"/>
    <dgm:cxn modelId="{1E392068-9022-9549-8A7D-DA8026066048}" srcId="{483ACDD6-1FEB-0E48-A67E-E929F5A2E8BE}" destId="{67C0BFCE-9938-AD48-9D60-E53BB9122623}" srcOrd="0" destOrd="0" parTransId="{A90DF21C-43BF-CF4B-8607-203EF06CBB7B}" sibTransId="{AB84FF10-483A-CD44-87E7-AA98DD9ADE3A}"/>
    <dgm:cxn modelId="{D0CE194B-194C-6E46-BEFE-F07AB9CCA2F5}" type="presOf" srcId="{B589C9BE-BBFA-BB47-B684-62A11FD28DD6}" destId="{997E20F8-4F41-D34A-87B6-7B82AB2F1940}" srcOrd="0" destOrd="0" presId="urn:microsoft.com/office/officeart/2005/8/layout/StepDownProcess"/>
    <dgm:cxn modelId="{41CCEB51-D812-3C4A-98A9-21E25CE71639}" srcId="{B589C9BE-BBFA-BB47-B684-62A11FD28DD6}" destId="{483ACDD6-1FEB-0E48-A67E-E929F5A2E8BE}" srcOrd="3" destOrd="0" parTransId="{46C98A43-9205-9C4A-9BA9-D0C6D3B73852}" sibTransId="{9645F9CA-2879-FC43-812E-4D797644D156}"/>
    <dgm:cxn modelId="{338F0675-B698-444F-B394-B5A4BE072668}" type="presOf" srcId="{A303FF9C-70F3-A849-936C-760EF5021769}" destId="{03B3AB85-9D20-8444-9480-797DB788A541}" srcOrd="0" destOrd="0" presId="urn:microsoft.com/office/officeart/2005/8/layout/StepDownProcess"/>
    <dgm:cxn modelId="{6D1E7880-989B-6F4E-B843-B37A60D27EDF}" type="presOf" srcId="{483ACDD6-1FEB-0E48-A67E-E929F5A2E8BE}" destId="{4DE68C46-519B-FE48-B8F6-6534392D54B1}" srcOrd="0" destOrd="0" presId="urn:microsoft.com/office/officeart/2005/8/layout/StepDownProcess"/>
    <dgm:cxn modelId="{8F0D8EA1-49CD-5448-805E-8FA091D1EC14}" type="presOf" srcId="{E2C2B28C-390D-4843-A645-6F9D85801436}" destId="{351B54C8-9E9F-2F48-8294-4122A9D6F5E4}" srcOrd="0" destOrd="0" presId="urn:microsoft.com/office/officeart/2005/8/layout/StepDownProcess"/>
    <dgm:cxn modelId="{BA90E4A8-039F-8448-8CB2-E3144420A345}" srcId="{B589C9BE-BBFA-BB47-B684-62A11FD28DD6}" destId="{A303FF9C-70F3-A849-936C-760EF5021769}" srcOrd="0" destOrd="0" parTransId="{CF12D7B4-AA58-E14B-ABE0-36ADB7C12C92}" sibTransId="{D99D2609-8A74-734E-B236-0B1A235F5A79}"/>
    <dgm:cxn modelId="{FB3A25AA-58C0-884F-98A7-B0BAFDC597B0}" srcId="{483ACDD6-1FEB-0E48-A67E-E929F5A2E8BE}" destId="{F3969258-AF90-734E-8919-AB1D02E391E4}" srcOrd="1" destOrd="0" parTransId="{4091C32C-8F33-524A-A3AB-DDDF9FC226EF}" sibTransId="{BE79B5E8-296B-2248-8B24-F7E3F4ACB0D2}"/>
    <dgm:cxn modelId="{22D820AF-6522-C146-B104-963EDFC54F42}" type="presOf" srcId="{B53CC103-FD5B-C541-BF33-54C327A90768}" destId="{ABCF6244-76E7-1546-8C1D-45128C741912}" srcOrd="0" destOrd="0" presId="urn:microsoft.com/office/officeart/2005/8/layout/StepDownProcess"/>
    <dgm:cxn modelId="{34374EAF-2394-9841-82F0-E9AB802C2CF2}" type="presOf" srcId="{F84290C1-CA0E-2042-91A7-573316EC5542}" destId="{821E0485-0DE2-6E4D-8803-EBE66EE544AC}" srcOrd="0" destOrd="0" presId="urn:microsoft.com/office/officeart/2005/8/layout/StepDownProcess"/>
    <dgm:cxn modelId="{2EE6E3BA-2926-9841-9D2C-CABC9D222833}" srcId="{483ACDD6-1FEB-0E48-A67E-E929F5A2E8BE}" destId="{C1912BB6-F8E4-CE44-98E0-900D97CCA84F}" srcOrd="2" destOrd="0" parTransId="{15E36595-F4E7-7748-8556-135A53D1E8BA}" sibTransId="{9107DCA6-8DEB-3948-BEF2-E5A739097590}"/>
    <dgm:cxn modelId="{0B794BC7-CE66-B443-BD81-6A36B76F6FA0}" type="presOf" srcId="{0A65C863-3A1E-2F45-89E9-7F68DA61A3E8}" destId="{351B54C8-9E9F-2F48-8294-4122A9D6F5E4}" srcOrd="0" destOrd="1" presId="urn:microsoft.com/office/officeart/2005/8/layout/StepDownProcess"/>
    <dgm:cxn modelId="{C61764CB-8B88-E744-989F-6F37D8B78F60}" srcId="{B589C9BE-BBFA-BB47-B684-62A11FD28DD6}" destId="{CBEFAAB6-3D91-AE41-AE08-6D8C8328023A}" srcOrd="2" destOrd="0" parTransId="{5280DC1E-80C5-4C4C-BD3B-4FB8119E6794}" sibTransId="{6EB8C9B2-F43E-C741-8F0B-A0B9D527E1D1}"/>
    <dgm:cxn modelId="{8E4CB2E5-EF88-E34E-A135-53251C9F540C}" srcId="{F30D96B9-D4B1-EE4A-A009-7EC947ED5233}" destId="{84DEC590-C8B9-2948-8850-DFF283754089}" srcOrd="0" destOrd="0" parTransId="{C1942E46-EC2C-1B4B-B3A7-03CAEA66E1F4}" sibTransId="{1AE6F3DD-04C9-5B4D-88DF-D9C9766A86D0}"/>
    <dgm:cxn modelId="{F7C615E9-88BF-E441-83C0-9A69B0F64C3A}" type="presOf" srcId="{84DEC590-C8B9-2948-8850-DFF283754089}" destId="{A949870F-FEBD-9B48-8092-E21448B7E90B}" srcOrd="0" destOrd="0" presId="urn:microsoft.com/office/officeart/2005/8/layout/StepDownProcess"/>
    <dgm:cxn modelId="{94EAD4F5-C1F8-DD4C-B3CA-89CB36FB437A}" srcId="{B589C9BE-BBFA-BB47-B684-62A11FD28DD6}" destId="{F30D96B9-D4B1-EE4A-A009-7EC947ED5233}" srcOrd="4" destOrd="0" parTransId="{460268B8-2BE2-3F48-BEE0-BB3407B1B624}" sibTransId="{9462B806-804D-5C4F-BEDE-5434E3DE7490}"/>
    <dgm:cxn modelId="{EF1EC2EA-3B58-4549-B8D5-AE4204B09607}" type="presParOf" srcId="{997E20F8-4F41-D34A-87B6-7B82AB2F1940}" destId="{CABB35A0-DF82-A94F-BB37-7867135F3C38}" srcOrd="0" destOrd="0" presId="urn:microsoft.com/office/officeart/2005/8/layout/StepDownProcess"/>
    <dgm:cxn modelId="{0A768A78-FA30-CC48-803E-01FEA23FCC90}" type="presParOf" srcId="{CABB35A0-DF82-A94F-BB37-7867135F3C38}" destId="{D912EAFC-FFD0-FC4B-9825-98E3694FB6A8}" srcOrd="0" destOrd="0" presId="urn:microsoft.com/office/officeart/2005/8/layout/StepDownProcess"/>
    <dgm:cxn modelId="{6A52ACEF-02A6-CB45-B25C-FFFDD85EAA84}" type="presParOf" srcId="{CABB35A0-DF82-A94F-BB37-7867135F3C38}" destId="{03B3AB85-9D20-8444-9480-797DB788A541}" srcOrd="1" destOrd="0" presId="urn:microsoft.com/office/officeart/2005/8/layout/StepDownProcess"/>
    <dgm:cxn modelId="{347511F6-B923-D945-89CC-0323ABA27DE5}" type="presParOf" srcId="{CABB35A0-DF82-A94F-BB37-7867135F3C38}" destId="{ABCF6244-76E7-1546-8C1D-45128C741912}" srcOrd="2" destOrd="0" presId="urn:microsoft.com/office/officeart/2005/8/layout/StepDownProcess"/>
    <dgm:cxn modelId="{3C73FBBA-2DE9-A74E-8111-B1453A7149A3}" type="presParOf" srcId="{997E20F8-4F41-D34A-87B6-7B82AB2F1940}" destId="{F094F738-B422-CF42-A649-F2A53673D9F5}" srcOrd="1" destOrd="0" presId="urn:microsoft.com/office/officeart/2005/8/layout/StepDownProcess"/>
    <dgm:cxn modelId="{FC0025DA-53CB-874D-BF16-BB3BEA620F13}" type="presParOf" srcId="{997E20F8-4F41-D34A-87B6-7B82AB2F1940}" destId="{09B45088-2B93-B34A-A856-22D9B50BDC0E}" srcOrd="2" destOrd="0" presId="urn:microsoft.com/office/officeart/2005/8/layout/StepDownProcess"/>
    <dgm:cxn modelId="{8A5E8BE0-0781-E84C-ABE4-2AEDD5882320}" type="presParOf" srcId="{09B45088-2B93-B34A-A856-22D9B50BDC0E}" destId="{EDBCEBAB-0AA5-EC45-8BF3-A068671B6BFA}" srcOrd="0" destOrd="0" presId="urn:microsoft.com/office/officeart/2005/8/layout/StepDownProcess"/>
    <dgm:cxn modelId="{C14AC920-2BFF-8E46-8895-924B30BF671B}" type="presParOf" srcId="{09B45088-2B93-B34A-A856-22D9B50BDC0E}" destId="{821E0485-0DE2-6E4D-8803-EBE66EE544AC}" srcOrd="1" destOrd="0" presId="urn:microsoft.com/office/officeart/2005/8/layout/StepDownProcess"/>
    <dgm:cxn modelId="{105AB2D9-C2D2-4D42-94A6-ECBA46F7E9EF}" type="presParOf" srcId="{09B45088-2B93-B34A-A856-22D9B50BDC0E}" destId="{351B54C8-9E9F-2F48-8294-4122A9D6F5E4}" srcOrd="2" destOrd="0" presId="urn:microsoft.com/office/officeart/2005/8/layout/StepDownProcess"/>
    <dgm:cxn modelId="{B029F245-48F4-0C42-8E0A-A531128347C0}" type="presParOf" srcId="{997E20F8-4F41-D34A-87B6-7B82AB2F1940}" destId="{E075F0D1-32D4-554E-BE4E-D6895A2BE01C}" srcOrd="3" destOrd="0" presId="urn:microsoft.com/office/officeart/2005/8/layout/StepDownProcess"/>
    <dgm:cxn modelId="{928DE6F1-0ABE-284F-AC84-0BDD5BCB81C7}" type="presParOf" srcId="{997E20F8-4F41-D34A-87B6-7B82AB2F1940}" destId="{B5C329E8-63D8-874E-927A-DF4A6F803EC7}" srcOrd="4" destOrd="0" presId="urn:microsoft.com/office/officeart/2005/8/layout/StepDownProcess"/>
    <dgm:cxn modelId="{F1BD2C50-A58F-974B-A96D-A8BF8D6C9F74}" type="presParOf" srcId="{B5C329E8-63D8-874E-927A-DF4A6F803EC7}" destId="{812E5101-A210-6D44-8BE8-C3C317EE16FC}" srcOrd="0" destOrd="0" presId="urn:microsoft.com/office/officeart/2005/8/layout/StepDownProcess"/>
    <dgm:cxn modelId="{B7A61B0C-78E1-354D-861E-272869A3506B}" type="presParOf" srcId="{B5C329E8-63D8-874E-927A-DF4A6F803EC7}" destId="{58E6C90D-939D-7541-9A7D-EF8C59EEA2EC}" srcOrd="1" destOrd="0" presId="urn:microsoft.com/office/officeart/2005/8/layout/StepDownProcess"/>
    <dgm:cxn modelId="{0E4E6459-9DEF-F14A-BC31-7A90F911CC4E}" type="presParOf" srcId="{B5C329E8-63D8-874E-927A-DF4A6F803EC7}" destId="{14EF4658-4CDE-C446-868E-85BB625B0CC1}" srcOrd="2" destOrd="0" presId="urn:microsoft.com/office/officeart/2005/8/layout/StepDownProcess"/>
    <dgm:cxn modelId="{650C20BF-2470-0240-ADF3-ECB23D534411}" type="presParOf" srcId="{997E20F8-4F41-D34A-87B6-7B82AB2F1940}" destId="{A0A7F7B2-9AFA-184E-B091-641425D6DFA6}" srcOrd="5" destOrd="0" presId="urn:microsoft.com/office/officeart/2005/8/layout/StepDownProcess"/>
    <dgm:cxn modelId="{4F554C0C-2DC4-DA4D-9AC3-8A57AD7AF2BF}" type="presParOf" srcId="{997E20F8-4F41-D34A-87B6-7B82AB2F1940}" destId="{2FE0FDA9-B5A2-8243-9B1D-3246546DF745}" srcOrd="6" destOrd="0" presId="urn:microsoft.com/office/officeart/2005/8/layout/StepDownProcess"/>
    <dgm:cxn modelId="{1186A8A8-84FC-5C4E-BA18-5FC5E605F477}" type="presParOf" srcId="{2FE0FDA9-B5A2-8243-9B1D-3246546DF745}" destId="{2593E0DA-1F06-2A47-85B9-041997A80D60}" srcOrd="0" destOrd="0" presId="urn:microsoft.com/office/officeart/2005/8/layout/StepDownProcess"/>
    <dgm:cxn modelId="{36DAFB6C-69C0-1D40-8DF8-1745F73E947D}" type="presParOf" srcId="{2FE0FDA9-B5A2-8243-9B1D-3246546DF745}" destId="{4DE68C46-519B-FE48-B8F6-6534392D54B1}" srcOrd="1" destOrd="0" presId="urn:microsoft.com/office/officeart/2005/8/layout/StepDownProcess"/>
    <dgm:cxn modelId="{A16A3477-BF0D-644C-B71A-774E41AA6494}" type="presParOf" srcId="{2FE0FDA9-B5A2-8243-9B1D-3246546DF745}" destId="{6A3A2334-44F4-D040-A3DF-CCE4B5015327}" srcOrd="2" destOrd="0" presId="urn:microsoft.com/office/officeart/2005/8/layout/StepDownProcess"/>
    <dgm:cxn modelId="{DC56D79B-79AE-0942-ACA4-2AE3A0604B17}" type="presParOf" srcId="{997E20F8-4F41-D34A-87B6-7B82AB2F1940}" destId="{8F19050B-5962-9C40-B3A5-3E3D434D154D}" srcOrd="7" destOrd="0" presId="urn:microsoft.com/office/officeart/2005/8/layout/StepDownProcess"/>
    <dgm:cxn modelId="{1541B92F-4EB6-8042-A8E6-A1DAA3CBDCB9}" type="presParOf" srcId="{997E20F8-4F41-D34A-87B6-7B82AB2F1940}" destId="{ABA2F3F5-B173-C94D-88B5-B7CC596736BC}" srcOrd="8" destOrd="0" presId="urn:microsoft.com/office/officeart/2005/8/layout/StepDownProcess"/>
    <dgm:cxn modelId="{931B08E7-870A-1F4A-895B-B2195F228F87}" type="presParOf" srcId="{ABA2F3F5-B173-C94D-88B5-B7CC596736BC}" destId="{F4452ACF-24DB-134E-8D53-A1370225BA52}" srcOrd="0" destOrd="0" presId="urn:microsoft.com/office/officeart/2005/8/layout/StepDownProcess"/>
    <dgm:cxn modelId="{2490323F-713A-5747-B2D1-D942EF32F9F0}" type="presParOf" srcId="{ABA2F3F5-B173-C94D-88B5-B7CC596736BC}" destId="{A949870F-FEBD-9B48-8092-E21448B7E90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A38CBC9-AC6B-457D-9F63-4D1AB8E7793E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对患者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7ACF197E-8A7D-4D14-A941-EE15BE87306C}" type="sib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50789F86-D3CE-4C0B-B830-60161BD38E85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有病去医院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 rtlCol="0"/>
        <a:lstStyle/>
        <a:p>
          <a:pPr rtl="0"/>
          <a:endParaRPr lang="en-US"/>
        </a:p>
      </dgm:t>
    </dgm:pt>
    <dgm:pt modelId="{775D1C29-7B88-46A3-9FAD-95EFDC006E81}" type="sibTrans" cxnId="{1593062C-A63F-4042-94C9-FF0880BD82E8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没事多休息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 rtlCol="0"/>
        <a:lstStyle/>
        <a:p>
          <a:pPr rtl="0"/>
          <a:endParaRPr lang="en-US"/>
        </a:p>
      </dgm:t>
    </dgm:pt>
    <dgm:pt modelId="{5C1F42F6-070E-4EBA-8EBC-C32D27C49363}" type="sibTrans" cxnId="{EB3E6C57-F560-450F-B619-F6F67905927D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成天不要瞎合计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 rtlCol="0"/>
        <a:lstStyle/>
        <a:p>
          <a:pPr rtl="0"/>
          <a:endParaRPr lang="en-US"/>
        </a:p>
      </dgm:t>
    </dgm:pt>
    <dgm:pt modelId="{B04B74A7-039D-46F2-A30E-0D07E04CAE1A}" type="sibTrans" cxnId="{FBE6BCEA-0F85-486D-B532-D55CCA25A01D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2B8B4E-293F-43EE-AB7D-6598814ECB3C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清淡饮食多喝水</a:t>
          </a:r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C9A52CF1-B2E8-4848-8964-6633294F16CC}" type="parTrans" cxnId="{18D120E8-5826-42E7-A890-F4AFB63D3D78}">
      <dgm:prSet/>
      <dgm:spPr/>
      <dgm:t>
        <a:bodyPr rtlCol="0"/>
        <a:lstStyle/>
        <a:p>
          <a:pPr rtl="0"/>
          <a:endParaRPr lang="en-US"/>
        </a:p>
      </dgm:t>
    </dgm:pt>
    <dgm:pt modelId="{03860152-2A6F-476F-91FD-CBA9D7B26338}" type="sibTrans" cxnId="{18D120E8-5826-42E7-A890-F4AFB63D3D78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BB9C9C-582A-4226-99A2-A6A4B7AD887A}" type="pres">
      <dgm:prSet presAssocID="{AA38CBC9-AC6B-457D-9F63-4D1AB8E7793E}" presName="centerShape" presStyleLbl="node0" presStyleIdx="0" presStyleCnt="1"/>
      <dgm:spPr/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</dgm:pt>
  </dgm:ptLst>
  <dgm:cxnLst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A38CBC9-AC6B-457D-9F63-4D1AB8E7793E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对服务方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7ACF197E-8A7D-4D14-A941-EE15BE87306C}" type="sib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50789F86-D3CE-4C0B-B830-60161BD38E85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增大内科、外科、妇产科医生配比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 rtlCol="0"/>
        <a:lstStyle/>
        <a:p>
          <a:pPr rtl="0"/>
          <a:endParaRPr lang="en-US"/>
        </a:p>
      </dgm:t>
    </dgm:pt>
    <dgm:pt modelId="{775D1C29-7B88-46A3-9FAD-95EFDC006E81}" type="sibTrans" cxnId="{1593062C-A63F-4042-94C9-FF0880BD82E8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研究如何吸引高龄人群参与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 rtlCol="0"/>
        <a:lstStyle/>
        <a:p>
          <a:pPr rtl="0"/>
          <a:endParaRPr lang="en-US"/>
        </a:p>
      </dgm:t>
    </dgm:pt>
    <dgm:pt modelId="{5C1F42F6-070E-4EBA-8EBC-C32D27C49363}" type="sibTrans" cxnId="{EB3E6C57-F560-450F-B619-F6F67905927D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在晚间增大服务力度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 rtlCol="0"/>
        <a:lstStyle/>
        <a:p>
          <a:pPr rtl="0"/>
          <a:endParaRPr lang="en-US"/>
        </a:p>
      </dgm:t>
    </dgm:pt>
    <dgm:pt modelId="{B04B74A7-039D-46F2-A30E-0D07E04CAE1A}" type="sibTrans" cxnId="{FBE6BCEA-0F85-486D-B532-D55CCA25A01D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2B8B4E-293F-43EE-AB7D-6598814ECB3C}">
      <dgm:prSet phldrT="[Text]"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C9A52CF1-B2E8-4848-8964-6633294F16CC}" type="parTrans" cxnId="{18D120E8-5826-42E7-A890-F4AFB63D3D78}">
      <dgm:prSet/>
      <dgm:spPr/>
      <dgm:t>
        <a:bodyPr rtlCol="0"/>
        <a:lstStyle/>
        <a:p>
          <a:pPr rtl="0"/>
          <a:endParaRPr lang="en-US"/>
        </a:p>
      </dgm:t>
    </dgm:pt>
    <dgm:pt modelId="{03860152-2A6F-476F-91FD-CBA9D7B26338}" type="sibTrans" cxnId="{18D120E8-5826-42E7-A890-F4AFB63D3D78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BB9C9C-582A-4226-99A2-A6A4B7AD887A}" type="pres">
      <dgm:prSet presAssocID="{AA38CBC9-AC6B-457D-9F63-4D1AB8E7793E}" presName="centerShape" presStyleLbl="node0" presStyleIdx="0" presStyleCnt="1"/>
      <dgm:spPr/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</dgm:pt>
  </dgm:ptLst>
  <dgm:cxnLst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2EAFC-FFD0-FC4B-9825-98E3694FB6A8}">
      <dsp:nvSpPr>
        <dsp:cNvPr id="0" name=""/>
        <dsp:cNvSpPr/>
      </dsp:nvSpPr>
      <dsp:spPr>
        <a:xfrm rot="5400000">
          <a:off x="2345579" y="734764"/>
          <a:ext cx="639454" cy="7279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3AB85-9D20-8444-9480-797DB788A541}">
      <dsp:nvSpPr>
        <dsp:cNvPr id="0" name=""/>
        <dsp:cNvSpPr/>
      </dsp:nvSpPr>
      <dsp:spPr>
        <a:xfrm>
          <a:off x="2176162" y="25916"/>
          <a:ext cx="1076465" cy="753491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数据爬取</a:t>
          </a:r>
        </a:p>
      </dsp:txBody>
      <dsp:txXfrm>
        <a:off x="2212951" y="62705"/>
        <a:ext cx="1002887" cy="679913"/>
      </dsp:txXfrm>
    </dsp:sp>
    <dsp:sp modelId="{ABCF6244-76E7-1546-8C1D-45128C741912}">
      <dsp:nvSpPr>
        <dsp:cNvPr id="0" name=""/>
        <dsp:cNvSpPr/>
      </dsp:nvSpPr>
      <dsp:spPr>
        <a:xfrm>
          <a:off x="3252628" y="97778"/>
          <a:ext cx="782918" cy="60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选用</a:t>
          </a:r>
          <a:r>
            <a:rPr lang="en-US" altLang="zh-CN" sz="1100" kern="1200" dirty="0"/>
            <a:t>java</a:t>
          </a:r>
          <a:r>
            <a:rPr lang="zh-CN" altLang="en-US" sz="1100" kern="1200"/>
            <a:t>进行爬取</a:t>
          </a:r>
        </a:p>
      </dsp:txBody>
      <dsp:txXfrm>
        <a:off x="3252628" y="97778"/>
        <a:ext cx="782918" cy="609004"/>
      </dsp:txXfrm>
    </dsp:sp>
    <dsp:sp modelId="{EDBCEBAB-0AA5-EC45-8BF3-A068671B6BFA}">
      <dsp:nvSpPr>
        <dsp:cNvPr id="0" name=""/>
        <dsp:cNvSpPr/>
      </dsp:nvSpPr>
      <dsp:spPr>
        <a:xfrm rot="5400000">
          <a:off x="3238083" y="1581184"/>
          <a:ext cx="639454" cy="7279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718509"/>
            <a:satOff val="-3164"/>
            <a:lumOff val="31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E0485-0DE2-6E4D-8803-EBE66EE544AC}">
      <dsp:nvSpPr>
        <dsp:cNvPr id="0" name=""/>
        <dsp:cNvSpPr/>
      </dsp:nvSpPr>
      <dsp:spPr>
        <a:xfrm>
          <a:off x="3068666" y="872335"/>
          <a:ext cx="1076465" cy="753491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数据存储</a:t>
          </a:r>
        </a:p>
      </dsp:txBody>
      <dsp:txXfrm>
        <a:off x="3105455" y="909124"/>
        <a:ext cx="1002887" cy="679913"/>
      </dsp:txXfrm>
    </dsp:sp>
    <dsp:sp modelId="{351B54C8-9E9F-2F48-8294-4122A9D6F5E4}">
      <dsp:nvSpPr>
        <dsp:cNvPr id="0" name=""/>
        <dsp:cNvSpPr/>
      </dsp:nvSpPr>
      <dsp:spPr>
        <a:xfrm>
          <a:off x="4145132" y="944197"/>
          <a:ext cx="782918" cy="60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 err="1"/>
            <a:t>hdfs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/>
            <a:t>mysql</a:t>
          </a:r>
          <a:endParaRPr lang="zh-CN" altLang="en-US" sz="1100" kern="1200"/>
        </a:p>
      </dsp:txBody>
      <dsp:txXfrm>
        <a:off x="4145132" y="944197"/>
        <a:ext cx="782918" cy="609004"/>
      </dsp:txXfrm>
    </dsp:sp>
    <dsp:sp modelId="{812E5101-A210-6D44-8BE8-C3C317EE16FC}">
      <dsp:nvSpPr>
        <dsp:cNvPr id="0" name=""/>
        <dsp:cNvSpPr/>
      </dsp:nvSpPr>
      <dsp:spPr>
        <a:xfrm rot="5400000">
          <a:off x="4130588" y="2427603"/>
          <a:ext cx="639454" cy="7279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437018"/>
            <a:satOff val="-6329"/>
            <a:lumOff val="63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6C90D-939D-7541-9A7D-EF8C59EEA2EC}">
      <dsp:nvSpPr>
        <dsp:cNvPr id="0" name=""/>
        <dsp:cNvSpPr/>
      </dsp:nvSpPr>
      <dsp:spPr>
        <a:xfrm>
          <a:off x="3961171" y="1718754"/>
          <a:ext cx="1076465" cy="753491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数据清洗</a:t>
          </a:r>
          <a:endParaRPr lang="en-US" altLang="zh-CN" sz="1800" kern="1200"/>
        </a:p>
      </dsp:txBody>
      <dsp:txXfrm>
        <a:off x="3997960" y="1755543"/>
        <a:ext cx="1002887" cy="679913"/>
      </dsp:txXfrm>
    </dsp:sp>
    <dsp:sp modelId="{14EF4658-4CDE-C446-868E-85BB625B0CC1}">
      <dsp:nvSpPr>
        <dsp:cNvPr id="0" name=""/>
        <dsp:cNvSpPr/>
      </dsp:nvSpPr>
      <dsp:spPr>
        <a:xfrm>
          <a:off x="5037637" y="1790617"/>
          <a:ext cx="782918" cy="60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3E0DA-1F06-2A47-85B9-041997A80D60}">
      <dsp:nvSpPr>
        <dsp:cNvPr id="0" name=""/>
        <dsp:cNvSpPr/>
      </dsp:nvSpPr>
      <dsp:spPr>
        <a:xfrm rot="5400000">
          <a:off x="5023092" y="3274022"/>
          <a:ext cx="639454" cy="7279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8155528"/>
            <a:satOff val="-9493"/>
            <a:lumOff val="9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68C46-519B-FE48-B8F6-6534392D54B1}">
      <dsp:nvSpPr>
        <dsp:cNvPr id="0" name=""/>
        <dsp:cNvSpPr/>
      </dsp:nvSpPr>
      <dsp:spPr>
        <a:xfrm>
          <a:off x="4853675" y="2565173"/>
          <a:ext cx="1076465" cy="753491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数据分析</a:t>
          </a:r>
          <a:endParaRPr lang="en-US" altLang="zh-CN" sz="1800" kern="1200"/>
        </a:p>
      </dsp:txBody>
      <dsp:txXfrm>
        <a:off x="4890464" y="2601962"/>
        <a:ext cx="1002887" cy="679913"/>
      </dsp:txXfrm>
    </dsp:sp>
    <dsp:sp modelId="{6A3A2334-44F4-D040-A3DF-CCE4B5015327}">
      <dsp:nvSpPr>
        <dsp:cNvPr id="0" name=""/>
        <dsp:cNvSpPr/>
      </dsp:nvSpPr>
      <dsp:spPr>
        <a:xfrm>
          <a:off x="5930141" y="2637036"/>
          <a:ext cx="782918" cy="60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/>
            <a:t>mr</a:t>
          </a:r>
          <a:endParaRPr lang="zh-CN" alt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/>
            <a:t>sparkrdd</a:t>
          </a:r>
          <a:endParaRPr lang="zh-CN" alt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/>
            <a:t>sql</a:t>
          </a:r>
          <a:endParaRPr lang="zh-CN" altLang="en-US" sz="1100" kern="1200"/>
        </a:p>
      </dsp:txBody>
      <dsp:txXfrm>
        <a:off x="5930141" y="2637036"/>
        <a:ext cx="782918" cy="609004"/>
      </dsp:txXfrm>
    </dsp:sp>
    <dsp:sp modelId="{F4452ACF-24DB-134E-8D53-A1370225BA52}">
      <dsp:nvSpPr>
        <dsp:cNvPr id="0" name=""/>
        <dsp:cNvSpPr/>
      </dsp:nvSpPr>
      <dsp:spPr>
        <a:xfrm>
          <a:off x="5746180" y="3411592"/>
          <a:ext cx="1076465" cy="753491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数据可视化</a:t>
          </a:r>
        </a:p>
      </dsp:txBody>
      <dsp:txXfrm>
        <a:off x="5782969" y="3448381"/>
        <a:ext cx="1002887" cy="679913"/>
      </dsp:txXfrm>
    </dsp:sp>
    <dsp:sp modelId="{A949870F-FEBD-9B48-8092-E21448B7E90B}">
      <dsp:nvSpPr>
        <dsp:cNvPr id="0" name=""/>
        <dsp:cNvSpPr/>
      </dsp:nvSpPr>
      <dsp:spPr>
        <a:xfrm>
          <a:off x="6822645" y="3483455"/>
          <a:ext cx="782918" cy="60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/>
            <a:t>excel</a:t>
          </a:r>
          <a:endParaRPr lang="zh-CN" altLang="en-US" sz="1600" kern="1200"/>
        </a:p>
      </dsp:txBody>
      <dsp:txXfrm>
        <a:off x="6822645" y="3483455"/>
        <a:ext cx="782918" cy="609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对患者</a:t>
          </a:r>
          <a:endParaRPr lang="en-US" altLang="zh-CN" sz="25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有病去医院</a:t>
          </a:r>
          <a:endParaRPr lang="en-US" altLang="zh-CN" sz="13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没事多休息</a:t>
          </a:r>
          <a:endParaRPr lang="en-US" altLang="zh-CN" sz="13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成天不要瞎合计</a:t>
          </a:r>
          <a:endParaRPr lang="en-US" altLang="zh-CN" sz="13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清淡饮食多喝水</a:t>
          </a:r>
        </a:p>
      </dsp:txBody>
      <dsp:txXfrm>
        <a:off x="184528" y="1728549"/>
        <a:ext cx="733901" cy="733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对服务方</a:t>
          </a:r>
          <a:endParaRPr lang="en-US" altLang="zh-CN" sz="24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增大内科、外科、妇产科医生配比</a:t>
          </a:r>
          <a:endParaRPr lang="en-US" altLang="zh-CN" sz="11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研究如何吸引高龄人群参与</a:t>
          </a:r>
          <a:endParaRPr lang="en-US" altLang="zh-CN" sz="11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在晚间增大服务力度</a:t>
          </a:r>
          <a:endParaRPr lang="en-US" altLang="zh-CN" sz="11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528" y="1728549"/>
        <a:ext cx="733901" cy="733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0.36333</cdr:x>
      <cdr:y>0</cdr:y>
    </cdr:from>
    <cdr:to>
      <cdr:x>0.75667</cdr:x>
      <cdr:y>0.11528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77D5BCE6-537A-44AC-8EC4-36E55043D47D}"/>
            </a:ext>
          </a:extLst>
        </cdr:cNvPr>
        <cdr:cNvSpPr txBox="1"/>
      </cdr:nvSpPr>
      <cdr:spPr>
        <a:xfrm xmlns:a="http://schemas.openxmlformats.org/drawingml/2006/main">
          <a:off x="1661160" y="0"/>
          <a:ext cx="1798320" cy="3162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1100"/>
            <a:t>病情描述排名前</a:t>
          </a:r>
          <a:r>
            <a:rPr lang="en-US" altLang="zh-CN" sz="1100" dirty="0"/>
            <a:t>30</a:t>
          </a:r>
          <a:r>
            <a:rPr lang="zh-CN" altLang="en-US" sz="1100"/>
            <a:t>统计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</cdr:x>
      <cdr:y>0.62214</cdr:y>
    </cdr:from>
    <cdr:to>
      <cdr:x>0.6</cdr:x>
      <cdr:y>0.80207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606EE7CD-2030-4776-A57B-FBD0D8290D7C}"/>
            </a:ext>
          </a:extLst>
        </cdr:cNvPr>
        <cdr:cNvSpPr txBox="1"/>
      </cdr:nvSpPr>
      <cdr:spPr>
        <a:xfrm xmlns:a="http://schemas.openxmlformats.org/drawingml/2006/main">
          <a:off x="2304256" y="2489754"/>
          <a:ext cx="1152128" cy="7200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1600" dirty="0"/>
            <a:t>23</a:t>
          </a:r>
          <a:r>
            <a:rPr lang="zh-CN" altLang="en-US" sz="1600" dirty="0"/>
            <a:t>时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40E99-23A6-43C4-A611-FB665A92AD14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2019年5月10日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A76008-2C1D-4D24-8C55-C1A111CE3C9E}" type="datetime2">
              <a:rPr lang="zh-CN" altLang="en-US" smtClean="0"/>
              <a:pPr/>
              <a:t>2019年5月10日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BB98AFB-CB0D-4DFE-87B9-B4B0D0DE73C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706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36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248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765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BFB95-0BAE-4636-B2C2-74C776BEA3FD}" type="datetime2">
              <a:rPr lang="zh-CN" altLang="en-US" smtClean="0"/>
              <a:t>2019年5月10日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3DACD-BE04-4898-BB64-401C0E7F6E68}" type="datetime2">
              <a:rPr lang="zh-CN" altLang="en-US" smtClean="0"/>
              <a:t>2019年5月10日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B14BB1-C2EF-4EC5-BD9D-426A24C7202E}" type="datetime2">
              <a:rPr lang="zh-CN" altLang="en-US" smtClean="0"/>
              <a:t>2019年5月10日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D8BDC3-2174-430E-B891-3599484079E9}" type="datetime2">
              <a:rPr lang="zh-CN" altLang="en-US" smtClean="0"/>
              <a:t>2019年5月10日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874DC-5433-47C5-9A0F-5E6EBAFB226F}" type="datetime2">
              <a:rPr lang="zh-CN" altLang="en-US" smtClean="0"/>
              <a:t>2019年5月10日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186F9-F66F-4FAD-BE54-576F9D0A6565}" type="datetime2">
              <a:rPr lang="zh-CN" altLang="en-US" smtClean="0"/>
              <a:t>2019年5月10日</a:t>
            </a:fld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A2B92-2DD9-48FB-AD38-658B9267E326}" type="datetime2">
              <a:rPr lang="zh-CN" altLang="en-US" smtClean="0"/>
              <a:t>2019年5月10日</a:t>
            </a:fld>
            <a:endParaRPr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589F66-5326-4300-9C87-424B78257E87}" type="datetime2">
              <a:rPr lang="zh-CN" altLang="en-US" smtClean="0"/>
              <a:t>2019年5月10日</a:t>
            </a:fld>
            <a:endParaRPr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0E3B35-3F9B-4891-91F7-7B098225DB62}" type="datetime2">
              <a:rPr lang="zh-CN" altLang="en-US" smtClean="0"/>
              <a:t>2019年5月10日</a:t>
            </a:fld>
            <a:endParaRPr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456FF-A013-4A58-A3FB-D6CF3F9212A9}" type="datetime2">
              <a:rPr lang="zh-CN" altLang="en-US" smtClean="0"/>
              <a:t>2019年5月10日</a:t>
            </a:fld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D3EF281-A4C8-49FF-956A-745E52032641}" type="datetime2">
              <a:rPr lang="zh-CN" altLang="en-US" smtClean="0"/>
              <a:pPr/>
              <a:t>2019年5月10日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ea typeface="微软雅黑" panose="020B0503020204020204" pitchFamily="34" charset="-122"/>
              </a:rPr>
              <a:t>大数据分析答辩</a:t>
            </a:r>
            <a:endParaRPr lang="zh-cn" dirty="0"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/>
              <a:t>组长</a:t>
            </a:r>
            <a:r>
              <a:rPr lang="en-US" altLang="zh-CN" dirty="0"/>
              <a:t>	</a:t>
            </a:r>
            <a:r>
              <a:rPr lang="zh-CN" altLang="en-US" dirty="0"/>
              <a:t>王楚</a:t>
            </a:r>
            <a:endParaRPr lang="en-US" altLang="zh-CN" dirty="0"/>
          </a:p>
          <a:p>
            <a:pPr rtl="0"/>
            <a:r>
              <a:rPr lang="zh-CN" altLang="en-US" dirty="0"/>
              <a:t>组员</a:t>
            </a:r>
            <a:r>
              <a:rPr lang="en-US" altLang="zh-CN" dirty="0"/>
              <a:t>	</a:t>
            </a:r>
            <a:r>
              <a:rPr lang="zh-CN" altLang="en-US" dirty="0"/>
              <a:t>王冰洋     田浩 </a:t>
            </a:r>
            <a:endParaRPr lang="en-US" altLang="zh-CN" dirty="0"/>
          </a:p>
          <a:p>
            <a:pPr rtl="0"/>
            <a:r>
              <a:rPr lang="en-US" altLang="zh-CN" dirty="0"/>
              <a:t>	</a:t>
            </a:r>
            <a:r>
              <a:rPr lang="zh-CN" altLang="en-US" dirty="0"/>
              <a:t>薛少杰     邹国际</a:t>
            </a:r>
            <a:r>
              <a:rPr lang="en-US" altLang="zh-CN" dirty="0"/>
              <a:t>	</a:t>
            </a:r>
            <a:r>
              <a:rPr lang="zh-CN" altLang="en-US" dirty="0"/>
              <a:t>韩禹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97232-E63A-4633-9BD4-EF632A1B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3.2.2</a:t>
            </a:r>
            <a:r>
              <a:rPr lang="zh-CN" altLang="en-US" dirty="0"/>
              <a:t>各科室主要疾病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65488F-65CE-4DC4-89B7-0EE3A2869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211" y="1828800"/>
            <a:ext cx="7981529" cy="4336504"/>
          </a:xfrm>
        </p:spPr>
      </p:pic>
    </p:spTree>
    <p:extLst>
      <p:ext uri="{BB962C8B-B14F-4D97-AF65-F5344CB8AC3E}">
        <p14:creationId xmlns:p14="http://schemas.microsoft.com/office/powerpoint/2010/main" val="149782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59DD6-242A-4C65-B673-782DC594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3.2.3</a:t>
            </a:r>
            <a:r>
              <a:rPr lang="zh-CN" altLang="en-US" dirty="0"/>
              <a:t>不同性别所属科室分析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F9433026-2222-47DE-992D-B731C9CEC03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-242292" y="1988840"/>
              <a:ext cx="8686800" cy="4191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内容占位符 3">
                <a:extLst>
                  <a:ext uri="{FF2B5EF4-FFF2-40B4-BE49-F238E27FC236}">
                    <a16:creationId xmlns:a16="http://schemas.microsoft.com/office/drawing/2014/main" id="{F9433026-2222-47DE-992D-B731C9CEC0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2292" y="1988840"/>
                <a:ext cx="8686800" cy="4191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8FCC054-B0A4-4609-9AA6-91314ABFF6B0}"/>
              </a:ext>
            </a:extLst>
          </p:cNvPr>
          <p:cNvSpPr txBox="1"/>
          <p:nvPr/>
        </p:nvSpPr>
        <p:spPr>
          <a:xfrm>
            <a:off x="6958508" y="2204864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除妇产科外，其他各科室男女比例均接近</a:t>
            </a:r>
          </a:p>
        </p:txBody>
      </p:sp>
    </p:spTree>
    <p:extLst>
      <p:ext uri="{BB962C8B-B14F-4D97-AF65-F5344CB8AC3E}">
        <p14:creationId xmlns:p14="http://schemas.microsoft.com/office/powerpoint/2010/main" val="18554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3AB4B-3AAD-4A36-8A59-B9EA94F3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3.2.4 0-13</a:t>
            </a:r>
            <a:r>
              <a:rPr lang="zh-CN" altLang="en-US" dirty="0"/>
              <a:t>岁儿童就诊科室人数分布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225D3ABA-F5CB-4409-AFE7-56C0334EE2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5213" y="182880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140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DB63F-B84E-4539-A98B-F8A2A4D0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3.2.4 14-28</a:t>
            </a:r>
            <a:r>
              <a:rPr lang="zh-CN" altLang="en-US" dirty="0"/>
              <a:t>岁青少年就诊科室分布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7155240-57C4-48CB-AD33-0BA4C235AE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5213" y="182880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49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FECA-0BB5-409A-9046-497129F2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3.2.4 29-60</a:t>
            </a:r>
            <a:r>
              <a:rPr lang="zh-CN" altLang="en-US" dirty="0"/>
              <a:t>岁成年人就诊科室分布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D5FF1C9-52E2-4018-9433-87AFA935A1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5213" y="182880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65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0DE14-F9CA-4024-956E-3B8087DE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</a:t>
            </a:r>
            <a:r>
              <a:rPr lang="zh-CN" altLang="en-US" dirty="0"/>
              <a:t>患者疾病分析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FECBA-61EA-4C60-BF7E-7B704FA26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患者疾病统计分析是在线医疗大数据的核心</a:t>
            </a:r>
            <a:endParaRPr lang="en-US" altLang="zh-CN" dirty="0"/>
          </a:p>
          <a:p>
            <a:r>
              <a:rPr lang="zh-CN" altLang="en-US" dirty="0"/>
              <a:t>对各个人群易得的疾病的掌握便于采取针对性的措施</a:t>
            </a:r>
            <a:endParaRPr lang="en-US" altLang="zh-CN" dirty="0"/>
          </a:p>
          <a:p>
            <a:r>
              <a:rPr lang="zh-CN" altLang="en-US" dirty="0"/>
              <a:t>如下分析</a:t>
            </a:r>
            <a:endParaRPr lang="en-US" altLang="zh-CN" dirty="0"/>
          </a:p>
          <a:p>
            <a:pPr lvl="1"/>
            <a:r>
              <a:rPr lang="zh-CN" altLang="en-US" dirty="0"/>
              <a:t>总体病情数量统计</a:t>
            </a:r>
            <a:endParaRPr lang="en-US" altLang="zh-CN" dirty="0"/>
          </a:p>
          <a:p>
            <a:pPr lvl="1"/>
            <a:r>
              <a:rPr lang="zh-CN" altLang="en-US" dirty="0"/>
              <a:t>不同性别易得疾病</a:t>
            </a:r>
            <a:endParaRPr lang="en-US" altLang="zh-CN" dirty="0"/>
          </a:p>
          <a:p>
            <a:pPr lvl="1"/>
            <a:r>
              <a:rPr lang="zh-CN" altLang="en-US" dirty="0"/>
              <a:t>不同年龄易得疾病</a:t>
            </a:r>
          </a:p>
        </p:txBody>
      </p:sp>
    </p:spTree>
    <p:extLst>
      <p:ext uri="{BB962C8B-B14F-4D97-AF65-F5344CB8AC3E}">
        <p14:creationId xmlns:p14="http://schemas.microsoft.com/office/powerpoint/2010/main" val="160567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F822C-C41A-4F74-B7ED-DE4B67B7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总体疾病数量统计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内容占位符 9">
                <a:extLst>
                  <a:ext uri="{FF2B5EF4-FFF2-40B4-BE49-F238E27FC236}">
                    <a16:creationId xmlns:a16="http://schemas.microsoft.com/office/drawing/2014/main" id="{635B6D57-35D2-4410-BC29-D3B57CA3A01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0696132"/>
                  </p:ext>
                </p:extLst>
              </p:nvPr>
            </p:nvGraphicFramePr>
            <p:xfrm>
              <a:off x="909836" y="1700808"/>
              <a:ext cx="8686800" cy="4191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0" name="内容占位符 9">
                <a:extLst>
                  <a:ext uri="{FF2B5EF4-FFF2-40B4-BE49-F238E27FC236}">
                    <a16:creationId xmlns:a16="http://schemas.microsoft.com/office/drawing/2014/main" id="{635B6D57-35D2-4410-BC29-D3B57CA3A0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836" y="1700808"/>
                <a:ext cx="8686800" cy="41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50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7FA7B-1326-4340-A2F7-CC3C56F8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男性总体疾病数量统计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0243E600-E00D-4E45-8A95-A250631FBC7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065213" y="1828800"/>
              <a:ext cx="8686800" cy="4191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内容占位符 3">
                <a:extLst>
                  <a:ext uri="{FF2B5EF4-FFF2-40B4-BE49-F238E27FC236}">
                    <a16:creationId xmlns:a16="http://schemas.microsoft.com/office/drawing/2014/main" id="{0243E600-E00D-4E45-8A95-A250631FB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5213" y="1828800"/>
                <a:ext cx="8686800" cy="41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065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34E0D-C93D-4FCE-8BE9-84A930DD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女性总体疾病数量统计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6E2C2B35-7121-4347-8BD6-11D04213011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29537134"/>
                  </p:ext>
                </p:extLst>
              </p:nvPr>
            </p:nvGraphicFramePr>
            <p:xfrm>
              <a:off x="1065213" y="1828800"/>
              <a:ext cx="8686800" cy="4191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内容占位符 3">
                <a:extLst>
                  <a:ext uri="{FF2B5EF4-FFF2-40B4-BE49-F238E27FC236}">
                    <a16:creationId xmlns:a16="http://schemas.microsoft.com/office/drawing/2014/main" id="{6E2C2B35-7121-4347-8BD6-11D0421301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5213" y="1828800"/>
                <a:ext cx="8686800" cy="41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973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7856-A7CD-4D2D-AA7A-37DEDC5C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0-18</a:t>
            </a:r>
            <a:r>
              <a:rPr lang="zh-CN" altLang="en-US" dirty="0"/>
              <a:t>岁患者疾病易得疾病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AE09910-E231-4A23-8F59-E68CC1C43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449141"/>
              </p:ext>
            </p:extLst>
          </p:nvPr>
        </p:nvGraphicFramePr>
        <p:xfrm>
          <a:off x="261764" y="1611899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AE09910-E231-4A23-8F59-E68CC1C43B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83695"/>
              </p:ext>
            </p:extLst>
          </p:nvPr>
        </p:nvGraphicFramePr>
        <p:xfrm>
          <a:off x="1845940" y="1988840"/>
          <a:ext cx="6397352" cy="403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134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BCECD-B164-47E0-AEEA-2435FAAE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042DE-B12F-46C9-8D69-822BC75DD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分析背景以及目的</a:t>
            </a:r>
            <a:endParaRPr lang="en-US" altLang="zh-CN" dirty="0"/>
          </a:p>
          <a:p>
            <a:r>
              <a:rPr lang="zh-CN" altLang="en-US" dirty="0"/>
              <a:t>分析流程以及所用技术</a:t>
            </a:r>
            <a:endParaRPr lang="en-US" altLang="zh-CN" dirty="0"/>
          </a:p>
          <a:p>
            <a:r>
              <a:rPr lang="zh-CN" altLang="en-US" dirty="0"/>
              <a:t>具体分析细节</a:t>
            </a:r>
            <a:endParaRPr lang="en-US" altLang="zh-CN" dirty="0"/>
          </a:p>
          <a:p>
            <a:pPr lvl="1"/>
            <a:r>
              <a:rPr lang="zh-CN" altLang="en-US" dirty="0"/>
              <a:t>一级科室分析</a:t>
            </a:r>
            <a:endParaRPr lang="en-US" altLang="zh-CN" dirty="0"/>
          </a:p>
          <a:p>
            <a:pPr lvl="1"/>
            <a:r>
              <a:rPr lang="zh-CN" altLang="en-US" dirty="0"/>
              <a:t>患者疾病分析</a:t>
            </a:r>
            <a:endParaRPr lang="en-US" altLang="zh-CN" dirty="0"/>
          </a:p>
          <a:p>
            <a:pPr lvl="1"/>
            <a:r>
              <a:rPr lang="zh-CN" altLang="en-US" dirty="0"/>
              <a:t>患者病情自述</a:t>
            </a:r>
            <a:endParaRPr lang="en-US" altLang="zh-CN" dirty="0"/>
          </a:p>
          <a:p>
            <a:pPr lvl="1"/>
            <a:r>
              <a:rPr lang="zh-CN" altLang="en-US" dirty="0"/>
              <a:t>医生病情分析</a:t>
            </a:r>
            <a:endParaRPr lang="en-US" altLang="zh-CN" dirty="0"/>
          </a:p>
          <a:p>
            <a:pPr lvl="1"/>
            <a:r>
              <a:rPr lang="zh-CN" altLang="en-US" dirty="0"/>
              <a:t>指导建议分析</a:t>
            </a:r>
            <a:endParaRPr lang="en-US" altLang="zh-CN" dirty="0"/>
          </a:p>
          <a:p>
            <a:pPr lvl="1"/>
            <a:r>
              <a:rPr lang="zh-CN" altLang="en-US" dirty="0"/>
              <a:t>患者基本信息分析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584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ECFA2-2D52-4FC6-A9A7-0C49F666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18-45</a:t>
            </a:r>
            <a:r>
              <a:rPr lang="zh-CN" altLang="en-US" dirty="0"/>
              <a:t>岁患者易得疾病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4B6D127-7246-4130-B50B-2774BB73B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858517"/>
              </p:ext>
            </p:extLst>
          </p:nvPr>
        </p:nvGraphicFramePr>
        <p:xfrm>
          <a:off x="189756" y="1844824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B4B6D127-7246-4130-B50B-2774BB73BA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537467"/>
              </p:ext>
            </p:extLst>
          </p:nvPr>
        </p:nvGraphicFramePr>
        <p:xfrm>
          <a:off x="765820" y="1820091"/>
          <a:ext cx="8554145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4418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8ADFA-5D51-4570-A312-9BEFD87B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45-70</a:t>
            </a:r>
            <a:r>
              <a:rPr lang="zh-CN" altLang="en-US" dirty="0"/>
              <a:t>岁患者易得疾病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98FA38A-E492-469F-8BBB-6162A643A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842672"/>
              </p:ext>
            </p:extLst>
          </p:nvPr>
        </p:nvGraphicFramePr>
        <p:xfrm>
          <a:off x="261764" y="198884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225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658B5-D566-4383-83E2-EF41F6F7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 70-99</a:t>
            </a:r>
            <a:r>
              <a:rPr lang="zh-CN" altLang="en-US" dirty="0"/>
              <a:t>岁患者易得疾病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FD15F569-AD46-49C3-9941-A94258B1C1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415660"/>
              </p:ext>
            </p:extLst>
          </p:nvPr>
        </p:nvGraphicFramePr>
        <p:xfrm>
          <a:off x="333772" y="1916832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916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25044-9BB6-4D30-AFE3-CC9F8338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患者病情自述分析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A0AA90-BEEC-44B7-9E31-72056CFBF2D2}"/>
              </a:ext>
            </a:extLst>
          </p:cNvPr>
          <p:cNvSpPr txBox="1"/>
          <p:nvPr/>
        </p:nvSpPr>
        <p:spPr>
          <a:xfrm>
            <a:off x="6958508" y="1973814"/>
            <a:ext cx="424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痛，痒，感冒，咳嗽，白癜风为大家提出最多的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很多人都是在晚上开始身体不舒服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女性和小孩更容易生病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87D9B7EA-84AA-4EFD-9595-E55D396E84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22312"/>
              </p:ext>
            </p:extLst>
          </p:nvPr>
        </p:nvGraphicFramePr>
        <p:xfrm>
          <a:off x="1065212" y="1828800"/>
          <a:ext cx="5826231" cy="3226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321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9464C-D7D2-40C3-9978-07A74B59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33400"/>
            <a:ext cx="3616599" cy="87937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患者病情自述词云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1BD38F2-5FBE-4CEB-9C4A-C325FF1172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700808"/>
            <a:ext cx="3616598" cy="419100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8838DC-7C5F-486F-8ADC-C979DCA3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80" y="1700808"/>
            <a:ext cx="3616598" cy="4191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95BAA49E-A7F4-41FD-983A-9A13D9A5C663}"/>
              </a:ext>
            </a:extLst>
          </p:cNvPr>
          <p:cNvSpPr txBox="1">
            <a:spLocks/>
          </p:cNvSpPr>
          <p:nvPr/>
        </p:nvSpPr>
        <p:spPr>
          <a:xfrm>
            <a:off x="5836614" y="734888"/>
            <a:ext cx="3616599" cy="677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医生分析病情词云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4D49E5-D99D-469B-AF68-925C17B0FBC0}"/>
              </a:ext>
            </a:extLst>
          </p:cNvPr>
          <p:cNvSpPr txBox="1"/>
          <p:nvPr/>
        </p:nvSpPr>
        <p:spPr>
          <a:xfrm>
            <a:off x="9622804" y="1700808"/>
            <a:ext cx="18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二者基本相同，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5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61C1-0D69-45F6-874E-1443E9CE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</a:t>
            </a:r>
            <a:r>
              <a:rPr lang="zh-CN" altLang="en-US" dirty="0"/>
              <a:t>医生指导建议分析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D3526B9-F4C9-44F6-A705-C2B70ADA6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669882"/>
              </p:ext>
            </p:extLst>
          </p:nvPr>
        </p:nvGraphicFramePr>
        <p:xfrm>
          <a:off x="909836" y="1815951"/>
          <a:ext cx="5835413" cy="3369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B176D1C-9641-4385-8296-86E3392B8109}"/>
              </a:ext>
            </a:extLst>
          </p:cNvPr>
          <p:cNvSpPr txBox="1"/>
          <p:nvPr/>
        </p:nvSpPr>
        <p:spPr>
          <a:xfrm>
            <a:off x="7894612" y="2132856"/>
            <a:ext cx="51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医生给出</a:t>
            </a:r>
            <a:r>
              <a:rPr lang="zh-CN" altLang="en-US" dirty="0"/>
              <a:t>最多</a:t>
            </a:r>
            <a:r>
              <a:rPr lang="zh-CN" altLang="zh-CN" dirty="0"/>
              <a:t>的建议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zh-CN" dirty="0"/>
              <a:t>去医院就诊和观察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zh-CN" dirty="0"/>
              <a:t>注意休息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zh-CN" dirty="0"/>
              <a:t>避免刺激性的食物</a:t>
            </a:r>
            <a:r>
              <a:rPr lang="zh-CN" altLang="en-US" dirty="0"/>
              <a:t>；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64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D3EB5-BDB1-4681-A2A5-7B325F6E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患者基本信息分析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6F132-754B-4F6F-A26C-444732E38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  <a:cs typeface="+mj-cs"/>
              </a:rPr>
              <a:t>基本信息</a:t>
            </a:r>
            <a:endParaRPr lang="en-US" altLang="zh-CN" sz="2800" b="1" dirty="0">
              <a:solidFill>
                <a:srgbClr val="FF0000"/>
              </a:solidFill>
              <a:cs typeface="+mj-cs"/>
            </a:endParaRPr>
          </a:p>
          <a:p>
            <a:pPr lvl="1"/>
            <a:r>
              <a:rPr lang="zh-CN" altLang="en-US" dirty="0"/>
              <a:t>年龄</a:t>
            </a:r>
            <a:endParaRPr lang="en-US" altLang="zh-CN" dirty="0"/>
          </a:p>
          <a:p>
            <a:pPr lvl="1"/>
            <a:r>
              <a:rPr lang="zh-CN" altLang="en-US" dirty="0"/>
              <a:t>性别</a:t>
            </a:r>
            <a:endParaRPr lang="en-US" altLang="zh-CN" dirty="0"/>
          </a:p>
          <a:p>
            <a:pPr lvl="1"/>
            <a:r>
              <a:rPr lang="zh-CN" altLang="en-US" dirty="0"/>
              <a:t>求医时间段</a:t>
            </a:r>
            <a:endParaRPr lang="en-US" altLang="zh-CN" dirty="0"/>
          </a:p>
          <a:p>
            <a:r>
              <a:rPr lang="zh-CN" altLang="en-US" sz="2800" b="1" dirty="0">
                <a:solidFill>
                  <a:srgbClr val="FF0000"/>
                </a:solidFill>
                <a:cs typeface="+mj-cs"/>
              </a:rPr>
              <a:t>预期结论</a:t>
            </a:r>
            <a:endParaRPr lang="en-US" altLang="zh-CN" sz="2800" b="1" dirty="0">
              <a:solidFill>
                <a:srgbClr val="FF0000"/>
              </a:solidFill>
              <a:cs typeface="+mj-cs"/>
            </a:endParaRPr>
          </a:p>
          <a:p>
            <a:pPr lvl="1"/>
            <a:r>
              <a:rPr lang="zh-CN" altLang="en-US" dirty="0"/>
              <a:t>患者人群基本特征</a:t>
            </a:r>
            <a:endParaRPr lang="en-US" altLang="zh-CN" dirty="0"/>
          </a:p>
          <a:p>
            <a:pPr lvl="1"/>
            <a:r>
              <a:rPr lang="zh-CN" altLang="en-US" dirty="0"/>
              <a:t>如何提升服务提供方的服务质量</a:t>
            </a:r>
          </a:p>
        </p:txBody>
      </p:sp>
    </p:spTree>
    <p:extLst>
      <p:ext uri="{BB962C8B-B14F-4D97-AF65-F5344CB8AC3E}">
        <p14:creationId xmlns:p14="http://schemas.microsoft.com/office/powerpoint/2010/main" val="401727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2CB93-2E30-45C4-A670-4B989989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</a:t>
            </a:r>
            <a:r>
              <a:rPr lang="zh-CN" altLang="en-US" dirty="0"/>
              <a:t>患者年龄分布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2F5C6AD-6D4E-4346-BD0A-82874E876B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758678"/>
              </p:ext>
            </p:extLst>
          </p:nvPr>
        </p:nvGraphicFramePr>
        <p:xfrm>
          <a:off x="1065212" y="1828800"/>
          <a:ext cx="9565704" cy="23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F0C6931-FF5E-45C7-97C4-FFF135B33038}"/>
              </a:ext>
            </a:extLst>
          </p:cNvPr>
          <p:cNvSpPr txBox="1"/>
          <p:nvPr/>
        </p:nvSpPr>
        <p:spPr>
          <a:xfrm>
            <a:off x="1065212" y="4653136"/>
            <a:ext cx="9565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</a:t>
            </a:r>
            <a:r>
              <a:rPr lang="zh-CN" altLang="en-US" dirty="0"/>
              <a:t>网络求医人群年龄段集中在</a:t>
            </a:r>
            <a:r>
              <a:rPr lang="en-US" altLang="zh-CN" dirty="0"/>
              <a:t>19-31</a:t>
            </a:r>
            <a:r>
              <a:rPr lang="zh-CN" altLang="en-US" dirty="0"/>
              <a:t>岁；</a:t>
            </a:r>
            <a:endParaRPr lang="en-US" altLang="zh-CN" dirty="0"/>
          </a:p>
          <a:p>
            <a:r>
              <a:rPr lang="en-US" altLang="zh-CN" dirty="0"/>
              <a:t>2.  1</a:t>
            </a:r>
            <a:r>
              <a:rPr lang="zh-CN" altLang="en-US" dirty="0"/>
              <a:t>岁婴儿的父母十分关心孩子的健康</a:t>
            </a:r>
            <a:endParaRPr lang="en-US" altLang="zh-CN" dirty="0"/>
          </a:p>
          <a:p>
            <a:r>
              <a:rPr lang="en-US" altLang="zh-CN" dirty="0"/>
              <a:t>3.  50</a:t>
            </a:r>
            <a:r>
              <a:rPr lang="zh-CN" altLang="en-US" dirty="0"/>
              <a:t>岁以上高龄人群网络求医率极低</a:t>
            </a:r>
          </a:p>
        </p:txBody>
      </p:sp>
    </p:spTree>
    <p:extLst>
      <p:ext uri="{BB962C8B-B14F-4D97-AF65-F5344CB8AC3E}">
        <p14:creationId xmlns:p14="http://schemas.microsoft.com/office/powerpoint/2010/main" val="132193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ea typeface="微软雅黑" panose="020B0503020204020204" pitchFamily="34" charset="-122"/>
              </a:rPr>
              <a:t>5.2</a:t>
            </a:r>
            <a:r>
              <a:rPr lang="zh-CN" altLang="en-US" dirty="0">
                <a:ea typeface="微软雅黑" panose="020B0503020204020204" pitchFamily="34" charset="-122"/>
              </a:rPr>
              <a:t>患者性别分析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4771" y="1880532"/>
            <a:ext cx="4251960" cy="685801"/>
          </a:xfrm>
        </p:spPr>
        <p:txBody>
          <a:bodyPr rtlCol="0"/>
          <a:lstStyle/>
          <a:p>
            <a:pPr rtl="0"/>
            <a:r>
              <a:rPr lang="zh-CN" altLang="en-US" dirty="0"/>
              <a:t>未剔除未填性别项的饼图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06380" y="1919857"/>
            <a:ext cx="4251960" cy="685801"/>
          </a:xfrm>
        </p:spPr>
        <p:txBody>
          <a:bodyPr rtlCol="0"/>
          <a:lstStyle/>
          <a:p>
            <a:pPr rtl="0"/>
            <a:r>
              <a:rPr lang="zh-CN" altLang="en-US" dirty="0"/>
              <a:t>剔除未填性别项后的饼图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13A94AC4-E303-4AFE-BDA8-73F13E397B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9320595"/>
              </p:ext>
            </p:extLst>
          </p:nvPr>
        </p:nvGraphicFramePr>
        <p:xfrm>
          <a:off x="333772" y="2613495"/>
          <a:ext cx="4251325" cy="2710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7704FAFD-B04E-4942-9ACA-D6615610C6C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8148225"/>
              </p:ext>
            </p:extLst>
          </p:nvPr>
        </p:nvGraphicFramePr>
        <p:xfrm>
          <a:off x="5014292" y="2696716"/>
          <a:ext cx="4251325" cy="2710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6CEDD8E-97EB-4CCD-890E-1FDABAD03288}"/>
              </a:ext>
            </a:extLst>
          </p:cNvPr>
          <p:cNvSpPr txBox="1"/>
          <p:nvPr/>
        </p:nvSpPr>
        <p:spPr>
          <a:xfrm>
            <a:off x="1065212" y="5403501"/>
            <a:ext cx="8686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没有提供性别信息的人员提供半数，不利于病情分析；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求医者体现出明显的性别差异，女士在关心生理健康方面远远超过男士，与</a:t>
            </a:r>
            <a:r>
              <a:rPr lang="en-US" altLang="zh-CN" dirty="0"/>
              <a:t>3.2.1</a:t>
            </a:r>
            <a:r>
              <a:rPr lang="zh-CN" altLang="en-US" dirty="0"/>
              <a:t>结合来看，妇产科明显热度大于其他科室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2CCEA-366D-4AF1-98E1-A9AC1180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</a:t>
            </a:r>
            <a:r>
              <a:rPr lang="zh-CN" altLang="en-US" dirty="0"/>
              <a:t>患者求医时间段分析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4A895-AB9D-4DBD-92DE-6F0D7DE0C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420" y="1803342"/>
            <a:ext cx="4176464" cy="4216458"/>
          </a:xfrm>
        </p:spPr>
        <p:txBody>
          <a:bodyPr/>
          <a:lstStyle/>
          <a:p>
            <a:r>
              <a:rPr lang="zh-CN" altLang="en-US" b="1" dirty="0"/>
              <a:t>结论</a:t>
            </a:r>
            <a:endParaRPr lang="en-US" altLang="zh-CN" b="1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8</a:t>
            </a:r>
            <a:r>
              <a:rPr lang="zh-CN" altLang="en-US" dirty="0"/>
              <a:t>点人数逐渐增长直至</a:t>
            </a:r>
            <a:r>
              <a:rPr lang="en-US" altLang="zh-CN" dirty="0"/>
              <a:t>23</a:t>
            </a:r>
            <a:r>
              <a:rPr lang="zh-CN" altLang="en-US" dirty="0"/>
              <a:t>时到达高峰。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原因</a:t>
            </a:r>
            <a:endParaRPr lang="en-US" altLang="zh-CN" b="1" dirty="0"/>
          </a:p>
          <a:p>
            <a:pPr lvl="1"/>
            <a:r>
              <a:rPr lang="zh-CN" altLang="en-US" dirty="0"/>
              <a:t>医务工作者和患者白天都忙</a:t>
            </a:r>
            <a:endParaRPr lang="en-US" altLang="zh-CN" dirty="0"/>
          </a:p>
          <a:p>
            <a:pPr lvl="1"/>
            <a:r>
              <a:rPr lang="zh-CN" altLang="en-US" dirty="0"/>
              <a:t>专职在线咨询的医生不多</a:t>
            </a:r>
            <a:endParaRPr lang="en-US" altLang="zh-CN" dirty="0"/>
          </a:p>
          <a:p>
            <a:pPr marL="365760" lvl="1" indent="0">
              <a:buNone/>
            </a:pPr>
            <a:endParaRPr lang="zh-CN" altLang="en-US" dirty="0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CB2D68B4-69C4-4702-85C3-8905F9E69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454338"/>
              </p:ext>
            </p:extLst>
          </p:nvPr>
        </p:nvGraphicFramePr>
        <p:xfrm>
          <a:off x="549796" y="1803342"/>
          <a:ext cx="5760640" cy="4001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20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D7E35-3880-4910-BBA8-310064AF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分析背景及目的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37818-E5D5-488C-818E-116A964CC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cs typeface="+mj-cs"/>
              </a:rPr>
              <a:t>背景</a:t>
            </a:r>
            <a:endParaRPr lang="en-US" altLang="zh-CN" sz="2800" b="1" dirty="0">
              <a:solidFill>
                <a:srgbClr val="FF0000"/>
              </a:solidFill>
              <a:cs typeface="+mj-cs"/>
            </a:endParaRPr>
          </a:p>
          <a:p>
            <a:pPr lvl="1"/>
            <a:r>
              <a:rPr lang="zh-CN" altLang="en-US" b="1" dirty="0"/>
              <a:t>我国互联网医疗近年来快速发展</a:t>
            </a:r>
            <a:endParaRPr lang="en-US" altLang="zh-CN" b="1" dirty="0"/>
          </a:p>
          <a:p>
            <a:pPr lvl="2"/>
            <a:r>
              <a:rPr lang="en-US" altLang="zh-CN" dirty="0"/>
              <a:t>2012-2016</a:t>
            </a:r>
            <a:r>
              <a:rPr lang="zh-CN" altLang="en-US" dirty="0"/>
              <a:t>年保持</a:t>
            </a:r>
            <a:r>
              <a:rPr lang="en-US" altLang="zh-CN" dirty="0"/>
              <a:t>38.7%</a:t>
            </a:r>
            <a:r>
              <a:rPr lang="zh-CN" altLang="en-US" dirty="0"/>
              <a:t>年复合增长率</a:t>
            </a:r>
            <a:endParaRPr lang="en-US" altLang="zh-CN" dirty="0"/>
          </a:p>
          <a:p>
            <a:pPr lvl="2"/>
            <a:r>
              <a:rPr lang="en-US" altLang="zh-CN" dirty="0"/>
              <a:t>2017</a:t>
            </a:r>
            <a:r>
              <a:rPr lang="zh-CN" altLang="en-US" dirty="0"/>
              <a:t>年互联网医疗规模已突破</a:t>
            </a:r>
            <a:r>
              <a:rPr lang="en-US" altLang="zh-CN" dirty="0"/>
              <a:t>300</a:t>
            </a:r>
            <a:r>
              <a:rPr lang="zh-CN" altLang="en-US" dirty="0"/>
              <a:t>亿</a:t>
            </a:r>
            <a:endParaRPr lang="en-US" altLang="zh-CN" dirty="0"/>
          </a:p>
          <a:p>
            <a:pPr lvl="2"/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日，国家卫建委发布</a:t>
            </a:r>
            <a:r>
              <a:rPr lang="en-US" altLang="zh-CN" dirty="0"/>
              <a:t>《</a:t>
            </a:r>
            <a:r>
              <a:rPr lang="zh-CN" altLang="en-US" dirty="0"/>
              <a:t>关于促进“互联网</a:t>
            </a:r>
            <a:r>
              <a:rPr lang="en-US" altLang="zh-CN" dirty="0"/>
              <a:t>+</a:t>
            </a:r>
            <a:r>
              <a:rPr lang="zh-CN" altLang="en-US" dirty="0"/>
              <a:t>医疗健康”发展情况的报告</a:t>
            </a:r>
            <a:r>
              <a:rPr lang="en-US" altLang="zh-CN" dirty="0"/>
              <a:t>》</a:t>
            </a:r>
            <a:r>
              <a:rPr lang="zh-CN" altLang="en-US" dirty="0"/>
              <a:t>，报告显示，全国目前已有</a:t>
            </a:r>
            <a:r>
              <a:rPr lang="en-US" altLang="zh-CN" dirty="0"/>
              <a:t>158</a:t>
            </a:r>
            <a:r>
              <a:rPr lang="zh-CN" altLang="en-US" dirty="0"/>
              <a:t>家互联网医院，“互联网</a:t>
            </a:r>
            <a:r>
              <a:rPr lang="en-US" altLang="zh-CN" dirty="0"/>
              <a:t>+</a:t>
            </a:r>
            <a:r>
              <a:rPr lang="zh-CN" altLang="en-US" dirty="0"/>
              <a:t>医疗健康”政策体系基本建立，行业发展态势良好</a:t>
            </a:r>
            <a:endParaRPr lang="en-US" altLang="zh-CN" dirty="0"/>
          </a:p>
          <a:p>
            <a:r>
              <a:rPr lang="zh-CN" altLang="en-US" sz="2800" b="1" dirty="0">
                <a:solidFill>
                  <a:srgbClr val="FF0000"/>
                </a:solidFill>
                <a:cs typeface="+mj-cs"/>
              </a:rPr>
              <a:t>目的</a:t>
            </a:r>
            <a:endParaRPr lang="en-US" altLang="zh-CN" sz="2800" b="1" dirty="0">
              <a:solidFill>
                <a:srgbClr val="FF0000"/>
              </a:solidFill>
              <a:cs typeface="+mj-cs"/>
            </a:endParaRPr>
          </a:p>
          <a:p>
            <a:pPr lvl="1"/>
            <a:r>
              <a:rPr lang="zh-CN" altLang="en-US" b="1" dirty="0"/>
              <a:t>互联网医疗的海量数据具有宝贵价值</a:t>
            </a:r>
            <a:endParaRPr lang="en-US" altLang="zh-CN" b="1" dirty="0"/>
          </a:p>
          <a:p>
            <a:pPr lvl="2"/>
            <a:r>
              <a:rPr lang="zh-CN" altLang="en-US" dirty="0"/>
              <a:t>有利于改善服务方服务质量，</a:t>
            </a:r>
            <a:endParaRPr lang="en-US" altLang="zh-CN" dirty="0"/>
          </a:p>
          <a:p>
            <a:pPr lvl="2"/>
            <a:r>
              <a:rPr lang="zh-CN" altLang="en-US" dirty="0"/>
              <a:t>全面了解当前服务，便于更好配置资源</a:t>
            </a:r>
            <a:endParaRPr lang="en-US" altLang="zh-CN" dirty="0"/>
          </a:p>
          <a:p>
            <a:pPr lvl="2"/>
            <a:r>
              <a:rPr lang="zh-CN" altLang="en-US" dirty="0"/>
              <a:t>抓住消费者痛点，提供更加精准高效的在线诊断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097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ea typeface="微软雅黑" panose="020B0503020204020204" pitchFamily="34" charset="-122"/>
              </a:rPr>
              <a:t>结论</a:t>
            </a:r>
            <a:endParaRPr lang="zh-cn" dirty="0">
              <a:ea typeface="微软雅黑" panose="020B0503020204020204" pitchFamily="34" charset="-122"/>
            </a:endParaRPr>
          </a:p>
        </p:txBody>
      </p:sp>
      <p:graphicFrame>
        <p:nvGraphicFramePr>
          <p:cNvPr id="8" name="内容占位符 7" descr="射线循环显示组中 4 个任务之间的关系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6248668"/>
              </p:ext>
            </p:extLst>
          </p:nvPr>
        </p:nvGraphicFramePr>
        <p:xfrm>
          <a:off x="6454452" y="16002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内容占位符 7" descr="射线循环显示组中 4 个任务之间的关系">
            <a:extLst>
              <a:ext uri="{FF2B5EF4-FFF2-40B4-BE49-F238E27FC236}">
                <a16:creationId xmlns:a16="http://schemas.microsoft.com/office/drawing/2014/main" id="{23703F57-122E-4AAD-B5E2-04D7BA4235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634189"/>
              </p:ext>
            </p:extLst>
          </p:nvPr>
        </p:nvGraphicFramePr>
        <p:xfrm>
          <a:off x="1481460" y="1609003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2B086-A007-41F5-BB28-E30D46B7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分析流程及所用技术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8676E1A-32BD-4C0B-931C-8452ABC00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321983"/>
              </p:ext>
            </p:extLst>
          </p:nvPr>
        </p:nvGraphicFramePr>
        <p:xfrm>
          <a:off x="1065212" y="1828800"/>
          <a:ext cx="978172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14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71AC4-23CF-45C4-9216-C7548DD3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具体分析细节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0CBC44E-3AFF-47C3-88F7-07887AC82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714" y="1777841"/>
            <a:ext cx="7765504" cy="453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4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spc="-30" dirty="0">
                <a:ea typeface="微软雅黑" panose="020B0503020204020204" pitchFamily="34" charset="-122"/>
              </a:rPr>
              <a:t>3.1</a:t>
            </a:r>
            <a:r>
              <a:rPr lang="zh-CN" altLang="en-US" spc="-30" dirty="0">
                <a:ea typeface="微软雅黑" panose="020B0503020204020204" pitchFamily="34" charset="-122"/>
              </a:rPr>
              <a:t>任务分配及详情</a:t>
            </a:r>
            <a:endParaRPr lang="zh-cn" spc="-30" dirty="0">
              <a:ea typeface="微软雅黑" panose="020B0503020204020204" pitchFamily="34" charset="-122"/>
            </a:endParaRPr>
          </a:p>
        </p:txBody>
      </p:sp>
      <p:graphicFrame>
        <p:nvGraphicFramePr>
          <p:cNvPr id="5" name="内容占位符 7">
            <a:extLst>
              <a:ext uri="{FF2B5EF4-FFF2-40B4-BE49-F238E27FC236}">
                <a16:creationId xmlns:a16="http://schemas.microsoft.com/office/drawing/2014/main" id="{714B48AC-3A46-4A7C-9412-08BFECE37BCA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664577636"/>
              </p:ext>
            </p:extLst>
          </p:nvPr>
        </p:nvGraphicFramePr>
        <p:xfrm>
          <a:off x="5302324" y="233691"/>
          <a:ext cx="6652752" cy="6390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584">
                  <a:extLst>
                    <a:ext uri="{9D8B030D-6E8A-4147-A177-3AD203B41FA5}">
                      <a16:colId xmlns:a16="http://schemas.microsoft.com/office/drawing/2014/main" val="3892321625"/>
                    </a:ext>
                  </a:extLst>
                </a:gridCol>
                <a:gridCol w="165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36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任务详情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0"/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数据准备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爬取数据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田浩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5121061"/>
                  </a:ext>
                </a:extLst>
              </a:tr>
              <a:tr h="254562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数据分析及清洗</a:t>
                      </a:r>
                    </a:p>
                  </a:txBody>
                  <a:tcPr marL="7620" marR="7620" marT="76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疾病名称分析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总体疾病的数量统计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王楚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4936118"/>
                  </a:ext>
                </a:extLst>
              </a:tr>
              <a:tr h="278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不同性别易得疾病的数量统计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王楚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3734689"/>
                  </a:ext>
                </a:extLst>
              </a:tr>
              <a:tr h="278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不同年龄段易得疾病数量统计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王楚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8419072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不同科室都对应着哪些疾病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王冰洋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0391250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患者自述分词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患者自述分词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王冰洋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1801872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患者自述词云图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王冰洋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7091729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病情分析分词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病情分析分词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王冰洋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5969251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病情分析词云图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王冰洋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9315275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指导意见分词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总体指导意见分词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王冰洋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2076677"/>
                  </a:ext>
                </a:extLst>
              </a:tr>
              <a:tr h="278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一级科室统计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不区分年龄性别科室分析（咨询的科室占比）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邹国际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2008846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不同年龄病情所属科室分析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邹国际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3847209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不同性别病情所属科室分析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邹国际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0330736"/>
                  </a:ext>
                </a:extLst>
              </a:tr>
              <a:tr h="278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病人年龄统计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不同年龄段都有哪些人，占比？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薛少杰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5800923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病人性别统计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不同性别都有哪些人，占比？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薛少杰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6488274"/>
                  </a:ext>
                </a:extLst>
              </a:tr>
              <a:tr h="278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患者咨询时间统计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患者在一天中哪个时间段咨询最多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薛少杰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7882844"/>
                  </a:ext>
                </a:extLst>
              </a:tr>
              <a:tr h="2780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最终展示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word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各人负责撰写自己部分，一个人统一汇总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王冰洋汇总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数据可视化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韩禹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0077267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ppt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韩禹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42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2F6E7-259D-41C0-9004-3A80E85D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数据爬取与处理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09397-0346-4DFF-A2C6-3564AEB3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数据来源：寻医问药网</a:t>
            </a:r>
            <a:endParaRPr lang="en-US" altLang="zh-CN" dirty="0"/>
          </a:p>
          <a:p>
            <a:r>
              <a:rPr lang="zh-CN" altLang="en-US" dirty="0"/>
              <a:t>爬取过程： 选用</a:t>
            </a:r>
            <a:r>
              <a:rPr lang="en-US" altLang="zh-CN" dirty="0"/>
              <a:t>java</a:t>
            </a:r>
            <a:r>
              <a:rPr lang="zh-CN" altLang="en-US" dirty="0"/>
              <a:t>技术爬取共两万条数据，数据存储到</a:t>
            </a:r>
            <a:r>
              <a:rPr lang="en-US" altLang="zh-CN" dirty="0" err="1"/>
              <a:t>hdfs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被爬取数据原格式：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爬取后数据格式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557C05-0F88-4A11-9C44-1FC65A38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369" y="5301208"/>
            <a:ext cx="6638925" cy="571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BE8614-39A2-4D6F-BF8A-20F42D99D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369" y="3284984"/>
            <a:ext cx="66294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0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959C1-9D4D-4EBB-8D4F-53C5AC3E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一级科室统计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4A38B-EE43-4765-9545-91FAB898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  <a:cs typeface="+mj-cs"/>
              </a:rPr>
              <a:t>一级科室</a:t>
            </a:r>
            <a:endParaRPr lang="en-US" altLang="zh-CN" sz="2800" b="1" dirty="0">
              <a:solidFill>
                <a:srgbClr val="FF0000"/>
              </a:solidFill>
              <a:cs typeface="+mj-cs"/>
            </a:endParaRPr>
          </a:p>
          <a:p>
            <a:pPr lvl="1"/>
            <a:r>
              <a:rPr lang="zh-CN" altLang="en-US" dirty="0"/>
              <a:t>是指直接接触病人的科室，网上求医者首先接触到的就是一级科室的医生</a:t>
            </a:r>
            <a:endParaRPr lang="en-US" altLang="zh-CN" dirty="0"/>
          </a:p>
          <a:p>
            <a:r>
              <a:rPr lang="zh-CN" altLang="en-US" sz="2800" b="1" dirty="0">
                <a:solidFill>
                  <a:srgbClr val="FF0000"/>
                </a:solidFill>
                <a:cs typeface="+mj-cs"/>
              </a:rPr>
              <a:t>统计分析如下：</a:t>
            </a:r>
            <a:endParaRPr lang="en-US" altLang="zh-CN" sz="2800" b="1" dirty="0">
              <a:solidFill>
                <a:srgbClr val="FF0000"/>
              </a:solidFill>
              <a:cs typeface="+mj-cs"/>
            </a:endParaRPr>
          </a:p>
          <a:p>
            <a:pPr lvl="1"/>
            <a:r>
              <a:rPr lang="zh-CN" altLang="en-US" dirty="0"/>
              <a:t>各一级科室患者人数统计</a:t>
            </a:r>
            <a:endParaRPr lang="en-US" altLang="zh-CN" dirty="0"/>
          </a:p>
          <a:p>
            <a:pPr lvl="1"/>
            <a:r>
              <a:rPr lang="zh-CN" altLang="en-US" dirty="0"/>
              <a:t>各一级科室主要诊断的疾病</a:t>
            </a:r>
            <a:endParaRPr lang="en-US" altLang="zh-CN" dirty="0"/>
          </a:p>
          <a:p>
            <a:pPr lvl="1"/>
            <a:r>
              <a:rPr lang="zh-CN" altLang="en-US" dirty="0"/>
              <a:t>各一级科室男女比例统计</a:t>
            </a:r>
            <a:endParaRPr lang="en-US" altLang="zh-CN" dirty="0"/>
          </a:p>
          <a:p>
            <a:pPr lvl="1"/>
            <a:r>
              <a:rPr lang="zh-CN" altLang="en-US" dirty="0"/>
              <a:t>各年龄段人群就诊科室分布</a:t>
            </a:r>
          </a:p>
        </p:txBody>
      </p:sp>
    </p:spTree>
    <p:extLst>
      <p:ext uri="{BB962C8B-B14F-4D97-AF65-F5344CB8AC3E}">
        <p14:creationId xmlns:p14="http://schemas.microsoft.com/office/powerpoint/2010/main" val="249154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54A33-2B33-4373-A44C-15E863F9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3.2.1.</a:t>
            </a:r>
            <a:r>
              <a:rPr lang="zh-CN" altLang="en-US" dirty="0"/>
              <a:t>患者科室人数统计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9CD0806-0836-4338-A058-5B08A567016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65212" y="1842694"/>
          <a:ext cx="5821288" cy="3674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478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业务对比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63_TF02895266" id="{BCCA0B2B-889F-46F1-8012-75C05EE6F32E}" vid="{65FD34FA-6D7E-414D-B33E-4CBE2AC5DD1F}"/>
    </a:ext>
  </a:extLst>
</a:theme>
</file>

<file path=ppt/theme/theme2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业务对比演示文稿（宽屏）</Template>
  <TotalTime>2952</TotalTime>
  <Words>1071</Words>
  <Application>Microsoft Office PowerPoint</Application>
  <PresentationFormat>自定义</PresentationFormat>
  <Paragraphs>225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微软雅黑</vt:lpstr>
      <vt:lpstr>Arial</vt:lpstr>
      <vt:lpstr>Calibri</vt:lpstr>
      <vt:lpstr>Franklin Gothic Medium</vt:lpstr>
      <vt:lpstr>业务对比 16x9</vt:lpstr>
      <vt:lpstr>大数据分析答辩</vt:lpstr>
      <vt:lpstr>目录</vt:lpstr>
      <vt:lpstr>1.分析背景及目的</vt:lpstr>
      <vt:lpstr>2.分析流程及所用技术</vt:lpstr>
      <vt:lpstr>3.具体分析细节</vt:lpstr>
      <vt:lpstr>3.1任务分配及详情</vt:lpstr>
      <vt:lpstr>3.1数据爬取与处理</vt:lpstr>
      <vt:lpstr>3.2一级科室统计</vt:lpstr>
      <vt:lpstr>3.2.1.患者科室人数统计</vt:lpstr>
      <vt:lpstr>3.2.2各科室主要疾病</vt:lpstr>
      <vt:lpstr>3.2.3不同性别所属科室分析</vt:lpstr>
      <vt:lpstr>3.2.4 0-13岁儿童就诊科室人数分布</vt:lpstr>
      <vt:lpstr>3.2.4 14-28岁青少年就诊科室分布</vt:lpstr>
      <vt:lpstr>3.2.4 29-60岁成年人就诊科室分布</vt:lpstr>
      <vt:lpstr>3.3.患者疾病分析</vt:lpstr>
      <vt:lpstr>3.1总体疾病数量统计</vt:lpstr>
      <vt:lpstr>3.2男性总体疾病数量统计</vt:lpstr>
      <vt:lpstr>3.3女性总体疾病数量统计</vt:lpstr>
      <vt:lpstr>3.4 0-18岁患者疾病易得疾病</vt:lpstr>
      <vt:lpstr>3.5 18-45岁患者易得疾病</vt:lpstr>
      <vt:lpstr>3.6 45-70岁患者易得疾病</vt:lpstr>
      <vt:lpstr>3.7 70-99岁患者易得疾病</vt:lpstr>
      <vt:lpstr>4.1患者病情自述分析</vt:lpstr>
      <vt:lpstr>患者病情自述词云</vt:lpstr>
      <vt:lpstr>4.3医生指导建议分析</vt:lpstr>
      <vt:lpstr>5.患者基本信息分析</vt:lpstr>
      <vt:lpstr>5.1患者年龄分布</vt:lpstr>
      <vt:lpstr>5.2患者性别分析</vt:lpstr>
      <vt:lpstr>5.3患者求医时间段分析</vt:lpstr>
      <vt:lpstr>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禹 韩</dc:creator>
  <cp:lastModifiedBy>禹 韩</cp:lastModifiedBy>
  <cp:revision>48</cp:revision>
  <dcterms:created xsi:type="dcterms:W3CDTF">2019-05-08T08:18:03Z</dcterms:created>
  <dcterms:modified xsi:type="dcterms:W3CDTF">2019-05-10T09:39:39Z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