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0D5581-E3EF-4771-B863-D93E42DFA339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9AA76EF-3F6E-4F13-AE4A-A7F2017145C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581-E3EF-4771-B863-D93E42DFA339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76EF-3F6E-4F13-AE4A-A7F201714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581-E3EF-4771-B863-D93E42DFA339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76EF-3F6E-4F13-AE4A-A7F2017145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581-E3EF-4771-B863-D93E42DFA339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76EF-3F6E-4F13-AE4A-A7F2017145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0D5581-E3EF-4771-B863-D93E42DFA339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9AA76EF-3F6E-4F13-AE4A-A7F2017145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581-E3EF-4771-B863-D93E42DFA339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76EF-3F6E-4F13-AE4A-A7F2017145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581-E3EF-4771-B863-D93E42DFA339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76EF-3F6E-4F13-AE4A-A7F2017145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581-E3EF-4771-B863-D93E42DFA339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76EF-3F6E-4F13-AE4A-A7F2017145C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581-E3EF-4771-B863-D93E42DFA339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76EF-3F6E-4F13-AE4A-A7F2017145C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581-E3EF-4771-B863-D93E42DFA339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76EF-3F6E-4F13-AE4A-A7F2017145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581-E3EF-4771-B863-D93E42DFA339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76EF-3F6E-4F13-AE4A-A7F2017145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0D5581-E3EF-4771-B863-D93E42DFA339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AA76EF-3F6E-4F13-AE4A-A7F2017145C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Head Movements Tracking Device For Patients With Locomotor Disability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S.T.E.A.M. School: </a:t>
            </a:r>
            <a:r>
              <a:rPr lang="en-US" dirty="0" smtClean="0">
                <a:solidFill>
                  <a:srgbClr val="FF9900"/>
                </a:solidFill>
              </a:rPr>
              <a:t>MAKER’S </a:t>
            </a:r>
            <a:r>
              <a:rPr lang="en-US" dirty="0" smtClean="0">
                <a:solidFill>
                  <a:srgbClr val="FF9900"/>
                </a:solidFill>
              </a:rPr>
              <a:t>ASYLUM</a:t>
            </a:r>
            <a:endParaRPr lang="en-US" dirty="0">
              <a:solidFill>
                <a:srgbClr val="FF9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73" y="459953"/>
            <a:ext cx="1390650" cy="1228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9" t="49124" r="37975" b="39930"/>
          <a:stretch/>
        </p:blipFill>
        <p:spPr>
          <a:xfrm>
            <a:off x="3733800" y="1905000"/>
            <a:ext cx="1870797" cy="989365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51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937760"/>
          </a:xfrm>
        </p:spPr>
        <p:txBody>
          <a:bodyPr/>
          <a:lstStyle/>
          <a:p>
            <a:r>
              <a:rPr lang="en-US" dirty="0" smtClean="0"/>
              <a:t>Statistics: 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61 lakhs Disabled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Enable People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M</a:t>
            </a:r>
            <a:r>
              <a:rPr lang="en-US" dirty="0" smtClean="0"/>
              <a:t>otor </a:t>
            </a:r>
            <a:r>
              <a:rPr lang="en-US" dirty="0"/>
              <a:t>D</a:t>
            </a:r>
            <a:r>
              <a:rPr lang="en-US" dirty="0" smtClean="0"/>
              <a:t>isability To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smtClean="0"/>
              <a:t>G</a:t>
            </a:r>
            <a:r>
              <a:rPr lang="en-US" dirty="0" smtClean="0"/>
              <a:t>adgets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Existing Solutions</a:t>
            </a:r>
            <a:r>
              <a:rPr lang="en-US" dirty="0" smtClean="0"/>
              <a:t>:- Costly and Inconvenient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906592"/>
            <a:ext cx="3505200" cy="49377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Head Movements </a:t>
            </a:r>
          </a:p>
          <a:p>
            <a:pPr marL="0" indent="0" algn="ctr">
              <a:buNone/>
            </a:pPr>
            <a:r>
              <a:rPr lang="en-US" dirty="0" smtClean="0"/>
              <a:t>To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Cursor Control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Blinks</a:t>
            </a:r>
          </a:p>
          <a:p>
            <a:pPr marL="0" indent="0" algn="ctr">
              <a:buNone/>
            </a:pPr>
            <a:r>
              <a:rPr lang="en-US" dirty="0" smtClean="0"/>
              <a:t>To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Click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6" b="17500"/>
          <a:stretch/>
        </p:blipFill>
        <p:spPr>
          <a:xfrm>
            <a:off x="4114800" y="1180531"/>
            <a:ext cx="46339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Prospective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Cost:  ~ $20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Place </a:t>
            </a:r>
            <a:r>
              <a:rPr lang="en-US" dirty="0" smtClean="0"/>
              <a:t>in </a:t>
            </a:r>
            <a:r>
              <a:rPr lang="en-US" dirty="0" smtClean="0"/>
              <a:t>Community: </a:t>
            </a:r>
            <a:r>
              <a:rPr lang="en-US" dirty="0" smtClean="0"/>
              <a:t>Gaming, Education, Driving, Home Automation,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0"/>
          <a:stretch/>
        </p:blipFill>
        <p:spPr>
          <a:xfrm>
            <a:off x="2057400" y="237699"/>
            <a:ext cx="4800600" cy="60350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914400"/>
            <a:ext cx="1828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75060" y="913263"/>
            <a:ext cx="1828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103</TotalTime>
  <Words>70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Head Movements Tracking Device For Patients With Locomotor Disability</vt:lpstr>
      <vt:lpstr>Problem Statement</vt:lpstr>
      <vt:lpstr>Concept</vt:lpstr>
      <vt:lpstr>User Prospective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2016-12-01T01:23:04Z</dcterms:created>
  <dcterms:modified xsi:type="dcterms:W3CDTF">2016-12-04T11:02:39Z</dcterms:modified>
</cp:coreProperties>
</file>