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1"/>
  </p:notesMasterIdLst>
  <p:sldIdLst>
    <p:sldId id="256" r:id="rId3"/>
    <p:sldId id="257" r:id="rId4"/>
    <p:sldId id="259" r:id="rId5"/>
    <p:sldId id="263" r:id="rId6"/>
    <p:sldId id="264" r:id="rId7"/>
    <p:sldId id="262" r:id="rId8"/>
    <p:sldId id="265" r:id="rId9"/>
    <p:sldId id="266" r:id="rId10"/>
    <p:sldId id="267" r:id="rId11"/>
    <p:sldId id="268" r:id="rId12"/>
    <p:sldId id="273" r:id="rId13"/>
    <p:sldId id="269" r:id="rId14"/>
    <p:sldId id="270" r:id="rId15"/>
    <p:sldId id="272" r:id="rId16"/>
    <p:sldId id="271" r:id="rId17"/>
    <p:sldId id="274" r:id="rId18"/>
    <p:sldId id="275" r:id="rId19"/>
    <p:sldId id="26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4" autoAdjust="0"/>
    <p:restoredTop sz="94660"/>
  </p:normalViewPr>
  <p:slideViewPr>
    <p:cSldViewPr>
      <p:cViewPr varScale="1">
        <p:scale>
          <a:sx n="69" d="100"/>
          <a:sy n="69" d="100"/>
        </p:scale>
        <p:origin x="143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89E251-8938-4CDC-A2D7-CF8DBAAB89AC}" type="datetimeFigureOut">
              <a:rPr lang="vi-VN" smtClean="0"/>
              <a:t>07/01/2019</a:t>
            </a:fld>
            <a:endParaRPr lang="vi-V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408F89-2172-4ECE-96AA-136136F40119}" type="slidenum">
              <a:rPr lang="vi-VN" smtClean="0"/>
              <a:t>‹#›</a:t>
            </a:fld>
            <a:endParaRPr lang="vi-VN"/>
          </a:p>
        </p:txBody>
      </p:sp>
    </p:spTree>
    <p:extLst>
      <p:ext uri="{BB962C8B-B14F-4D97-AF65-F5344CB8AC3E}">
        <p14:creationId xmlns:p14="http://schemas.microsoft.com/office/powerpoint/2010/main" val="1632238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ề bản chiếu">
    <p:spTree>
      <p:nvGrpSpPr>
        <p:cNvPr id="1" name=""/>
        <p:cNvGrpSpPr/>
        <p:nvPr/>
      </p:nvGrpSpPr>
      <p:grpSpPr>
        <a:xfrm>
          <a:off x="0" y="0"/>
          <a:ext cx="0" cy="0"/>
          <a:chOff x="0" y="0"/>
          <a:chExt cx="0" cy="0"/>
        </a:xfrm>
      </p:grpSpPr>
      <p:sp>
        <p:nvSpPr>
          <p:cNvPr id="2" name="Tiêu đề 1"/>
          <p:cNvSpPr>
            <a:spLocks noGrp="1"/>
          </p:cNvSpPr>
          <p:nvPr>
            <p:ph type="ctrTitle"/>
          </p:nvPr>
        </p:nvSpPr>
        <p:spPr>
          <a:xfrm>
            <a:off x="685800" y="2130425"/>
            <a:ext cx="7772400" cy="1470025"/>
          </a:xfrm>
        </p:spPr>
        <p:txBody>
          <a:bodyPr/>
          <a:lstStyle/>
          <a:p>
            <a:r>
              <a:rPr lang="vi-VN"/>
              <a:t>Bấm &amp; sửa kiểu tiêu đề</a:t>
            </a:r>
            <a:endParaRPr lang="en-US"/>
          </a:p>
        </p:txBody>
      </p:sp>
      <p:sp>
        <p:nvSpPr>
          <p:cNvPr id="3" name="Tiêu đề phụ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a:t>Bấm &amp; sửa kiểu phụ đề</a:t>
            </a:r>
            <a:endParaRPr lang="en-US"/>
          </a:p>
        </p:txBody>
      </p:sp>
      <p:sp>
        <p:nvSpPr>
          <p:cNvPr id="4" name="Chỗ dành sẵn cho Ngày tháng 3"/>
          <p:cNvSpPr>
            <a:spLocks noGrp="1"/>
          </p:cNvSpPr>
          <p:nvPr>
            <p:ph type="dt" sz="half" idx="10"/>
          </p:nvPr>
        </p:nvSpPr>
        <p:spPr/>
        <p:txBody>
          <a:bodyPr/>
          <a:lstStyle/>
          <a:p>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ố hiệu Bản chiếu 5"/>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3504006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a:t>Bấm &amp; sửa kiểu tiêu đề</a:t>
            </a:r>
            <a:endParaRPr lang="en-US"/>
          </a:p>
        </p:txBody>
      </p:sp>
      <p:sp>
        <p:nvSpPr>
          <p:cNvPr id="3" name="Chỗ dành sẵn cho Văn bản Dọc 2"/>
          <p:cNvSpPr>
            <a:spLocks noGrp="1"/>
          </p:cNvSpPr>
          <p:nvPr>
            <p:ph type="body" orient="vert" idx="1"/>
          </p:nvPr>
        </p:nvSpPr>
        <p:spPr/>
        <p:txBody>
          <a:bodyPr vert="eaVert"/>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ày tháng 3"/>
          <p:cNvSpPr>
            <a:spLocks noGrp="1"/>
          </p:cNvSpPr>
          <p:nvPr>
            <p:ph type="dt" sz="half" idx="10"/>
          </p:nvPr>
        </p:nvSpPr>
        <p:spPr/>
        <p:txBody>
          <a:bodyPr/>
          <a:lstStyle/>
          <a:p>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ố hiệu Bản chiếu 5"/>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821389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ề Dọc 1"/>
          <p:cNvSpPr>
            <a:spLocks noGrp="1"/>
          </p:cNvSpPr>
          <p:nvPr>
            <p:ph type="title" orient="vert"/>
          </p:nvPr>
        </p:nvSpPr>
        <p:spPr>
          <a:xfrm>
            <a:off x="6629400" y="274638"/>
            <a:ext cx="2057400" cy="5851525"/>
          </a:xfrm>
        </p:spPr>
        <p:txBody>
          <a:bodyPr vert="eaVert"/>
          <a:lstStyle/>
          <a:p>
            <a:r>
              <a:rPr lang="vi-VN"/>
              <a:t>Bấm &amp; sửa kiểu tiêu đề</a:t>
            </a:r>
            <a:endParaRPr lang="en-US"/>
          </a:p>
        </p:txBody>
      </p:sp>
      <p:sp>
        <p:nvSpPr>
          <p:cNvPr id="3" name="Chỗ dành sẵn cho Văn bản Dọc 2"/>
          <p:cNvSpPr>
            <a:spLocks noGrp="1"/>
          </p:cNvSpPr>
          <p:nvPr>
            <p:ph type="body" orient="vert" idx="1"/>
          </p:nvPr>
        </p:nvSpPr>
        <p:spPr>
          <a:xfrm>
            <a:off x="457200" y="274638"/>
            <a:ext cx="6019800" cy="5851525"/>
          </a:xfrm>
        </p:spPr>
        <p:txBody>
          <a:bodyPr vert="eaVert"/>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ày tháng 3"/>
          <p:cNvSpPr>
            <a:spLocks noGrp="1"/>
          </p:cNvSpPr>
          <p:nvPr>
            <p:ph type="dt" sz="half" idx="10"/>
          </p:nvPr>
        </p:nvSpPr>
        <p:spPr/>
        <p:txBody>
          <a:bodyPr/>
          <a:lstStyle/>
          <a:p>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ố hiệu Bản chiếu 5"/>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2279293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êu đề bản chiếu">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113" name="Rectangle 41"/>
          <p:cNvSpPr>
            <a:spLocks noChangeArrowheads="1"/>
          </p:cNvSpPr>
          <p:nvPr/>
        </p:nvSpPr>
        <p:spPr bwMode="gray">
          <a:xfrm>
            <a:off x="0" y="2708275"/>
            <a:ext cx="9144000" cy="874713"/>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3074" name="Rectangle 2"/>
          <p:cNvSpPr>
            <a:spLocks noGrp="1" noChangeArrowheads="1"/>
          </p:cNvSpPr>
          <p:nvPr>
            <p:ph type="ctrTitle"/>
          </p:nvPr>
        </p:nvSpPr>
        <p:spPr bwMode="gray">
          <a:xfrm>
            <a:off x="0" y="2720975"/>
            <a:ext cx="9144000" cy="817563"/>
          </a:xfrm>
        </p:spPr>
        <p:txBody>
          <a:bodyPr/>
          <a:lstStyle>
            <a:lvl1pPr>
              <a:defRPr sz="4600"/>
            </a:lvl1pPr>
          </a:lstStyle>
          <a:p>
            <a:pPr lvl="0"/>
            <a:r>
              <a:rPr lang="vi-VN" noProof="0"/>
              <a:t>Bấm &amp; sửa kiểu tiêu đề</a:t>
            </a:r>
            <a:endParaRPr lang="en-US" noProof="0"/>
          </a:p>
        </p:txBody>
      </p:sp>
      <p:sp>
        <p:nvSpPr>
          <p:cNvPr id="3075" name="Rectangle 3"/>
          <p:cNvSpPr>
            <a:spLocks noGrp="1" noChangeArrowheads="1"/>
          </p:cNvSpPr>
          <p:nvPr>
            <p:ph type="subTitle" idx="1"/>
          </p:nvPr>
        </p:nvSpPr>
        <p:spPr bwMode="black">
          <a:xfrm>
            <a:off x="990600" y="2176463"/>
            <a:ext cx="7086600" cy="436562"/>
          </a:xfrm>
        </p:spPr>
        <p:txBody>
          <a:bodyPr/>
          <a:lstStyle>
            <a:lvl1pPr marL="0" indent="0" algn="ctr">
              <a:buFont typeface="Wingdings" pitchFamily="2" charset="2"/>
              <a:buNone/>
              <a:defRPr sz="1900">
                <a:solidFill>
                  <a:schemeClr val="bg1"/>
                </a:solidFill>
                <a:latin typeface="Arial" charset="0"/>
              </a:defRPr>
            </a:lvl1pPr>
          </a:lstStyle>
          <a:p>
            <a:pPr lvl="0"/>
            <a:r>
              <a:rPr lang="vi-VN" noProof="0"/>
              <a:t>Bấm &amp; sửa kiểu phụ đề</a:t>
            </a:r>
            <a:endParaRPr lang="en-US" noProof="0"/>
          </a:p>
        </p:txBody>
      </p:sp>
      <p:sp>
        <p:nvSpPr>
          <p:cNvPr id="3086" name="Text Box 14"/>
          <p:cNvSpPr txBox="1">
            <a:spLocks noChangeArrowheads="1"/>
          </p:cNvSpPr>
          <p:nvPr/>
        </p:nvSpPr>
        <p:spPr bwMode="black">
          <a:xfrm>
            <a:off x="381000" y="271463"/>
            <a:ext cx="1089025"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782" tIns="47891" rIns="95782" bIns="47891">
            <a:spAutoFit/>
          </a:bodyPr>
          <a:lstStyle>
            <a:lvl1pPr defTabSz="957263">
              <a:defRPr>
                <a:solidFill>
                  <a:schemeClr val="tx1"/>
                </a:solidFill>
                <a:latin typeface="Arial" charset="0"/>
              </a:defRPr>
            </a:lvl1pPr>
            <a:lvl2pPr marL="479425" defTabSz="957263">
              <a:defRPr>
                <a:solidFill>
                  <a:schemeClr val="tx1"/>
                </a:solidFill>
                <a:latin typeface="Arial" charset="0"/>
              </a:defRPr>
            </a:lvl2pPr>
            <a:lvl3pPr marL="957263" defTabSz="957263">
              <a:defRPr>
                <a:solidFill>
                  <a:schemeClr val="tx1"/>
                </a:solidFill>
                <a:latin typeface="Arial" charset="0"/>
              </a:defRPr>
            </a:lvl3pPr>
            <a:lvl4pPr marL="1436688" defTabSz="957263">
              <a:defRPr>
                <a:solidFill>
                  <a:schemeClr val="tx1"/>
                </a:solidFill>
                <a:latin typeface="Arial" charset="0"/>
              </a:defRPr>
            </a:lvl4pPr>
            <a:lvl5pPr marL="1916113" defTabSz="957263">
              <a:defRPr>
                <a:solidFill>
                  <a:schemeClr val="tx1"/>
                </a:solidFill>
                <a:latin typeface="Arial" charset="0"/>
              </a:defRPr>
            </a:lvl5pPr>
            <a:lvl6pPr marL="2373313" defTabSz="957263" fontAlgn="base">
              <a:spcBef>
                <a:spcPct val="0"/>
              </a:spcBef>
              <a:spcAft>
                <a:spcPct val="0"/>
              </a:spcAft>
              <a:defRPr>
                <a:solidFill>
                  <a:schemeClr val="tx1"/>
                </a:solidFill>
                <a:latin typeface="Arial" charset="0"/>
              </a:defRPr>
            </a:lvl6pPr>
            <a:lvl7pPr marL="2830513" defTabSz="957263" fontAlgn="base">
              <a:spcBef>
                <a:spcPct val="0"/>
              </a:spcBef>
              <a:spcAft>
                <a:spcPct val="0"/>
              </a:spcAft>
              <a:defRPr>
                <a:solidFill>
                  <a:schemeClr val="tx1"/>
                </a:solidFill>
                <a:latin typeface="Arial" charset="0"/>
              </a:defRPr>
            </a:lvl7pPr>
            <a:lvl8pPr marL="3287713" defTabSz="957263" fontAlgn="base">
              <a:spcBef>
                <a:spcPct val="0"/>
              </a:spcBef>
              <a:spcAft>
                <a:spcPct val="0"/>
              </a:spcAft>
              <a:defRPr>
                <a:solidFill>
                  <a:schemeClr val="tx1"/>
                </a:solidFill>
                <a:latin typeface="Arial" charset="0"/>
              </a:defRPr>
            </a:lvl8pPr>
            <a:lvl9pPr marL="3744913" defTabSz="957263" fontAlgn="base">
              <a:spcBef>
                <a:spcPct val="0"/>
              </a:spcBef>
              <a:spcAft>
                <a:spcPct val="0"/>
              </a:spcAft>
              <a:defRPr>
                <a:solidFill>
                  <a:schemeClr val="tx1"/>
                </a:solidFill>
                <a:latin typeface="Arial" charset="0"/>
              </a:defRPr>
            </a:lvl9pPr>
          </a:lstStyle>
          <a:p>
            <a:pPr fontAlgn="base">
              <a:spcBef>
                <a:spcPct val="0"/>
              </a:spcBef>
              <a:spcAft>
                <a:spcPct val="0"/>
              </a:spcAft>
            </a:pPr>
            <a:r>
              <a:rPr lang="en-US" sz="2100" b="1">
                <a:solidFill>
                  <a:srgbClr val="FFFFFF"/>
                </a:solidFill>
                <a:latin typeface="Verdana" pitchFamily="34" charset="0"/>
              </a:rPr>
              <a:t>LOGO</a:t>
            </a:r>
          </a:p>
        </p:txBody>
      </p:sp>
      <p:grpSp>
        <p:nvGrpSpPr>
          <p:cNvPr id="3114" name="Group 42"/>
          <p:cNvGrpSpPr>
            <a:grpSpLocks/>
          </p:cNvGrpSpPr>
          <p:nvPr/>
        </p:nvGrpSpPr>
        <p:grpSpPr bwMode="auto">
          <a:xfrm>
            <a:off x="-11113" y="-12700"/>
            <a:ext cx="9175751" cy="6870700"/>
            <a:chOff x="-7" y="-8"/>
            <a:chExt cx="5780" cy="4328"/>
          </a:xfrm>
        </p:grpSpPr>
        <p:sp>
          <p:nvSpPr>
            <p:cNvPr id="3108" name="AutoShape 36"/>
            <p:cNvSpPr>
              <a:spLocks noChangeArrowheads="1"/>
            </p:cNvSpPr>
            <p:nvPr/>
          </p:nvSpPr>
          <p:spPr bwMode="gray">
            <a:xfrm>
              <a:off x="17" y="16"/>
              <a:ext cx="5729" cy="4285"/>
            </a:xfrm>
            <a:prstGeom prst="roundRect">
              <a:avLst>
                <a:gd name="adj" fmla="val 6227"/>
              </a:avLst>
            </a:prstGeom>
            <a:noFill/>
            <a:ln w="76200">
              <a:solidFill>
                <a:schemeClr val="bg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3109" name="Freeform 37"/>
            <p:cNvSpPr>
              <a:spLocks/>
            </p:cNvSpPr>
            <p:nvPr/>
          </p:nvSpPr>
          <p:spPr bwMode="gray">
            <a:xfrm>
              <a:off x="-3" y="-8"/>
              <a:ext cx="295" cy="289"/>
            </a:xfrm>
            <a:custGeom>
              <a:avLst/>
              <a:gdLst>
                <a:gd name="T0" fmla="*/ 3 w 403"/>
                <a:gd name="T1" fmla="*/ 395 h 395"/>
                <a:gd name="T2" fmla="*/ 74 w 403"/>
                <a:gd name="T3" fmla="*/ 216 h 395"/>
                <a:gd name="T4" fmla="*/ 231 w 403"/>
                <a:gd name="T5" fmla="*/ 50 h 395"/>
                <a:gd name="T6" fmla="*/ 403 w 403"/>
                <a:gd name="T7" fmla="*/ 0 h 395"/>
                <a:gd name="T8" fmla="*/ 0 w 403"/>
                <a:gd name="T9" fmla="*/ 0 h 395"/>
              </a:gdLst>
              <a:ahLst/>
              <a:cxnLst>
                <a:cxn ang="0">
                  <a:pos x="T0" y="T1"/>
                </a:cxn>
                <a:cxn ang="0">
                  <a:pos x="T2" y="T3"/>
                </a:cxn>
                <a:cxn ang="0">
                  <a:pos x="T4" y="T5"/>
                </a:cxn>
                <a:cxn ang="0">
                  <a:pos x="T6" y="T7"/>
                </a:cxn>
                <a:cxn ang="0">
                  <a:pos x="T8" y="T9"/>
                </a:cxn>
              </a:cxnLst>
              <a:rect l="0" t="0" r="r" b="b"/>
              <a:pathLst>
                <a:path w="403" h="395">
                  <a:moveTo>
                    <a:pt x="3" y="395"/>
                  </a:moveTo>
                  <a:lnTo>
                    <a:pt x="74" y="216"/>
                  </a:lnTo>
                  <a:lnTo>
                    <a:pt x="231" y="50"/>
                  </a:lnTo>
                  <a:lnTo>
                    <a:pt x="403" y="0"/>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
          <p:nvSpPr>
            <p:cNvPr id="3110" name="Freeform 38"/>
            <p:cNvSpPr>
              <a:spLocks/>
            </p:cNvSpPr>
            <p:nvPr/>
          </p:nvSpPr>
          <p:spPr bwMode="gray">
            <a:xfrm>
              <a:off x="-7" y="3982"/>
              <a:ext cx="287" cy="338"/>
            </a:xfrm>
            <a:custGeom>
              <a:avLst/>
              <a:gdLst>
                <a:gd name="T0" fmla="*/ 391 w 391"/>
                <a:gd name="T1" fmla="*/ 473 h 473"/>
                <a:gd name="T2" fmla="*/ 151 w 391"/>
                <a:gd name="T3" fmla="*/ 353 h 473"/>
                <a:gd name="T4" fmla="*/ 42 w 391"/>
                <a:gd name="T5" fmla="*/ 201 h 473"/>
                <a:gd name="T6" fmla="*/ 0 w 391"/>
                <a:gd name="T7" fmla="*/ 0 h 473"/>
                <a:gd name="T8" fmla="*/ 1 w 391"/>
                <a:gd name="T9" fmla="*/ 470 h 473"/>
              </a:gdLst>
              <a:ahLst/>
              <a:cxnLst>
                <a:cxn ang="0">
                  <a:pos x="T0" y="T1"/>
                </a:cxn>
                <a:cxn ang="0">
                  <a:pos x="T2" y="T3"/>
                </a:cxn>
                <a:cxn ang="0">
                  <a:pos x="T4" y="T5"/>
                </a:cxn>
                <a:cxn ang="0">
                  <a:pos x="T6" y="T7"/>
                </a:cxn>
                <a:cxn ang="0">
                  <a:pos x="T8" y="T9"/>
                </a:cxn>
              </a:cxnLst>
              <a:rect l="0" t="0" r="r" b="b"/>
              <a:pathLst>
                <a:path w="391" h="473">
                  <a:moveTo>
                    <a:pt x="391" y="473"/>
                  </a:moveTo>
                  <a:lnTo>
                    <a:pt x="151" y="353"/>
                  </a:lnTo>
                  <a:lnTo>
                    <a:pt x="42" y="201"/>
                  </a:lnTo>
                  <a:lnTo>
                    <a:pt x="0" y="0"/>
                  </a:lnTo>
                  <a:lnTo>
                    <a:pt x="1" y="470"/>
                  </a:lnTo>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
          <p:nvSpPr>
            <p:cNvPr id="3111" name="Freeform 39"/>
            <p:cNvSpPr>
              <a:spLocks/>
            </p:cNvSpPr>
            <p:nvPr/>
          </p:nvSpPr>
          <p:spPr bwMode="gray">
            <a:xfrm>
              <a:off x="5499" y="4026"/>
              <a:ext cx="274" cy="287"/>
            </a:xfrm>
            <a:custGeom>
              <a:avLst/>
              <a:gdLst>
                <a:gd name="T0" fmla="*/ 229 w 232"/>
                <a:gd name="T1" fmla="*/ 0 h 290"/>
                <a:gd name="T2" fmla="*/ 164 w 232"/>
                <a:gd name="T3" fmla="*/ 144 h 290"/>
                <a:gd name="T4" fmla="*/ 98 w 232"/>
                <a:gd name="T5" fmla="*/ 253 h 290"/>
                <a:gd name="T6" fmla="*/ 0 w 232"/>
                <a:gd name="T7" fmla="*/ 290 h 290"/>
                <a:gd name="T8" fmla="*/ 232 w 232"/>
                <a:gd name="T9" fmla="*/ 287 h 290"/>
              </a:gdLst>
              <a:ahLst/>
              <a:cxnLst>
                <a:cxn ang="0">
                  <a:pos x="T0" y="T1"/>
                </a:cxn>
                <a:cxn ang="0">
                  <a:pos x="T2" y="T3"/>
                </a:cxn>
                <a:cxn ang="0">
                  <a:pos x="T4" y="T5"/>
                </a:cxn>
                <a:cxn ang="0">
                  <a:pos x="T6" y="T7"/>
                </a:cxn>
                <a:cxn ang="0">
                  <a:pos x="T8" y="T9"/>
                </a:cxn>
              </a:cxnLst>
              <a:rect l="0" t="0" r="r" b="b"/>
              <a:pathLst>
                <a:path w="232" h="290">
                  <a:moveTo>
                    <a:pt x="229" y="0"/>
                  </a:moveTo>
                  <a:lnTo>
                    <a:pt x="164" y="144"/>
                  </a:lnTo>
                  <a:lnTo>
                    <a:pt x="98" y="253"/>
                  </a:lnTo>
                  <a:lnTo>
                    <a:pt x="0" y="290"/>
                  </a:lnTo>
                  <a:lnTo>
                    <a:pt x="232" y="287"/>
                  </a:lnTo>
                </a:path>
              </a:pathLst>
            </a:custGeom>
            <a:solidFill>
              <a:schemeClr val="bg1"/>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
          <p:nvSpPr>
            <p:cNvPr id="3112" name="Freeform 40"/>
            <p:cNvSpPr>
              <a:spLocks/>
            </p:cNvSpPr>
            <p:nvPr/>
          </p:nvSpPr>
          <p:spPr bwMode="gray">
            <a:xfrm>
              <a:off x="5467" y="0"/>
              <a:ext cx="302" cy="288"/>
            </a:xfrm>
            <a:custGeom>
              <a:avLst/>
              <a:gdLst>
                <a:gd name="T0" fmla="*/ 0 w 403"/>
                <a:gd name="T1" fmla="*/ 0 h 403"/>
                <a:gd name="T2" fmla="*/ 221 w 403"/>
                <a:gd name="T3" fmla="*/ 96 h 403"/>
                <a:gd name="T4" fmla="*/ 353 w 403"/>
                <a:gd name="T5" fmla="*/ 231 h 403"/>
                <a:gd name="T6" fmla="*/ 403 w 403"/>
                <a:gd name="T7" fmla="*/ 403 h 403"/>
                <a:gd name="T8" fmla="*/ 403 w 403"/>
                <a:gd name="T9" fmla="*/ 0 h 403"/>
              </a:gdLst>
              <a:ahLst/>
              <a:cxnLst>
                <a:cxn ang="0">
                  <a:pos x="T0" y="T1"/>
                </a:cxn>
                <a:cxn ang="0">
                  <a:pos x="T2" y="T3"/>
                </a:cxn>
                <a:cxn ang="0">
                  <a:pos x="T4" y="T5"/>
                </a:cxn>
                <a:cxn ang="0">
                  <a:pos x="T6" y="T7"/>
                </a:cxn>
                <a:cxn ang="0">
                  <a:pos x="T8" y="T9"/>
                </a:cxn>
              </a:cxnLst>
              <a:rect l="0" t="0" r="r" b="b"/>
              <a:pathLst>
                <a:path w="403" h="403">
                  <a:moveTo>
                    <a:pt x="0" y="0"/>
                  </a:moveTo>
                  <a:lnTo>
                    <a:pt x="221" y="96"/>
                  </a:lnTo>
                  <a:lnTo>
                    <a:pt x="353" y="231"/>
                  </a:lnTo>
                  <a:lnTo>
                    <a:pt x="403" y="403"/>
                  </a:lnTo>
                  <a:lnTo>
                    <a:pt x="403" y="0"/>
                  </a:lnTo>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grpSp>
    </p:spTree>
    <p:extLst>
      <p:ext uri="{BB962C8B-B14F-4D97-AF65-F5344CB8AC3E}">
        <p14:creationId xmlns:p14="http://schemas.microsoft.com/office/powerpoint/2010/main" val="610239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a:t>Bấm &amp; sửa kiểu tiêu đề</a:t>
            </a:r>
            <a:endParaRPr lang="en-US"/>
          </a:p>
        </p:txBody>
      </p:sp>
      <p:sp>
        <p:nvSpPr>
          <p:cNvPr id="3" name="Chỗ dành sẵn cho Nội dung 2"/>
          <p:cNvSpPr>
            <a:spLocks noGrp="1"/>
          </p:cNvSpPr>
          <p:nvPr>
            <p:ph idx="1"/>
          </p:nvPr>
        </p:nvSpPr>
        <p:spPr/>
        <p:txBody>
          <a:body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Chân trang 3"/>
          <p:cNvSpPr>
            <a:spLocks noGrp="1"/>
          </p:cNvSpPr>
          <p:nvPr>
            <p:ph type="ftr" sz="quarter" idx="10"/>
          </p:nvPr>
        </p:nvSpPr>
        <p:spPr/>
        <p:txBody>
          <a:bodyPr/>
          <a:lstStyle>
            <a:lvl1pPr>
              <a:defRPr/>
            </a:lvl1pPr>
          </a:lstStyle>
          <a:p>
            <a:endParaRPr lang="en-US">
              <a:solidFill>
                <a:srgbClr val="000066"/>
              </a:solidFill>
            </a:endParaRPr>
          </a:p>
        </p:txBody>
      </p:sp>
      <p:sp>
        <p:nvSpPr>
          <p:cNvPr id="5" name="Chỗ dành sẵn cho Số hiệu Bản chiếu 4"/>
          <p:cNvSpPr>
            <a:spLocks noGrp="1"/>
          </p:cNvSpPr>
          <p:nvPr>
            <p:ph type="sldNum" sz="quarter" idx="11"/>
          </p:nvPr>
        </p:nvSpPr>
        <p:spPr/>
        <p:txBody>
          <a:bodyPr/>
          <a:lstStyle>
            <a:lvl1pPr>
              <a:defRPr/>
            </a:lvl1pPr>
          </a:lstStyle>
          <a:p>
            <a:fld id="{8F77FC70-716C-40BF-B175-2B48BE74B56A}"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3950573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Đầu trang của Phần">
    <p:spTree>
      <p:nvGrpSpPr>
        <p:cNvPr id="1" name=""/>
        <p:cNvGrpSpPr/>
        <p:nvPr/>
      </p:nvGrpSpPr>
      <p:grpSpPr>
        <a:xfrm>
          <a:off x="0" y="0"/>
          <a:ext cx="0" cy="0"/>
          <a:chOff x="0" y="0"/>
          <a:chExt cx="0" cy="0"/>
        </a:xfrm>
      </p:grpSpPr>
      <p:sp>
        <p:nvSpPr>
          <p:cNvPr id="2" name="Tiêu đề 1"/>
          <p:cNvSpPr>
            <a:spLocks noGrp="1"/>
          </p:cNvSpPr>
          <p:nvPr>
            <p:ph type="title"/>
          </p:nvPr>
        </p:nvSpPr>
        <p:spPr>
          <a:xfrm>
            <a:off x="722313" y="4406900"/>
            <a:ext cx="7772400" cy="1362075"/>
          </a:xfrm>
        </p:spPr>
        <p:txBody>
          <a:bodyPr anchor="t"/>
          <a:lstStyle>
            <a:lvl1pPr algn="l">
              <a:defRPr sz="4000" b="1" cap="all"/>
            </a:lvl1pPr>
          </a:lstStyle>
          <a:p>
            <a:r>
              <a:rPr lang="vi-VN"/>
              <a:t>Bấm &amp; sửa kiểu tiêu đề</a:t>
            </a:r>
            <a:endParaRPr lang="en-US"/>
          </a:p>
        </p:txBody>
      </p:sp>
      <p:sp>
        <p:nvSpPr>
          <p:cNvPr id="3" name="Chỗ dành sẵn cho Văn bản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vi-VN"/>
              <a:t>Bấm &amp; sửa kiểu tiêu đề</a:t>
            </a:r>
          </a:p>
        </p:txBody>
      </p:sp>
      <p:sp>
        <p:nvSpPr>
          <p:cNvPr id="4" name="Chỗ dành sẵn cho Chân trang 3"/>
          <p:cNvSpPr>
            <a:spLocks noGrp="1"/>
          </p:cNvSpPr>
          <p:nvPr>
            <p:ph type="ftr" sz="quarter" idx="10"/>
          </p:nvPr>
        </p:nvSpPr>
        <p:spPr/>
        <p:txBody>
          <a:bodyPr/>
          <a:lstStyle>
            <a:lvl1pPr>
              <a:defRPr/>
            </a:lvl1pPr>
          </a:lstStyle>
          <a:p>
            <a:endParaRPr lang="en-US">
              <a:solidFill>
                <a:srgbClr val="000066"/>
              </a:solidFill>
            </a:endParaRPr>
          </a:p>
        </p:txBody>
      </p:sp>
      <p:sp>
        <p:nvSpPr>
          <p:cNvPr id="5" name="Chỗ dành sẵn cho Số hiệu Bản chiếu 4"/>
          <p:cNvSpPr>
            <a:spLocks noGrp="1"/>
          </p:cNvSpPr>
          <p:nvPr>
            <p:ph type="sldNum" sz="quarter" idx="11"/>
          </p:nvPr>
        </p:nvSpPr>
        <p:spPr/>
        <p:txBody>
          <a:bodyPr/>
          <a:lstStyle>
            <a:lvl1pPr>
              <a:defRPr/>
            </a:lvl1pPr>
          </a:lstStyle>
          <a:p>
            <a:fld id="{271C2E4C-EA64-47D3-9B59-88B32A0A3113}"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551451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a:t>Bấm &amp; sửa kiểu tiêu đề</a:t>
            </a:r>
            <a:endParaRPr lang="en-US"/>
          </a:p>
        </p:txBody>
      </p:sp>
      <p:sp>
        <p:nvSpPr>
          <p:cNvPr id="3" name="Chỗ dành sẵn cho Nội dung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ội dung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Chân trang 4"/>
          <p:cNvSpPr>
            <a:spLocks noGrp="1"/>
          </p:cNvSpPr>
          <p:nvPr>
            <p:ph type="ftr" sz="quarter" idx="10"/>
          </p:nvPr>
        </p:nvSpPr>
        <p:spPr/>
        <p:txBody>
          <a:bodyPr/>
          <a:lstStyle>
            <a:lvl1pPr>
              <a:defRPr/>
            </a:lvl1pPr>
          </a:lstStyle>
          <a:p>
            <a:endParaRPr lang="en-US">
              <a:solidFill>
                <a:srgbClr val="000066"/>
              </a:solidFill>
            </a:endParaRPr>
          </a:p>
        </p:txBody>
      </p:sp>
      <p:sp>
        <p:nvSpPr>
          <p:cNvPr id="6" name="Chỗ dành sẵn cho Số hiệu Bản chiếu 5"/>
          <p:cNvSpPr>
            <a:spLocks noGrp="1"/>
          </p:cNvSpPr>
          <p:nvPr>
            <p:ph type="sldNum" sz="quarter" idx="11"/>
          </p:nvPr>
        </p:nvSpPr>
        <p:spPr/>
        <p:txBody>
          <a:bodyPr/>
          <a:lstStyle>
            <a:lvl1pPr>
              <a:defRPr/>
            </a:lvl1pPr>
          </a:lstStyle>
          <a:p>
            <a:fld id="{2BA7FBD0-78A5-48F4-B6EF-67CF6A57DF8D}"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536245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Phép so sánh">
    <p:spTree>
      <p:nvGrpSpPr>
        <p:cNvPr id="1" name=""/>
        <p:cNvGrpSpPr/>
        <p:nvPr/>
      </p:nvGrpSpPr>
      <p:grpSpPr>
        <a:xfrm>
          <a:off x="0" y="0"/>
          <a:ext cx="0" cy="0"/>
          <a:chOff x="0" y="0"/>
          <a:chExt cx="0" cy="0"/>
        </a:xfrm>
      </p:grpSpPr>
      <p:sp>
        <p:nvSpPr>
          <p:cNvPr id="2" name="Tiêu đề 1"/>
          <p:cNvSpPr>
            <a:spLocks noGrp="1"/>
          </p:cNvSpPr>
          <p:nvPr>
            <p:ph type="title"/>
          </p:nvPr>
        </p:nvSpPr>
        <p:spPr>
          <a:xfrm>
            <a:off x="457200" y="274638"/>
            <a:ext cx="8229600" cy="1143000"/>
          </a:xfrm>
        </p:spPr>
        <p:txBody>
          <a:bodyPr/>
          <a:lstStyle>
            <a:lvl1pPr>
              <a:defRPr/>
            </a:lvl1pPr>
          </a:lstStyle>
          <a:p>
            <a:r>
              <a:rPr lang="vi-VN"/>
              <a:t>Bấm &amp; sửa kiểu tiêu đề</a:t>
            </a:r>
            <a:endParaRPr lang="en-US"/>
          </a:p>
        </p:txBody>
      </p:sp>
      <p:sp>
        <p:nvSpPr>
          <p:cNvPr id="3" name="Chỗ dành sẵn cho Văn bản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&amp; sửa kiểu tiêu đề</a:t>
            </a:r>
          </a:p>
        </p:txBody>
      </p:sp>
      <p:sp>
        <p:nvSpPr>
          <p:cNvPr id="4" name="Chỗ dành sẵn cho Nội dung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ản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&amp; sửa kiểu tiêu đề</a:t>
            </a:r>
          </a:p>
        </p:txBody>
      </p:sp>
      <p:sp>
        <p:nvSpPr>
          <p:cNvPr id="6" name="Chỗ dành sẵn cho Nội dung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Chân trang 6"/>
          <p:cNvSpPr>
            <a:spLocks noGrp="1"/>
          </p:cNvSpPr>
          <p:nvPr>
            <p:ph type="ftr" sz="quarter" idx="10"/>
          </p:nvPr>
        </p:nvSpPr>
        <p:spPr/>
        <p:txBody>
          <a:bodyPr/>
          <a:lstStyle>
            <a:lvl1pPr>
              <a:defRPr/>
            </a:lvl1pPr>
          </a:lstStyle>
          <a:p>
            <a:endParaRPr lang="en-US">
              <a:solidFill>
                <a:srgbClr val="000066"/>
              </a:solidFill>
            </a:endParaRPr>
          </a:p>
        </p:txBody>
      </p:sp>
      <p:sp>
        <p:nvSpPr>
          <p:cNvPr id="8" name="Chỗ dành sẵn cho Số hiệu Bản chiếu 7"/>
          <p:cNvSpPr>
            <a:spLocks noGrp="1"/>
          </p:cNvSpPr>
          <p:nvPr>
            <p:ph type="sldNum" sz="quarter" idx="11"/>
          </p:nvPr>
        </p:nvSpPr>
        <p:spPr/>
        <p:txBody>
          <a:bodyPr/>
          <a:lstStyle>
            <a:lvl1pPr>
              <a:defRPr/>
            </a:lvl1pPr>
          </a:lstStyle>
          <a:p>
            <a:fld id="{2527EDE1-B9A8-4512-8C5C-EC4879B6A935}"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4017126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a:t>Bấm &amp; sửa kiểu tiêu đề</a:t>
            </a:r>
            <a:endParaRPr lang="en-US"/>
          </a:p>
        </p:txBody>
      </p:sp>
      <p:sp>
        <p:nvSpPr>
          <p:cNvPr id="3" name="Chỗ dành sẵn cho Chân trang 2"/>
          <p:cNvSpPr>
            <a:spLocks noGrp="1"/>
          </p:cNvSpPr>
          <p:nvPr>
            <p:ph type="ftr" sz="quarter" idx="10"/>
          </p:nvPr>
        </p:nvSpPr>
        <p:spPr/>
        <p:txBody>
          <a:bodyPr/>
          <a:lstStyle>
            <a:lvl1pPr>
              <a:defRPr/>
            </a:lvl1pPr>
          </a:lstStyle>
          <a:p>
            <a:endParaRPr lang="en-US">
              <a:solidFill>
                <a:srgbClr val="000066"/>
              </a:solidFill>
            </a:endParaRPr>
          </a:p>
        </p:txBody>
      </p:sp>
      <p:sp>
        <p:nvSpPr>
          <p:cNvPr id="4" name="Chỗ dành sẵn cho Số hiệu Bản chiếu 3"/>
          <p:cNvSpPr>
            <a:spLocks noGrp="1"/>
          </p:cNvSpPr>
          <p:nvPr>
            <p:ph type="sldNum" sz="quarter" idx="11"/>
          </p:nvPr>
        </p:nvSpPr>
        <p:spPr/>
        <p:txBody>
          <a:bodyPr/>
          <a:lstStyle>
            <a:lvl1pPr>
              <a:defRPr/>
            </a:lvl1pPr>
          </a:lstStyle>
          <a:p>
            <a:fld id="{87E55C08-761E-4982-A8D8-28793D00B756}"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13214472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rống">
    <p:spTree>
      <p:nvGrpSpPr>
        <p:cNvPr id="1" name=""/>
        <p:cNvGrpSpPr/>
        <p:nvPr/>
      </p:nvGrpSpPr>
      <p:grpSpPr>
        <a:xfrm>
          <a:off x="0" y="0"/>
          <a:ext cx="0" cy="0"/>
          <a:chOff x="0" y="0"/>
          <a:chExt cx="0" cy="0"/>
        </a:xfrm>
      </p:grpSpPr>
      <p:sp>
        <p:nvSpPr>
          <p:cNvPr id="2" name="Chỗ dành sẵn cho Chân trang 1"/>
          <p:cNvSpPr>
            <a:spLocks noGrp="1"/>
          </p:cNvSpPr>
          <p:nvPr>
            <p:ph type="ftr" sz="quarter" idx="10"/>
          </p:nvPr>
        </p:nvSpPr>
        <p:spPr/>
        <p:txBody>
          <a:bodyPr/>
          <a:lstStyle>
            <a:lvl1pPr>
              <a:defRPr/>
            </a:lvl1pPr>
          </a:lstStyle>
          <a:p>
            <a:endParaRPr lang="en-US">
              <a:solidFill>
                <a:srgbClr val="000066"/>
              </a:solidFill>
            </a:endParaRPr>
          </a:p>
        </p:txBody>
      </p:sp>
      <p:sp>
        <p:nvSpPr>
          <p:cNvPr id="3" name="Chỗ dành sẵn cho Số hiệu Bản chiếu 2"/>
          <p:cNvSpPr>
            <a:spLocks noGrp="1"/>
          </p:cNvSpPr>
          <p:nvPr>
            <p:ph type="sldNum" sz="quarter" idx="11"/>
          </p:nvPr>
        </p:nvSpPr>
        <p:spPr/>
        <p:txBody>
          <a:bodyPr/>
          <a:lstStyle>
            <a:lvl1pPr>
              <a:defRPr/>
            </a:lvl1pPr>
          </a:lstStyle>
          <a:p>
            <a:fld id="{2F09C0FD-90B7-4A6D-8B9C-BF2CE42E271A}"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27610195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Nội dung với Phụ đề">
    <p:spTree>
      <p:nvGrpSpPr>
        <p:cNvPr id="1" name=""/>
        <p:cNvGrpSpPr/>
        <p:nvPr/>
      </p:nvGrpSpPr>
      <p:grpSpPr>
        <a:xfrm>
          <a:off x="0" y="0"/>
          <a:ext cx="0" cy="0"/>
          <a:chOff x="0" y="0"/>
          <a:chExt cx="0" cy="0"/>
        </a:xfrm>
      </p:grpSpPr>
      <p:sp>
        <p:nvSpPr>
          <p:cNvPr id="2" name="Tiêu đề 1"/>
          <p:cNvSpPr>
            <a:spLocks noGrp="1"/>
          </p:cNvSpPr>
          <p:nvPr>
            <p:ph type="title"/>
          </p:nvPr>
        </p:nvSpPr>
        <p:spPr>
          <a:xfrm>
            <a:off x="457200" y="273050"/>
            <a:ext cx="3008313" cy="1162050"/>
          </a:xfrm>
        </p:spPr>
        <p:txBody>
          <a:bodyPr anchor="b"/>
          <a:lstStyle>
            <a:lvl1pPr algn="l">
              <a:defRPr sz="2000" b="1"/>
            </a:lvl1pPr>
          </a:lstStyle>
          <a:p>
            <a:r>
              <a:rPr lang="vi-VN"/>
              <a:t>Bấm &amp; sửa kiểu tiêu đề</a:t>
            </a:r>
            <a:endParaRPr lang="en-US"/>
          </a:p>
        </p:txBody>
      </p:sp>
      <p:sp>
        <p:nvSpPr>
          <p:cNvPr id="3" name="Chỗ dành sẵn cho Nội dung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ản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Bấm &amp; sửa kiểu tiêu đề</a:t>
            </a:r>
          </a:p>
        </p:txBody>
      </p:sp>
      <p:sp>
        <p:nvSpPr>
          <p:cNvPr id="5" name="Chỗ dành sẵn cho Chân trang 4"/>
          <p:cNvSpPr>
            <a:spLocks noGrp="1"/>
          </p:cNvSpPr>
          <p:nvPr>
            <p:ph type="ftr" sz="quarter" idx="10"/>
          </p:nvPr>
        </p:nvSpPr>
        <p:spPr/>
        <p:txBody>
          <a:bodyPr/>
          <a:lstStyle>
            <a:lvl1pPr>
              <a:defRPr/>
            </a:lvl1pPr>
          </a:lstStyle>
          <a:p>
            <a:endParaRPr lang="en-US">
              <a:solidFill>
                <a:srgbClr val="000066"/>
              </a:solidFill>
            </a:endParaRPr>
          </a:p>
        </p:txBody>
      </p:sp>
      <p:sp>
        <p:nvSpPr>
          <p:cNvPr id="6" name="Chỗ dành sẵn cho Số hiệu Bản chiếu 5"/>
          <p:cNvSpPr>
            <a:spLocks noGrp="1"/>
          </p:cNvSpPr>
          <p:nvPr>
            <p:ph type="sldNum" sz="quarter" idx="11"/>
          </p:nvPr>
        </p:nvSpPr>
        <p:spPr/>
        <p:txBody>
          <a:bodyPr/>
          <a:lstStyle>
            <a:lvl1pPr>
              <a:defRPr/>
            </a:lvl1pPr>
          </a:lstStyle>
          <a:p>
            <a:fld id="{FC6690F8-9C5A-46FB-B2A3-03C4BBC96F79}"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3711188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a:t>Bấm &amp; sửa kiểu tiêu đề</a:t>
            </a:r>
            <a:endParaRPr lang="en-US"/>
          </a:p>
        </p:txBody>
      </p:sp>
      <p:sp>
        <p:nvSpPr>
          <p:cNvPr id="3" name="Chỗ dành sẵn cho Nội dung 2"/>
          <p:cNvSpPr>
            <a:spLocks noGrp="1"/>
          </p:cNvSpPr>
          <p:nvPr>
            <p:ph idx="1"/>
          </p:nvPr>
        </p:nvSpPr>
        <p:spPr/>
        <p:txBody>
          <a:body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ày tháng 3"/>
          <p:cNvSpPr>
            <a:spLocks noGrp="1"/>
          </p:cNvSpPr>
          <p:nvPr>
            <p:ph type="dt" sz="half" idx="10"/>
          </p:nvPr>
        </p:nvSpPr>
        <p:spPr/>
        <p:txBody>
          <a:bodyPr/>
          <a:lstStyle/>
          <a:p>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ố hiệu Bản chiếu 5"/>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31871209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Ảnh với Phụ đề">
    <p:spTree>
      <p:nvGrpSpPr>
        <p:cNvPr id="1" name=""/>
        <p:cNvGrpSpPr/>
        <p:nvPr/>
      </p:nvGrpSpPr>
      <p:grpSpPr>
        <a:xfrm>
          <a:off x="0" y="0"/>
          <a:ext cx="0" cy="0"/>
          <a:chOff x="0" y="0"/>
          <a:chExt cx="0" cy="0"/>
        </a:xfrm>
      </p:grpSpPr>
      <p:sp>
        <p:nvSpPr>
          <p:cNvPr id="2" name="Tiêu đề 1"/>
          <p:cNvSpPr>
            <a:spLocks noGrp="1"/>
          </p:cNvSpPr>
          <p:nvPr>
            <p:ph type="title"/>
          </p:nvPr>
        </p:nvSpPr>
        <p:spPr>
          <a:xfrm>
            <a:off x="1792288" y="4800600"/>
            <a:ext cx="5486400" cy="566738"/>
          </a:xfrm>
        </p:spPr>
        <p:txBody>
          <a:bodyPr anchor="b"/>
          <a:lstStyle>
            <a:lvl1pPr algn="l">
              <a:defRPr sz="2000" b="1"/>
            </a:lvl1pPr>
          </a:lstStyle>
          <a:p>
            <a:r>
              <a:rPr lang="vi-VN"/>
              <a:t>Bấm &amp; sửa kiểu tiêu đề</a:t>
            </a:r>
            <a:endParaRPr lang="en-US"/>
          </a:p>
        </p:txBody>
      </p:sp>
      <p:sp>
        <p:nvSpPr>
          <p:cNvPr id="3" name="Chỗ dành sẵn cho Hình ảnh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Bấm biểu tượng để thêm hình ảnh</a:t>
            </a:r>
            <a:endParaRPr lang="en-US"/>
          </a:p>
        </p:txBody>
      </p:sp>
      <p:sp>
        <p:nvSpPr>
          <p:cNvPr id="4" name="Chỗ dành sẵn cho Văn bản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Bấm &amp; sửa kiểu tiêu đề</a:t>
            </a:r>
          </a:p>
        </p:txBody>
      </p:sp>
      <p:sp>
        <p:nvSpPr>
          <p:cNvPr id="5" name="Chỗ dành sẵn cho Chân trang 4"/>
          <p:cNvSpPr>
            <a:spLocks noGrp="1"/>
          </p:cNvSpPr>
          <p:nvPr>
            <p:ph type="ftr" sz="quarter" idx="10"/>
          </p:nvPr>
        </p:nvSpPr>
        <p:spPr/>
        <p:txBody>
          <a:bodyPr/>
          <a:lstStyle>
            <a:lvl1pPr>
              <a:defRPr/>
            </a:lvl1pPr>
          </a:lstStyle>
          <a:p>
            <a:endParaRPr lang="en-US">
              <a:solidFill>
                <a:srgbClr val="000066"/>
              </a:solidFill>
            </a:endParaRPr>
          </a:p>
        </p:txBody>
      </p:sp>
      <p:sp>
        <p:nvSpPr>
          <p:cNvPr id="6" name="Chỗ dành sẵn cho Số hiệu Bản chiếu 5"/>
          <p:cNvSpPr>
            <a:spLocks noGrp="1"/>
          </p:cNvSpPr>
          <p:nvPr>
            <p:ph type="sldNum" sz="quarter" idx="11"/>
          </p:nvPr>
        </p:nvSpPr>
        <p:spPr/>
        <p:txBody>
          <a:bodyPr/>
          <a:lstStyle>
            <a:lvl1pPr>
              <a:defRPr/>
            </a:lvl1pPr>
          </a:lstStyle>
          <a:p>
            <a:fld id="{0C2C3EAE-AB23-46D4-B0D6-3D8C9A86EE6F}"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19243994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a:t>Bấm &amp; sửa kiểu tiêu đề</a:t>
            </a:r>
            <a:endParaRPr lang="en-US"/>
          </a:p>
        </p:txBody>
      </p:sp>
      <p:sp>
        <p:nvSpPr>
          <p:cNvPr id="3" name="Chỗ dành sẵn cho Văn bản Dọc 2"/>
          <p:cNvSpPr>
            <a:spLocks noGrp="1"/>
          </p:cNvSpPr>
          <p:nvPr>
            <p:ph type="body" orient="vert" idx="1"/>
          </p:nvPr>
        </p:nvSpPr>
        <p:spPr/>
        <p:txBody>
          <a:bodyPr vert="eaVert"/>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Chân trang 3"/>
          <p:cNvSpPr>
            <a:spLocks noGrp="1"/>
          </p:cNvSpPr>
          <p:nvPr>
            <p:ph type="ftr" sz="quarter" idx="10"/>
          </p:nvPr>
        </p:nvSpPr>
        <p:spPr/>
        <p:txBody>
          <a:bodyPr/>
          <a:lstStyle>
            <a:lvl1pPr>
              <a:defRPr/>
            </a:lvl1pPr>
          </a:lstStyle>
          <a:p>
            <a:endParaRPr lang="en-US">
              <a:solidFill>
                <a:srgbClr val="000066"/>
              </a:solidFill>
            </a:endParaRPr>
          </a:p>
        </p:txBody>
      </p:sp>
      <p:sp>
        <p:nvSpPr>
          <p:cNvPr id="5" name="Chỗ dành sẵn cho Số hiệu Bản chiếu 4"/>
          <p:cNvSpPr>
            <a:spLocks noGrp="1"/>
          </p:cNvSpPr>
          <p:nvPr>
            <p:ph type="sldNum" sz="quarter" idx="11"/>
          </p:nvPr>
        </p:nvSpPr>
        <p:spPr/>
        <p:txBody>
          <a:bodyPr/>
          <a:lstStyle>
            <a:lvl1pPr>
              <a:defRPr/>
            </a:lvl1pPr>
          </a:lstStyle>
          <a:p>
            <a:fld id="{5320C02D-B2E2-4343-9E38-B775AA87CA11}"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17522503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ề Dọc 1"/>
          <p:cNvSpPr>
            <a:spLocks noGrp="1"/>
          </p:cNvSpPr>
          <p:nvPr>
            <p:ph type="title" orient="vert"/>
          </p:nvPr>
        </p:nvSpPr>
        <p:spPr>
          <a:xfrm>
            <a:off x="6629400" y="53975"/>
            <a:ext cx="2057400" cy="6270625"/>
          </a:xfrm>
        </p:spPr>
        <p:txBody>
          <a:bodyPr vert="eaVert"/>
          <a:lstStyle/>
          <a:p>
            <a:r>
              <a:rPr lang="vi-VN"/>
              <a:t>Bấm &amp; sửa kiểu tiêu đề</a:t>
            </a:r>
            <a:endParaRPr lang="en-US"/>
          </a:p>
        </p:txBody>
      </p:sp>
      <p:sp>
        <p:nvSpPr>
          <p:cNvPr id="3" name="Chỗ dành sẵn cho Văn bản Dọc 2"/>
          <p:cNvSpPr>
            <a:spLocks noGrp="1"/>
          </p:cNvSpPr>
          <p:nvPr>
            <p:ph type="body" orient="vert" idx="1"/>
          </p:nvPr>
        </p:nvSpPr>
        <p:spPr>
          <a:xfrm>
            <a:off x="457200" y="53975"/>
            <a:ext cx="6019800" cy="6270625"/>
          </a:xfrm>
        </p:spPr>
        <p:txBody>
          <a:bodyPr vert="eaVert"/>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Chân trang 3"/>
          <p:cNvSpPr>
            <a:spLocks noGrp="1"/>
          </p:cNvSpPr>
          <p:nvPr>
            <p:ph type="ftr" sz="quarter" idx="10"/>
          </p:nvPr>
        </p:nvSpPr>
        <p:spPr/>
        <p:txBody>
          <a:bodyPr/>
          <a:lstStyle>
            <a:lvl1pPr>
              <a:defRPr/>
            </a:lvl1pPr>
          </a:lstStyle>
          <a:p>
            <a:endParaRPr lang="en-US">
              <a:solidFill>
                <a:srgbClr val="000066"/>
              </a:solidFill>
            </a:endParaRPr>
          </a:p>
        </p:txBody>
      </p:sp>
      <p:sp>
        <p:nvSpPr>
          <p:cNvPr id="5" name="Chỗ dành sẵn cho Số hiệu Bản chiếu 4"/>
          <p:cNvSpPr>
            <a:spLocks noGrp="1"/>
          </p:cNvSpPr>
          <p:nvPr>
            <p:ph type="sldNum" sz="quarter" idx="11"/>
          </p:nvPr>
        </p:nvSpPr>
        <p:spPr/>
        <p:txBody>
          <a:bodyPr/>
          <a:lstStyle>
            <a:lvl1pPr>
              <a:defRPr/>
            </a:lvl1pPr>
          </a:lstStyle>
          <a:p>
            <a:fld id="{143D2AF0-2B8B-4A7B-BC64-B1820C98A18C}"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10868556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êu đề và Bảng">
    <p:spTree>
      <p:nvGrpSpPr>
        <p:cNvPr id="1" name=""/>
        <p:cNvGrpSpPr/>
        <p:nvPr/>
      </p:nvGrpSpPr>
      <p:grpSpPr>
        <a:xfrm>
          <a:off x="0" y="0"/>
          <a:ext cx="0" cy="0"/>
          <a:chOff x="0" y="0"/>
          <a:chExt cx="0" cy="0"/>
        </a:xfrm>
      </p:grpSpPr>
      <p:sp>
        <p:nvSpPr>
          <p:cNvPr id="2" name="Tiêu đề 1"/>
          <p:cNvSpPr>
            <a:spLocks noGrp="1"/>
          </p:cNvSpPr>
          <p:nvPr>
            <p:ph type="title"/>
          </p:nvPr>
        </p:nvSpPr>
        <p:spPr>
          <a:xfrm>
            <a:off x="542925" y="53975"/>
            <a:ext cx="7392988" cy="563563"/>
          </a:xfrm>
        </p:spPr>
        <p:txBody>
          <a:bodyPr/>
          <a:lstStyle/>
          <a:p>
            <a:r>
              <a:rPr lang="vi-VN"/>
              <a:t>Bấm &amp; sửa kiểu tiêu đề</a:t>
            </a:r>
            <a:endParaRPr lang="en-US"/>
          </a:p>
        </p:txBody>
      </p:sp>
      <p:sp>
        <p:nvSpPr>
          <p:cNvPr id="3" name="Chỗ dành sẵn cho Bảng 2"/>
          <p:cNvSpPr>
            <a:spLocks noGrp="1"/>
          </p:cNvSpPr>
          <p:nvPr>
            <p:ph type="tbl" idx="1"/>
          </p:nvPr>
        </p:nvSpPr>
        <p:spPr>
          <a:xfrm>
            <a:off x="457200" y="1076325"/>
            <a:ext cx="8229600" cy="5248275"/>
          </a:xfrm>
        </p:spPr>
        <p:txBody>
          <a:bodyPr/>
          <a:lstStyle/>
          <a:p>
            <a:r>
              <a:rPr lang="vi-VN"/>
              <a:t>Bấm biểu tượng để thêm bảng</a:t>
            </a:r>
            <a:endParaRPr lang="en-US"/>
          </a:p>
        </p:txBody>
      </p:sp>
      <p:sp>
        <p:nvSpPr>
          <p:cNvPr id="4" name="Chỗ dành sẵn cho Chân trang 3"/>
          <p:cNvSpPr>
            <a:spLocks noGrp="1"/>
          </p:cNvSpPr>
          <p:nvPr>
            <p:ph type="ftr" sz="quarter" idx="10"/>
          </p:nvPr>
        </p:nvSpPr>
        <p:spPr>
          <a:xfrm>
            <a:off x="6084888" y="6450013"/>
            <a:ext cx="2897187" cy="320675"/>
          </a:xfrm>
        </p:spPr>
        <p:txBody>
          <a:bodyPr/>
          <a:lstStyle>
            <a:lvl1pPr>
              <a:defRPr/>
            </a:lvl1pPr>
          </a:lstStyle>
          <a:p>
            <a:endParaRPr lang="en-US">
              <a:solidFill>
                <a:srgbClr val="000066"/>
              </a:solidFill>
            </a:endParaRPr>
          </a:p>
        </p:txBody>
      </p:sp>
      <p:sp>
        <p:nvSpPr>
          <p:cNvPr id="5" name="Chỗ dành sẵn cho Số hiệu Bản chiếu 4"/>
          <p:cNvSpPr>
            <a:spLocks noGrp="1"/>
          </p:cNvSpPr>
          <p:nvPr>
            <p:ph type="sldNum" sz="quarter" idx="11"/>
          </p:nvPr>
        </p:nvSpPr>
        <p:spPr>
          <a:xfrm>
            <a:off x="107950" y="6454775"/>
            <a:ext cx="927100" cy="239713"/>
          </a:xfrm>
        </p:spPr>
        <p:txBody>
          <a:bodyPr/>
          <a:lstStyle>
            <a:lvl1pPr>
              <a:defRPr/>
            </a:lvl1pPr>
          </a:lstStyle>
          <a:p>
            <a:fld id="{98202ED1-675A-4FA8-9C11-B94FEC5A67A3}"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2765119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ầu trang của Phần">
    <p:spTree>
      <p:nvGrpSpPr>
        <p:cNvPr id="1" name=""/>
        <p:cNvGrpSpPr/>
        <p:nvPr/>
      </p:nvGrpSpPr>
      <p:grpSpPr>
        <a:xfrm>
          <a:off x="0" y="0"/>
          <a:ext cx="0" cy="0"/>
          <a:chOff x="0" y="0"/>
          <a:chExt cx="0" cy="0"/>
        </a:xfrm>
      </p:grpSpPr>
      <p:sp>
        <p:nvSpPr>
          <p:cNvPr id="2" name="Tiêu đề 1"/>
          <p:cNvSpPr>
            <a:spLocks noGrp="1"/>
          </p:cNvSpPr>
          <p:nvPr>
            <p:ph type="title"/>
          </p:nvPr>
        </p:nvSpPr>
        <p:spPr>
          <a:xfrm>
            <a:off x="722313" y="4406900"/>
            <a:ext cx="7772400" cy="1362075"/>
          </a:xfrm>
        </p:spPr>
        <p:txBody>
          <a:bodyPr anchor="t"/>
          <a:lstStyle>
            <a:lvl1pPr algn="l">
              <a:defRPr sz="4000" b="1" cap="all"/>
            </a:lvl1pPr>
          </a:lstStyle>
          <a:p>
            <a:r>
              <a:rPr lang="vi-VN"/>
              <a:t>Bấm &amp; sửa kiểu tiêu đề</a:t>
            </a:r>
            <a:endParaRPr lang="en-US"/>
          </a:p>
        </p:txBody>
      </p:sp>
      <p:sp>
        <p:nvSpPr>
          <p:cNvPr id="3" name="Chỗ dành sẵn cho Văn bản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Bấm &amp; sửa kiểu tiêu đề</a:t>
            </a:r>
          </a:p>
        </p:txBody>
      </p:sp>
      <p:sp>
        <p:nvSpPr>
          <p:cNvPr id="4" name="Chỗ dành sẵn cho Ngày tháng 3"/>
          <p:cNvSpPr>
            <a:spLocks noGrp="1"/>
          </p:cNvSpPr>
          <p:nvPr>
            <p:ph type="dt" sz="half" idx="10"/>
          </p:nvPr>
        </p:nvSpPr>
        <p:spPr/>
        <p:txBody>
          <a:bodyPr/>
          <a:lstStyle/>
          <a:p>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ố hiệu Bản chiếu 5"/>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1960866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a:t>Bấm &amp; sửa kiểu tiêu đề</a:t>
            </a:r>
            <a:endParaRPr lang="en-US"/>
          </a:p>
        </p:txBody>
      </p:sp>
      <p:sp>
        <p:nvSpPr>
          <p:cNvPr id="3" name="Chỗ dành sẵn cho Nội dung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ội dung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ày tháng 4"/>
          <p:cNvSpPr>
            <a:spLocks noGrp="1"/>
          </p:cNvSpPr>
          <p:nvPr>
            <p:ph type="dt" sz="half" idx="10"/>
          </p:nvPr>
        </p:nvSpPr>
        <p:spPr/>
        <p:txBody>
          <a:bodyPr/>
          <a:lstStyle/>
          <a:p>
            <a:endParaRPr lang="en-US"/>
          </a:p>
        </p:txBody>
      </p:sp>
      <p:sp>
        <p:nvSpPr>
          <p:cNvPr id="6" name="Chỗ dành sẵn cho Chân trang 5"/>
          <p:cNvSpPr>
            <a:spLocks noGrp="1"/>
          </p:cNvSpPr>
          <p:nvPr>
            <p:ph type="ftr" sz="quarter" idx="11"/>
          </p:nvPr>
        </p:nvSpPr>
        <p:spPr/>
        <p:txBody>
          <a:bodyPr/>
          <a:lstStyle/>
          <a:p>
            <a:endParaRPr lang="en-US"/>
          </a:p>
        </p:txBody>
      </p:sp>
      <p:sp>
        <p:nvSpPr>
          <p:cNvPr id="7" name="Chỗ dành sẵn cho Số hiệu Bản chiếu 6"/>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2515246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ép so sánh">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lvl1pPr>
              <a:defRPr/>
            </a:lvl1pPr>
          </a:lstStyle>
          <a:p>
            <a:r>
              <a:rPr lang="vi-VN"/>
              <a:t>Bấm &amp; sửa kiểu tiêu đề</a:t>
            </a:r>
            <a:endParaRPr lang="en-US"/>
          </a:p>
        </p:txBody>
      </p:sp>
      <p:sp>
        <p:nvSpPr>
          <p:cNvPr id="3" name="Chỗ dành sẵn cho Văn bản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&amp; sửa kiểu tiêu đề</a:t>
            </a:r>
          </a:p>
        </p:txBody>
      </p:sp>
      <p:sp>
        <p:nvSpPr>
          <p:cNvPr id="4" name="Chỗ dành sẵn cho Nội dung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ản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&amp; sửa kiểu tiêu đề</a:t>
            </a:r>
          </a:p>
        </p:txBody>
      </p:sp>
      <p:sp>
        <p:nvSpPr>
          <p:cNvPr id="6" name="Chỗ dành sẵn cho Nội dung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ày tháng 6"/>
          <p:cNvSpPr>
            <a:spLocks noGrp="1"/>
          </p:cNvSpPr>
          <p:nvPr>
            <p:ph type="dt" sz="half" idx="10"/>
          </p:nvPr>
        </p:nvSpPr>
        <p:spPr/>
        <p:txBody>
          <a:bodyPr/>
          <a:lstStyle/>
          <a:p>
            <a:endParaRPr lang="en-US"/>
          </a:p>
        </p:txBody>
      </p:sp>
      <p:sp>
        <p:nvSpPr>
          <p:cNvPr id="8" name="Chỗ dành sẵn cho Chân trang 7"/>
          <p:cNvSpPr>
            <a:spLocks noGrp="1"/>
          </p:cNvSpPr>
          <p:nvPr>
            <p:ph type="ftr" sz="quarter" idx="11"/>
          </p:nvPr>
        </p:nvSpPr>
        <p:spPr/>
        <p:txBody>
          <a:bodyPr/>
          <a:lstStyle/>
          <a:p>
            <a:endParaRPr lang="en-US"/>
          </a:p>
        </p:txBody>
      </p:sp>
      <p:sp>
        <p:nvSpPr>
          <p:cNvPr id="9" name="Chỗ dành sẵn cho Số hiệu Bản chiếu 8"/>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2553536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a:t>Bấm &amp; sửa kiểu tiêu đề</a:t>
            </a:r>
            <a:endParaRPr lang="en-US"/>
          </a:p>
        </p:txBody>
      </p:sp>
      <p:sp>
        <p:nvSpPr>
          <p:cNvPr id="3" name="Chỗ dành sẵn cho Ngày tháng 2"/>
          <p:cNvSpPr>
            <a:spLocks noGrp="1"/>
          </p:cNvSpPr>
          <p:nvPr>
            <p:ph type="dt" sz="half" idx="10"/>
          </p:nvPr>
        </p:nvSpPr>
        <p:spPr/>
        <p:txBody>
          <a:bodyPr/>
          <a:lstStyle/>
          <a:p>
            <a:endParaRPr lang="en-US"/>
          </a:p>
        </p:txBody>
      </p:sp>
      <p:sp>
        <p:nvSpPr>
          <p:cNvPr id="4" name="Chỗ dành sẵn cho Chân trang 3"/>
          <p:cNvSpPr>
            <a:spLocks noGrp="1"/>
          </p:cNvSpPr>
          <p:nvPr>
            <p:ph type="ftr" sz="quarter" idx="11"/>
          </p:nvPr>
        </p:nvSpPr>
        <p:spPr/>
        <p:txBody>
          <a:bodyPr/>
          <a:lstStyle/>
          <a:p>
            <a:endParaRPr lang="en-US"/>
          </a:p>
        </p:txBody>
      </p:sp>
      <p:sp>
        <p:nvSpPr>
          <p:cNvPr id="5" name="Chỗ dành sẵn cho Số hiệu Bản chiếu 4"/>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3957079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ống">
    <p:spTree>
      <p:nvGrpSpPr>
        <p:cNvPr id="1" name=""/>
        <p:cNvGrpSpPr/>
        <p:nvPr/>
      </p:nvGrpSpPr>
      <p:grpSpPr>
        <a:xfrm>
          <a:off x="0" y="0"/>
          <a:ext cx="0" cy="0"/>
          <a:chOff x="0" y="0"/>
          <a:chExt cx="0" cy="0"/>
        </a:xfrm>
      </p:grpSpPr>
      <p:sp>
        <p:nvSpPr>
          <p:cNvPr id="2" name="Chỗ dành sẵn cho Ngày tháng 1"/>
          <p:cNvSpPr>
            <a:spLocks noGrp="1"/>
          </p:cNvSpPr>
          <p:nvPr>
            <p:ph type="dt" sz="half" idx="10"/>
          </p:nvPr>
        </p:nvSpPr>
        <p:spPr/>
        <p:txBody>
          <a:bodyPr/>
          <a:lstStyle/>
          <a:p>
            <a:endParaRPr lang="en-US"/>
          </a:p>
        </p:txBody>
      </p:sp>
      <p:sp>
        <p:nvSpPr>
          <p:cNvPr id="3" name="Chỗ dành sẵn cho Chân trang 2"/>
          <p:cNvSpPr>
            <a:spLocks noGrp="1"/>
          </p:cNvSpPr>
          <p:nvPr>
            <p:ph type="ftr" sz="quarter" idx="11"/>
          </p:nvPr>
        </p:nvSpPr>
        <p:spPr/>
        <p:txBody>
          <a:bodyPr/>
          <a:lstStyle/>
          <a:p>
            <a:endParaRPr lang="en-US"/>
          </a:p>
        </p:txBody>
      </p:sp>
      <p:sp>
        <p:nvSpPr>
          <p:cNvPr id="4" name="Chỗ dành sẵn cho Số hiệu Bản chiếu 3"/>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2030532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ội dung với Phụ đề">
    <p:spTree>
      <p:nvGrpSpPr>
        <p:cNvPr id="1" name=""/>
        <p:cNvGrpSpPr/>
        <p:nvPr/>
      </p:nvGrpSpPr>
      <p:grpSpPr>
        <a:xfrm>
          <a:off x="0" y="0"/>
          <a:ext cx="0" cy="0"/>
          <a:chOff x="0" y="0"/>
          <a:chExt cx="0" cy="0"/>
        </a:xfrm>
      </p:grpSpPr>
      <p:sp>
        <p:nvSpPr>
          <p:cNvPr id="2" name="Tiêu đề 1"/>
          <p:cNvSpPr>
            <a:spLocks noGrp="1"/>
          </p:cNvSpPr>
          <p:nvPr>
            <p:ph type="title"/>
          </p:nvPr>
        </p:nvSpPr>
        <p:spPr>
          <a:xfrm>
            <a:off x="457200" y="273050"/>
            <a:ext cx="3008313" cy="1162050"/>
          </a:xfrm>
        </p:spPr>
        <p:txBody>
          <a:bodyPr anchor="b"/>
          <a:lstStyle>
            <a:lvl1pPr algn="l">
              <a:defRPr sz="2000" b="1"/>
            </a:lvl1pPr>
          </a:lstStyle>
          <a:p>
            <a:r>
              <a:rPr lang="vi-VN"/>
              <a:t>Bấm &amp; sửa kiểu tiêu đề</a:t>
            </a:r>
            <a:endParaRPr lang="en-US"/>
          </a:p>
        </p:txBody>
      </p:sp>
      <p:sp>
        <p:nvSpPr>
          <p:cNvPr id="3" name="Chỗ dành sẵn cho Nội dung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ản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Bấm &amp; sửa kiểu tiêu đề</a:t>
            </a:r>
          </a:p>
        </p:txBody>
      </p:sp>
      <p:sp>
        <p:nvSpPr>
          <p:cNvPr id="5" name="Chỗ dành sẵn cho Ngày tháng 4"/>
          <p:cNvSpPr>
            <a:spLocks noGrp="1"/>
          </p:cNvSpPr>
          <p:nvPr>
            <p:ph type="dt" sz="half" idx="10"/>
          </p:nvPr>
        </p:nvSpPr>
        <p:spPr/>
        <p:txBody>
          <a:bodyPr/>
          <a:lstStyle/>
          <a:p>
            <a:endParaRPr lang="en-US"/>
          </a:p>
        </p:txBody>
      </p:sp>
      <p:sp>
        <p:nvSpPr>
          <p:cNvPr id="6" name="Chỗ dành sẵn cho Chân trang 5"/>
          <p:cNvSpPr>
            <a:spLocks noGrp="1"/>
          </p:cNvSpPr>
          <p:nvPr>
            <p:ph type="ftr" sz="quarter" idx="11"/>
          </p:nvPr>
        </p:nvSpPr>
        <p:spPr/>
        <p:txBody>
          <a:bodyPr/>
          <a:lstStyle/>
          <a:p>
            <a:endParaRPr lang="en-US"/>
          </a:p>
        </p:txBody>
      </p:sp>
      <p:sp>
        <p:nvSpPr>
          <p:cNvPr id="7" name="Chỗ dành sẵn cho Số hiệu Bản chiếu 6"/>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3369147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Ảnh với Phụ đề">
    <p:spTree>
      <p:nvGrpSpPr>
        <p:cNvPr id="1" name=""/>
        <p:cNvGrpSpPr/>
        <p:nvPr/>
      </p:nvGrpSpPr>
      <p:grpSpPr>
        <a:xfrm>
          <a:off x="0" y="0"/>
          <a:ext cx="0" cy="0"/>
          <a:chOff x="0" y="0"/>
          <a:chExt cx="0" cy="0"/>
        </a:xfrm>
      </p:grpSpPr>
      <p:sp>
        <p:nvSpPr>
          <p:cNvPr id="2" name="Tiêu đề 1"/>
          <p:cNvSpPr>
            <a:spLocks noGrp="1"/>
          </p:cNvSpPr>
          <p:nvPr>
            <p:ph type="title"/>
          </p:nvPr>
        </p:nvSpPr>
        <p:spPr>
          <a:xfrm>
            <a:off x="1792288" y="4800600"/>
            <a:ext cx="5486400" cy="566738"/>
          </a:xfrm>
        </p:spPr>
        <p:txBody>
          <a:bodyPr anchor="b"/>
          <a:lstStyle>
            <a:lvl1pPr algn="l">
              <a:defRPr sz="2000" b="1"/>
            </a:lvl1pPr>
          </a:lstStyle>
          <a:p>
            <a:r>
              <a:rPr lang="vi-VN"/>
              <a:t>Bấm &amp; sửa kiểu tiêu đề</a:t>
            </a:r>
            <a:endParaRPr lang="en-US"/>
          </a:p>
        </p:txBody>
      </p:sp>
      <p:sp>
        <p:nvSpPr>
          <p:cNvPr id="3" name="Chỗ dành sẵn cho Hình ảnh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ản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Bấm &amp; sửa kiểu tiêu đề</a:t>
            </a:r>
          </a:p>
        </p:txBody>
      </p:sp>
      <p:sp>
        <p:nvSpPr>
          <p:cNvPr id="5" name="Chỗ dành sẵn cho Ngày tháng 4"/>
          <p:cNvSpPr>
            <a:spLocks noGrp="1"/>
          </p:cNvSpPr>
          <p:nvPr>
            <p:ph type="dt" sz="half" idx="10"/>
          </p:nvPr>
        </p:nvSpPr>
        <p:spPr/>
        <p:txBody>
          <a:bodyPr/>
          <a:lstStyle/>
          <a:p>
            <a:endParaRPr lang="en-US"/>
          </a:p>
        </p:txBody>
      </p:sp>
      <p:sp>
        <p:nvSpPr>
          <p:cNvPr id="6" name="Chỗ dành sẵn cho Chân trang 5"/>
          <p:cNvSpPr>
            <a:spLocks noGrp="1"/>
          </p:cNvSpPr>
          <p:nvPr>
            <p:ph type="ftr" sz="quarter" idx="11"/>
          </p:nvPr>
        </p:nvSpPr>
        <p:spPr/>
        <p:txBody>
          <a:bodyPr/>
          <a:lstStyle/>
          <a:p>
            <a:endParaRPr lang="en-US"/>
          </a:p>
        </p:txBody>
      </p:sp>
      <p:sp>
        <p:nvSpPr>
          <p:cNvPr id="7" name="Chỗ dành sẵn cho Số hiệu Bản chiếu 6"/>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2670857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ề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vi-VN"/>
              <a:t>Bấm &amp; sửa kiểu tiêu đề</a:t>
            </a:r>
            <a:endParaRPr lang="en-US"/>
          </a:p>
        </p:txBody>
      </p:sp>
      <p:sp>
        <p:nvSpPr>
          <p:cNvPr id="3" name="Chỗ dành sẵn cho Văn bản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ày tháng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Chỗ dành sẵn cho Chân trang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ố hiệu Bản chiế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6C45F2-85C8-41EA-B0D2-FDA229D3CDF0}" type="slidenum">
              <a:rPr lang="en-US" smtClean="0"/>
              <a:t>‹#›</a:t>
            </a:fld>
            <a:endParaRPr lang="en-US"/>
          </a:p>
        </p:txBody>
      </p:sp>
    </p:spTree>
    <p:extLst>
      <p:ext uri="{BB962C8B-B14F-4D97-AF65-F5344CB8AC3E}">
        <p14:creationId xmlns:p14="http://schemas.microsoft.com/office/powerpoint/2010/main" val="1588033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39" name="Freeform 15" descr="29641"/>
          <p:cNvSpPr>
            <a:spLocks/>
          </p:cNvSpPr>
          <p:nvPr/>
        </p:nvSpPr>
        <p:spPr bwMode="gray">
          <a:xfrm>
            <a:off x="36513" y="80963"/>
            <a:ext cx="9077325" cy="1595437"/>
          </a:xfrm>
          <a:custGeom>
            <a:avLst/>
            <a:gdLst>
              <a:gd name="T0" fmla="*/ 0 w 5718"/>
              <a:gd name="T1" fmla="*/ 756 h 1005"/>
              <a:gd name="T2" fmla="*/ 576 w 5718"/>
              <a:gd name="T3" fmla="*/ 560 h 1005"/>
              <a:gd name="T4" fmla="*/ 1403 w 5718"/>
              <a:gd name="T5" fmla="*/ 390 h 1005"/>
              <a:gd name="T6" fmla="*/ 2452 w 5718"/>
              <a:gd name="T7" fmla="*/ 314 h 1005"/>
              <a:gd name="T8" fmla="*/ 3102 w 5718"/>
              <a:gd name="T9" fmla="*/ 326 h 1005"/>
              <a:gd name="T10" fmla="*/ 4043 w 5718"/>
              <a:gd name="T11" fmla="*/ 434 h 1005"/>
              <a:gd name="T12" fmla="*/ 4944 w 5718"/>
              <a:gd name="T13" fmla="*/ 668 h 1005"/>
              <a:gd name="T14" fmla="*/ 5691 w 5718"/>
              <a:gd name="T15" fmla="*/ 971 h 1005"/>
              <a:gd name="T16" fmla="*/ 5718 w 5718"/>
              <a:gd name="T17" fmla="*/ 19 h 1005"/>
              <a:gd name="T18" fmla="*/ 9 w 5718"/>
              <a:gd name="T19" fmla="*/ 0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18" h="1005">
                <a:moveTo>
                  <a:pt x="0" y="756"/>
                </a:moveTo>
                <a:cubicBezTo>
                  <a:pt x="96" y="724"/>
                  <a:pt x="297" y="635"/>
                  <a:pt x="576" y="560"/>
                </a:cubicBezTo>
                <a:cubicBezTo>
                  <a:pt x="855" y="485"/>
                  <a:pt x="1037" y="442"/>
                  <a:pt x="1403" y="390"/>
                </a:cubicBezTo>
                <a:cubicBezTo>
                  <a:pt x="1769" y="337"/>
                  <a:pt x="2154" y="320"/>
                  <a:pt x="2452" y="314"/>
                </a:cubicBezTo>
                <a:lnTo>
                  <a:pt x="3102" y="326"/>
                </a:lnTo>
                <a:cubicBezTo>
                  <a:pt x="3367" y="346"/>
                  <a:pt x="3736" y="377"/>
                  <a:pt x="4043" y="434"/>
                </a:cubicBezTo>
                <a:cubicBezTo>
                  <a:pt x="4350" y="490"/>
                  <a:pt x="4669" y="578"/>
                  <a:pt x="4944" y="668"/>
                </a:cubicBezTo>
                <a:cubicBezTo>
                  <a:pt x="5219" y="757"/>
                  <a:pt x="5679" y="1005"/>
                  <a:pt x="5691" y="971"/>
                </a:cubicBezTo>
                <a:cubicBezTo>
                  <a:pt x="5695" y="964"/>
                  <a:pt x="5718" y="25"/>
                  <a:pt x="5718" y="19"/>
                </a:cubicBezTo>
                <a:cubicBezTo>
                  <a:pt x="5718" y="7"/>
                  <a:pt x="1198" y="4"/>
                  <a:pt x="9" y="0"/>
                </a:cubicBezTo>
              </a:path>
            </a:pathLst>
          </a:custGeom>
          <a:blipFill dpi="0" rotWithShape="1">
            <a:blip r:embed="rId15"/>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
        <p:nvSpPr>
          <p:cNvPr id="1027" name="Rectangle 3"/>
          <p:cNvSpPr>
            <a:spLocks noGrp="1" noChangeArrowheads="1"/>
          </p:cNvSpPr>
          <p:nvPr>
            <p:ph type="body" idx="1"/>
          </p:nvPr>
        </p:nvSpPr>
        <p:spPr bwMode="auto">
          <a:xfrm>
            <a:off x="457200" y="1076325"/>
            <a:ext cx="82296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82" tIns="47891" rIns="95782" bIns="47891" numCol="1" anchor="t" anchorCtr="0" compatLnSpc="1">
            <a:prstTxWarp prst="textNoShape">
              <a:avLst/>
            </a:prstTxWarp>
          </a:body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1029" name="Rectangle 5"/>
          <p:cNvSpPr>
            <a:spLocks noGrp="1" noChangeArrowheads="1"/>
          </p:cNvSpPr>
          <p:nvPr>
            <p:ph type="ftr" sz="quarter" idx="3"/>
          </p:nvPr>
        </p:nvSpPr>
        <p:spPr bwMode="auto">
          <a:xfrm>
            <a:off x="6084888" y="6450013"/>
            <a:ext cx="2897187"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82" tIns="47891" rIns="95782" bIns="47891" numCol="1" anchor="t" anchorCtr="0" compatLnSpc="1">
            <a:prstTxWarp prst="textNoShape">
              <a:avLst/>
            </a:prstTxWarp>
          </a:bodyPr>
          <a:lstStyle>
            <a:lvl1pPr algn="r" defTabSz="957263">
              <a:defRPr sz="1300" b="1">
                <a:latin typeface="+mn-lt"/>
              </a:defRPr>
            </a:lvl1pPr>
          </a:lstStyle>
          <a:p>
            <a:pPr fontAlgn="base">
              <a:spcBef>
                <a:spcPct val="0"/>
              </a:spcBef>
              <a:spcAft>
                <a:spcPct val="0"/>
              </a:spcAft>
            </a:pPr>
            <a:endParaRPr lang="en-US">
              <a:solidFill>
                <a:srgbClr val="000066"/>
              </a:solidFill>
            </a:endParaRPr>
          </a:p>
        </p:txBody>
      </p:sp>
      <p:sp>
        <p:nvSpPr>
          <p:cNvPr id="1030" name="Rectangle 6"/>
          <p:cNvSpPr>
            <a:spLocks noGrp="1" noChangeArrowheads="1"/>
          </p:cNvSpPr>
          <p:nvPr>
            <p:ph type="sldNum" sz="quarter" idx="4"/>
          </p:nvPr>
        </p:nvSpPr>
        <p:spPr bwMode="auto">
          <a:xfrm>
            <a:off x="107950" y="6454775"/>
            <a:ext cx="927100"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82" tIns="47891" rIns="95782" bIns="47891" numCol="1" anchor="t" anchorCtr="0" compatLnSpc="1">
            <a:prstTxWarp prst="textNoShape">
              <a:avLst/>
            </a:prstTxWarp>
          </a:bodyPr>
          <a:lstStyle>
            <a:lvl1pPr algn="ctr" defTabSz="957263">
              <a:defRPr sz="1300" b="1">
                <a:latin typeface="+mn-lt"/>
              </a:defRPr>
            </a:lvl1pPr>
          </a:lstStyle>
          <a:p>
            <a:pPr fontAlgn="base">
              <a:spcBef>
                <a:spcPct val="0"/>
              </a:spcBef>
              <a:spcAft>
                <a:spcPct val="0"/>
              </a:spcAft>
            </a:pPr>
            <a:fld id="{843EAF5A-02A3-47C7-A2DA-BB9F5281BFB3}" type="slidenum">
              <a:rPr lang="en-US">
                <a:solidFill>
                  <a:srgbClr val="000066"/>
                </a:solidFill>
              </a:rPr>
              <a:pPr fontAlgn="base">
                <a:spcBef>
                  <a:spcPct val="0"/>
                </a:spcBef>
                <a:spcAft>
                  <a:spcPct val="0"/>
                </a:spcAft>
              </a:pPr>
              <a:t>‹#›</a:t>
            </a:fld>
            <a:endParaRPr lang="en-US">
              <a:solidFill>
                <a:srgbClr val="000066"/>
              </a:solidFill>
            </a:endParaRPr>
          </a:p>
        </p:txBody>
      </p:sp>
      <p:sp>
        <p:nvSpPr>
          <p:cNvPr id="1026" name="Rectangle 2"/>
          <p:cNvSpPr>
            <a:spLocks noGrp="1" noChangeArrowheads="1"/>
          </p:cNvSpPr>
          <p:nvPr>
            <p:ph type="title"/>
          </p:nvPr>
        </p:nvSpPr>
        <p:spPr bwMode="white">
          <a:xfrm>
            <a:off x="542925" y="53975"/>
            <a:ext cx="7392988"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82" tIns="47891" rIns="95782" bIns="47891" numCol="1" anchor="ctr" anchorCtr="0" compatLnSpc="1">
            <a:prstTxWarp prst="textNoShape">
              <a:avLst/>
            </a:prstTxWarp>
          </a:bodyPr>
          <a:lstStyle/>
          <a:p>
            <a:pPr lvl="0"/>
            <a:r>
              <a:rPr lang="vi-VN"/>
              <a:t>Bấm &amp; sửa kiểu tiêu đề</a:t>
            </a:r>
            <a:endParaRPr lang="en-US"/>
          </a:p>
        </p:txBody>
      </p:sp>
      <p:grpSp>
        <p:nvGrpSpPr>
          <p:cNvPr id="1040" name="Group 16"/>
          <p:cNvGrpSpPr>
            <a:grpSpLocks/>
          </p:cNvGrpSpPr>
          <p:nvPr/>
        </p:nvGrpSpPr>
        <p:grpSpPr bwMode="auto">
          <a:xfrm>
            <a:off x="-1588" y="0"/>
            <a:ext cx="9145588" cy="6858000"/>
            <a:chOff x="-1" y="0"/>
            <a:chExt cx="8065" cy="6048"/>
          </a:xfrm>
        </p:grpSpPr>
        <p:sp>
          <p:nvSpPr>
            <p:cNvPr id="1041" name="Freeform 17"/>
            <p:cNvSpPr>
              <a:spLocks/>
            </p:cNvSpPr>
            <p:nvPr/>
          </p:nvSpPr>
          <p:spPr bwMode="gray">
            <a:xfrm>
              <a:off x="-1" y="5629"/>
              <a:ext cx="389" cy="417"/>
            </a:xfrm>
            <a:custGeom>
              <a:avLst/>
              <a:gdLst>
                <a:gd name="T0" fmla="*/ 314 w 389"/>
                <a:gd name="T1" fmla="*/ 416 h 417"/>
                <a:gd name="T2" fmla="*/ 389 w 389"/>
                <a:gd name="T3" fmla="*/ 417 h 417"/>
                <a:gd name="T4" fmla="*/ 158 w 389"/>
                <a:gd name="T5" fmla="*/ 297 h 417"/>
                <a:gd name="T6" fmla="*/ 39 w 389"/>
                <a:gd name="T7" fmla="*/ 179 h 417"/>
                <a:gd name="T8" fmla="*/ 0 w 389"/>
                <a:gd name="T9" fmla="*/ 0 h 417"/>
                <a:gd name="T10" fmla="*/ 1 w 389"/>
                <a:gd name="T11" fmla="*/ 417 h 417"/>
              </a:gdLst>
              <a:ahLst/>
              <a:cxnLst>
                <a:cxn ang="0">
                  <a:pos x="T0" y="T1"/>
                </a:cxn>
                <a:cxn ang="0">
                  <a:pos x="T2" y="T3"/>
                </a:cxn>
                <a:cxn ang="0">
                  <a:pos x="T4" y="T5"/>
                </a:cxn>
                <a:cxn ang="0">
                  <a:pos x="T6" y="T7"/>
                </a:cxn>
                <a:cxn ang="0">
                  <a:pos x="T8" y="T9"/>
                </a:cxn>
                <a:cxn ang="0">
                  <a:pos x="T10" y="T11"/>
                </a:cxn>
              </a:cxnLst>
              <a:rect l="0" t="0" r="r" b="b"/>
              <a:pathLst>
                <a:path w="389" h="417">
                  <a:moveTo>
                    <a:pt x="314" y="416"/>
                  </a:moveTo>
                  <a:lnTo>
                    <a:pt x="389" y="417"/>
                  </a:lnTo>
                  <a:lnTo>
                    <a:pt x="158" y="297"/>
                  </a:lnTo>
                  <a:lnTo>
                    <a:pt x="39" y="179"/>
                  </a:lnTo>
                  <a:lnTo>
                    <a:pt x="0" y="0"/>
                  </a:lnTo>
                  <a:lnTo>
                    <a:pt x="1" y="417"/>
                  </a:lnTo>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
          <p:nvSpPr>
            <p:cNvPr id="1042" name="Freeform 18"/>
            <p:cNvSpPr>
              <a:spLocks/>
            </p:cNvSpPr>
            <p:nvPr/>
          </p:nvSpPr>
          <p:spPr bwMode="gray">
            <a:xfrm>
              <a:off x="7701" y="5645"/>
              <a:ext cx="363" cy="403"/>
            </a:xfrm>
            <a:custGeom>
              <a:avLst/>
              <a:gdLst>
                <a:gd name="T0" fmla="*/ 229 w 232"/>
                <a:gd name="T1" fmla="*/ 0 h 290"/>
                <a:gd name="T2" fmla="*/ 164 w 232"/>
                <a:gd name="T3" fmla="*/ 144 h 290"/>
                <a:gd name="T4" fmla="*/ 98 w 232"/>
                <a:gd name="T5" fmla="*/ 253 h 290"/>
                <a:gd name="T6" fmla="*/ 0 w 232"/>
                <a:gd name="T7" fmla="*/ 290 h 290"/>
                <a:gd name="T8" fmla="*/ 232 w 232"/>
                <a:gd name="T9" fmla="*/ 287 h 290"/>
              </a:gdLst>
              <a:ahLst/>
              <a:cxnLst>
                <a:cxn ang="0">
                  <a:pos x="T0" y="T1"/>
                </a:cxn>
                <a:cxn ang="0">
                  <a:pos x="T2" y="T3"/>
                </a:cxn>
                <a:cxn ang="0">
                  <a:pos x="T4" y="T5"/>
                </a:cxn>
                <a:cxn ang="0">
                  <a:pos x="T6" y="T7"/>
                </a:cxn>
                <a:cxn ang="0">
                  <a:pos x="T8" y="T9"/>
                </a:cxn>
              </a:cxnLst>
              <a:rect l="0" t="0" r="r" b="b"/>
              <a:pathLst>
                <a:path w="232" h="290">
                  <a:moveTo>
                    <a:pt x="229" y="0"/>
                  </a:moveTo>
                  <a:lnTo>
                    <a:pt x="164" y="144"/>
                  </a:lnTo>
                  <a:lnTo>
                    <a:pt x="98" y="253"/>
                  </a:lnTo>
                  <a:lnTo>
                    <a:pt x="0" y="290"/>
                  </a:lnTo>
                  <a:lnTo>
                    <a:pt x="232" y="287"/>
                  </a:lnTo>
                </a:path>
              </a:pathLst>
            </a:custGeom>
            <a:solidFill>
              <a:schemeClr val="bg1"/>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
          <p:nvSpPr>
            <p:cNvPr id="1043" name="AutoShape 19"/>
            <p:cNvSpPr>
              <a:spLocks noChangeArrowheads="1"/>
            </p:cNvSpPr>
            <p:nvPr/>
          </p:nvSpPr>
          <p:spPr bwMode="gray">
            <a:xfrm>
              <a:off x="25" y="42"/>
              <a:ext cx="8012" cy="5985"/>
            </a:xfrm>
            <a:prstGeom prst="roundRect">
              <a:avLst>
                <a:gd name="adj" fmla="val 6227"/>
              </a:avLst>
            </a:prstGeom>
            <a:noFill/>
            <a:ln w="76200">
              <a:solidFill>
                <a:schemeClr val="bg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1044" name="Freeform 20"/>
            <p:cNvSpPr>
              <a:spLocks/>
            </p:cNvSpPr>
            <p:nvPr/>
          </p:nvSpPr>
          <p:spPr bwMode="gray">
            <a:xfrm>
              <a:off x="-1" y="13"/>
              <a:ext cx="405" cy="441"/>
            </a:xfrm>
            <a:custGeom>
              <a:avLst/>
              <a:gdLst>
                <a:gd name="T0" fmla="*/ 2 w 405"/>
                <a:gd name="T1" fmla="*/ 441 h 441"/>
                <a:gd name="T2" fmla="*/ 107 w 405"/>
                <a:gd name="T3" fmla="*/ 175 h 441"/>
                <a:gd name="T4" fmla="*/ 387 w 405"/>
                <a:gd name="T5" fmla="*/ 0 h 441"/>
                <a:gd name="T6" fmla="*/ 1 w 405"/>
                <a:gd name="T7" fmla="*/ 0 h 441"/>
              </a:gdLst>
              <a:ahLst/>
              <a:cxnLst>
                <a:cxn ang="0">
                  <a:pos x="T0" y="T1"/>
                </a:cxn>
                <a:cxn ang="0">
                  <a:pos x="T2" y="T3"/>
                </a:cxn>
                <a:cxn ang="0">
                  <a:pos x="T4" y="T5"/>
                </a:cxn>
                <a:cxn ang="0">
                  <a:pos x="T6" y="T7"/>
                </a:cxn>
              </a:cxnLst>
              <a:rect l="0" t="0" r="r" b="b"/>
              <a:pathLst>
                <a:path w="405" h="441">
                  <a:moveTo>
                    <a:pt x="2" y="441"/>
                  </a:moveTo>
                  <a:cubicBezTo>
                    <a:pt x="19" y="397"/>
                    <a:pt x="0" y="345"/>
                    <a:pt x="107" y="175"/>
                  </a:cubicBezTo>
                  <a:cubicBezTo>
                    <a:pt x="214" y="6"/>
                    <a:pt x="405" y="16"/>
                    <a:pt x="387" y="0"/>
                  </a:cubicBezTo>
                  <a:lnTo>
                    <a:pt x="1" y="0"/>
                  </a:lnTo>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
          <p:nvSpPr>
            <p:cNvPr id="1045" name="Freeform 21"/>
            <p:cNvSpPr>
              <a:spLocks/>
            </p:cNvSpPr>
            <p:nvPr/>
          </p:nvSpPr>
          <p:spPr bwMode="gray">
            <a:xfrm>
              <a:off x="7588" y="0"/>
              <a:ext cx="470" cy="483"/>
            </a:xfrm>
            <a:custGeom>
              <a:avLst/>
              <a:gdLst>
                <a:gd name="T0" fmla="*/ 0 w 470"/>
                <a:gd name="T1" fmla="*/ 4 h 483"/>
                <a:gd name="T2" fmla="*/ 342 w 470"/>
                <a:gd name="T3" fmla="*/ 150 h 483"/>
                <a:gd name="T4" fmla="*/ 470 w 470"/>
                <a:gd name="T5" fmla="*/ 461 h 483"/>
                <a:gd name="T6" fmla="*/ 470 w 470"/>
                <a:gd name="T7" fmla="*/ 0 h 483"/>
              </a:gdLst>
              <a:ahLst/>
              <a:cxnLst>
                <a:cxn ang="0">
                  <a:pos x="T0" y="T1"/>
                </a:cxn>
                <a:cxn ang="0">
                  <a:pos x="T2" y="T3"/>
                </a:cxn>
                <a:cxn ang="0">
                  <a:pos x="T4" y="T5"/>
                </a:cxn>
                <a:cxn ang="0">
                  <a:pos x="T6" y="T7"/>
                </a:cxn>
              </a:cxnLst>
              <a:rect l="0" t="0" r="r" b="b"/>
              <a:pathLst>
                <a:path w="470" h="483">
                  <a:moveTo>
                    <a:pt x="0" y="4"/>
                  </a:moveTo>
                  <a:cubicBezTo>
                    <a:pt x="57" y="28"/>
                    <a:pt x="264" y="74"/>
                    <a:pt x="342" y="150"/>
                  </a:cubicBezTo>
                  <a:cubicBezTo>
                    <a:pt x="450" y="275"/>
                    <a:pt x="452" y="483"/>
                    <a:pt x="470" y="461"/>
                  </a:cubicBezTo>
                  <a:lnTo>
                    <a:pt x="470" y="0"/>
                  </a:lnTo>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grpSp>
      <p:sp>
        <p:nvSpPr>
          <p:cNvPr id="1046" name="Line 22"/>
          <p:cNvSpPr>
            <a:spLocks noChangeShapeType="1"/>
          </p:cNvSpPr>
          <p:nvPr/>
        </p:nvSpPr>
        <p:spPr bwMode="gray">
          <a:xfrm>
            <a:off x="323850" y="6500813"/>
            <a:ext cx="85693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Tree>
    <p:extLst>
      <p:ext uri="{BB962C8B-B14F-4D97-AF65-F5344CB8AC3E}">
        <p14:creationId xmlns:p14="http://schemas.microsoft.com/office/powerpoint/2010/main" val="23484327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defTabSz="957263" rtl="0" eaLnBrk="1" fontAlgn="base" hangingPunct="1">
        <a:spcBef>
          <a:spcPct val="0"/>
        </a:spcBef>
        <a:spcAft>
          <a:spcPct val="0"/>
        </a:spcAft>
        <a:defRPr sz="2900" b="1">
          <a:solidFill>
            <a:schemeClr val="bg1"/>
          </a:solidFill>
          <a:latin typeface="+mj-lt"/>
          <a:ea typeface="+mj-ea"/>
          <a:cs typeface="+mj-cs"/>
        </a:defRPr>
      </a:lvl1pPr>
      <a:lvl2pPr algn="ctr" defTabSz="957263" rtl="0" eaLnBrk="1" fontAlgn="base" hangingPunct="1">
        <a:spcBef>
          <a:spcPct val="0"/>
        </a:spcBef>
        <a:spcAft>
          <a:spcPct val="0"/>
        </a:spcAft>
        <a:defRPr sz="2900" b="1">
          <a:solidFill>
            <a:schemeClr val="bg1"/>
          </a:solidFill>
          <a:latin typeface="Arial" charset="0"/>
        </a:defRPr>
      </a:lvl2pPr>
      <a:lvl3pPr algn="ctr" defTabSz="957263" rtl="0" eaLnBrk="1" fontAlgn="base" hangingPunct="1">
        <a:spcBef>
          <a:spcPct val="0"/>
        </a:spcBef>
        <a:spcAft>
          <a:spcPct val="0"/>
        </a:spcAft>
        <a:defRPr sz="2900" b="1">
          <a:solidFill>
            <a:schemeClr val="bg1"/>
          </a:solidFill>
          <a:latin typeface="Arial" charset="0"/>
        </a:defRPr>
      </a:lvl3pPr>
      <a:lvl4pPr algn="ctr" defTabSz="957263" rtl="0" eaLnBrk="1" fontAlgn="base" hangingPunct="1">
        <a:spcBef>
          <a:spcPct val="0"/>
        </a:spcBef>
        <a:spcAft>
          <a:spcPct val="0"/>
        </a:spcAft>
        <a:defRPr sz="2900" b="1">
          <a:solidFill>
            <a:schemeClr val="bg1"/>
          </a:solidFill>
          <a:latin typeface="Arial" charset="0"/>
        </a:defRPr>
      </a:lvl4pPr>
      <a:lvl5pPr algn="ctr" defTabSz="957263" rtl="0" eaLnBrk="1" fontAlgn="base" hangingPunct="1">
        <a:spcBef>
          <a:spcPct val="0"/>
        </a:spcBef>
        <a:spcAft>
          <a:spcPct val="0"/>
        </a:spcAft>
        <a:defRPr sz="2900" b="1">
          <a:solidFill>
            <a:schemeClr val="bg1"/>
          </a:solidFill>
          <a:latin typeface="Arial" charset="0"/>
        </a:defRPr>
      </a:lvl5pPr>
      <a:lvl6pPr marL="457200" algn="ctr" defTabSz="957263" rtl="0" eaLnBrk="1" fontAlgn="base" hangingPunct="1">
        <a:spcBef>
          <a:spcPct val="0"/>
        </a:spcBef>
        <a:spcAft>
          <a:spcPct val="0"/>
        </a:spcAft>
        <a:defRPr sz="2900" b="1">
          <a:solidFill>
            <a:schemeClr val="bg1"/>
          </a:solidFill>
          <a:latin typeface="Arial" charset="0"/>
        </a:defRPr>
      </a:lvl6pPr>
      <a:lvl7pPr marL="914400" algn="ctr" defTabSz="957263" rtl="0" eaLnBrk="1" fontAlgn="base" hangingPunct="1">
        <a:spcBef>
          <a:spcPct val="0"/>
        </a:spcBef>
        <a:spcAft>
          <a:spcPct val="0"/>
        </a:spcAft>
        <a:defRPr sz="2900" b="1">
          <a:solidFill>
            <a:schemeClr val="bg1"/>
          </a:solidFill>
          <a:latin typeface="Arial" charset="0"/>
        </a:defRPr>
      </a:lvl7pPr>
      <a:lvl8pPr marL="1371600" algn="ctr" defTabSz="957263" rtl="0" eaLnBrk="1" fontAlgn="base" hangingPunct="1">
        <a:spcBef>
          <a:spcPct val="0"/>
        </a:spcBef>
        <a:spcAft>
          <a:spcPct val="0"/>
        </a:spcAft>
        <a:defRPr sz="2900" b="1">
          <a:solidFill>
            <a:schemeClr val="bg1"/>
          </a:solidFill>
          <a:latin typeface="Arial" charset="0"/>
        </a:defRPr>
      </a:lvl8pPr>
      <a:lvl9pPr marL="1828800" algn="ctr" defTabSz="957263" rtl="0" eaLnBrk="1" fontAlgn="base" hangingPunct="1">
        <a:spcBef>
          <a:spcPct val="0"/>
        </a:spcBef>
        <a:spcAft>
          <a:spcPct val="0"/>
        </a:spcAft>
        <a:defRPr sz="2900" b="1">
          <a:solidFill>
            <a:schemeClr val="bg1"/>
          </a:solidFill>
          <a:latin typeface="Arial" charset="0"/>
        </a:defRPr>
      </a:lvl9pPr>
    </p:titleStyle>
    <p:bodyStyle>
      <a:lvl1pPr marL="358775" indent="-358775" algn="l" defTabSz="957263" rtl="0" eaLnBrk="1" fontAlgn="base" hangingPunct="1">
        <a:spcBef>
          <a:spcPct val="20000"/>
        </a:spcBef>
        <a:spcAft>
          <a:spcPct val="0"/>
        </a:spcAft>
        <a:buClr>
          <a:schemeClr val="hlink"/>
        </a:buClr>
        <a:buFont typeface="Wingdings" pitchFamily="2" charset="2"/>
        <a:buChar char="v"/>
        <a:defRPr sz="2400" b="1">
          <a:solidFill>
            <a:schemeClr val="tx1"/>
          </a:solidFill>
          <a:latin typeface="+mn-lt"/>
          <a:ea typeface="+mn-ea"/>
          <a:cs typeface="+mn-cs"/>
        </a:defRPr>
      </a:lvl1pPr>
      <a:lvl2pPr marL="777875" indent="-298450" algn="l" defTabSz="957263" rtl="0" eaLnBrk="1" fontAlgn="base" hangingPunct="1">
        <a:spcBef>
          <a:spcPct val="20000"/>
        </a:spcBef>
        <a:spcAft>
          <a:spcPct val="0"/>
        </a:spcAft>
        <a:buClr>
          <a:schemeClr val="accent1"/>
        </a:buClr>
        <a:buFont typeface="Wingdings" pitchFamily="2" charset="2"/>
        <a:buChar char="§"/>
        <a:defRPr sz="2100">
          <a:solidFill>
            <a:schemeClr val="tx1"/>
          </a:solidFill>
          <a:latin typeface="+mj-lt"/>
        </a:defRPr>
      </a:lvl2pPr>
      <a:lvl3pPr marL="1196975" indent="-239713" algn="l" defTabSz="957263" rtl="0" eaLnBrk="1" fontAlgn="base" hangingPunct="1">
        <a:spcBef>
          <a:spcPct val="20000"/>
        </a:spcBef>
        <a:spcAft>
          <a:spcPct val="0"/>
        </a:spcAft>
        <a:buClr>
          <a:schemeClr val="tx1"/>
        </a:buClr>
        <a:buChar char="•"/>
        <a:defRPr sz="2100">
          <a:solidFill>
            <a:schemeClr val="tx1"/>
          </a:solidFill>
          <a:latin typeface="+mj-lt"/>
        </a:defRPr>
      </a:lvl3pPr>
      <a:lvl4pPr marL="1676400" indent="-239713" algn="l" defTabSz="957263" rtl="0" eaLnBrk="1" fontAlgn="base" hangingPunct="1">
        <a:spcBef>
          <a:spcPct val="20000"/>
        </a:spcBef>
        <a:spcAft>
          <a:spcPct val="0"/>
        </a:spcAft>
        <a:buChar char="–"/>
        <a:defRPr sz="2100">
          <a:solidFill>
            <a:schemeClr val="tx1"/>
          </a:solidFill>
          <a:latin typeface="+mj-lt"/>
        </a:defRPr>
      </a:lvl4pPr>
      <a:lvl5pPr marL="2154238" indent="-238125" algn="l" defTabSz="957263" rtl="0" eaLnBrk="1" fontAlgn="base" hangingPunct="1">
        <a:spcBef>
          <a:spcPct val="20000"/>
        </a:spcBef>
        <a:spcAft>
          <a:spcPct val="0"/>
        </a:spcAft>
        <a:buChar char="»"/>
        <a:defRPr sz="2100">
          <a:solidFill>
            <a:schemeClr val="tx1"/>
          </a:solidFill>
          <a:latin typeface="+mj-lt"/>
        </a:defRPr>
      </a:lvl5pPr>
      <a:lvl6pPr marL="2611438" indent="-238125" algn="l" defTabSz="957263" rtl="0" eaLnBrk="1" fontAlgn="base" hangingPunct="1">
        <a:spcBef>
          <a:spcPct val="20000"/>
        </a:spcBef>
        <a:spcAft>
          <a:spcPct val="0"/>
        </a:spcAft>
        <a:buChar char="»"/>
        <a:defRPr sz="2100">
          <a:solidFill>
            <a:schemeClr val="tx1"/>
          </a:solidFill>
          <a:latin typeface="+mj-lt"/>
        </a:defRPr>
      </a:lvl6pPr>
      <a:lvl7pPr marL="3068638" indent="-238125" algn="l" defTabSz="957263" rtl="0" eaLnBrk="1" fontAlgn="base" hangingPunct="1">
        <a:spcBef>
          <a:spcPct val="20000"/>
        </a:spcBef>
        <a:spcAft>
          <a:spcPct val="0"/>
        </a:spcAft>
        <a:buChar char="»"/>
        <a:defRPr sz="2100">
          <a:solidFill>
            <a:schemeClr val="tx1"/>
          </a:solidFill>
          <a:latin typeface="+mj-lt"/>
        </a:defRPr>
      </a:lvl7pPr>
      <a:lvl8pPr marL="3525838" indent="-238125" algn="l" defTabSz="957263" rtl="0" eaLnBrk="1" fontAlgn="base" hangingPunct="1">
        <a:spcBef>
          <a:spcPct val="20000"/>
        </a:spcBef>
        <a:spcAft>
          <a:spcPct val="0"/>
        </a:spcAft>
        <a:buChar char="»"/>
        <a:defRPr sz="2100">
          <a:solidFill>
            <a:schemeClr val="tx1"/>
          </a:solidFill>
          <a:latin typeface="+mj-lt"/>
        </a:defRPr>
      </a:lvl8pPr>
      <a:lvl9pPr marL="3983038" indent="-238125" algn="l" defTabSz="957263" rtl="0" eaLnBrk="1" fontAlgn="base" hangingPunct="1">
        <a:spcBef>
          <a:spcPct val="20000"/>
        </a:spcBef>
        <a:spcAft>
          <a:spcPct val="0"/>
        </a:spcAft>
        <a:buChar char="»"/>
        <a:defRPr sz="2100">
          <a:solidFill>
            <a:schemeClr val="tx1"/>
          </a:solidFill>
          <a:latin typeface="+mj-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52400" y="2743200"/>
            <a:ext cx="9144000" cy="817563"/>
          </a:xfrm>
        </p:spPr>
        <p:txBody>
          <a:bodyPr/>
          <a:lstStyle/>
          <a:p>
            <a:r>
              <a:rPr lang="en-US" sz="3500" dirty="0" smtClean="0"/>
              <a:t>Đề tài: Hệ thống quản lí hộ khẩu</a:t>
            </a:r>
            <a:endParaRPr lang="en-US" sz="3500" dirty="0"/>
          </a:p>
        </p:txBody>
      </p:sp>
      <p:sp>
        <p:nvSpPr>
          <p:cNvPr id="5" name="Title 1">
            <a:extLst>
              <a:ext uri="{FF2B5EF4-FFF2-40B4-BE49-F238E27FC236}">
                <a16:creationId xmlns:a16="http://schemas.microsoft.com/office/drawing/2014/main" id="{4D887ECA-94CC-4888-9EA6-7BB87C6051BD}"/>
              </a:ext>
            </a:extLst>
          </p:cNvPr>
          <p:cNvSpPr txBox="1">
            <a:spLocks/>
          </p:cNvSpPr>
          <p:nvPr/>
        </p:nvSpPr>
        <p:spPr bwMode="gray">
          <a:xfrm>
            <a:off x="0" y="750526"/>
            <a:ext cx="9144000" cy="238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82" tIns="47891" rIns="95782" bIns="47891" numCol="1" anchor="ctr" anchorCtr="0" compatLnSpc="1">
            <a:prstTxWarp prst="textNoShape">
              <a:avLst/>
            </a:prstTxWarp>
            <a:normAutofit fontScale="97500"/>
          </a:bodyPr>
          <a:lstStyle>
            <a:lvl1pPr algn="ctr" defTabSz="957263" rtl="0" eaLnBrk="1" fontAlgn="base" hangingPunct="1">
              <a:spcBef>
                <a:spcPct val="0"/>
              </a:spcBef>
              <a:spcAft>
                <a:spcPct val="0"/>
              </a:spcAft>
              <a:defRPr sz="4600" b="1">
                <a:solidFill>
                  <a:schemeClr val="bg1"/>
                </a:solidFill>
                <a:latin typeface="+mj-lt"/>
                <a:ea typeface="+mj-ea"/>
                <a:cs typeface="+mj-cs"/>
              </a:defRPr>
            </a:lvl1pPr>
            <a:lvl2pPr algn="ctr" defTabSz="957263" rtl="0" eaLnBrk="1" fontAlgn="base" hangingPunct="1">
              <a:spcBef>
                <a:spcPct val="0"/>
              </a:spcBef>
              <a:spcAft>
                <a:spcPct val="0"/>
              </a:spcAft>
              <a:defRPr sz="2900" b="1">
                <a:solidFill>
                  <a:schemeClr val="bg1"/>
                </a:solidFill>
                <a:latin typeface="Arial" charset="0"/>
              </a:defRPr>
            </a:lvl2pPr>
            <a:lvl3pPr algn="ctr" defTabSz="957263" rtl="0" eaLnBrk="1" fontAlgn="base" hangingPunct="1">
              <a:spcBef>
                <a:spcPct val="0"/>
              </a:spcBef>
              <a:spcAft>
                <a:spcPct val="0"/>
              </a:spcAft>
              <a:defRPr sz="2900" b="1">
                <a:solidFill>
                  <a:schemeClr val="bg1"/>
                </a:solidFill>
                <a:latin typeface="Arial" charset="0"/>
              </a:defRPr>
            </a:lvl3pPr>
            <a:lvl4pPr algn="ctr" defTabSz="957263" rtl="0" eaLnBrk="1" fontAlgn="base" hangingPunct="1">
              <a:spcBef>
                <a:spcPct val="0"/>
              </a:spcBef>
              <a:spcAft>
                <a:spcPct val="0"/>
              </a:spcAft>
              <a:defRPr sz="2900" b="1">
                <a:solidFill>
                  <a:schemeClr val="bg1"/>
                </a:solidFill>
                <a:latin typeface="Arial" charset="0"/>
              </a:defRPr>
            </a:lvl4pPr>
            <a:lvl5pPr algn="ctr" defTabSz="957263" rtl="0" eaLnBrk="1" fontAlgn="base" hangingPunct="1">
              <a:spcBef>
                <a:spcPct val="0"/>
              </a:spcBef>
              <a:spcAft>
                <a:spcPct val="0"/>
              </a:spcAft>
              <a:defRPr sz="2900" b="1">
                <a:solidFill>
                  <a:schemeClr val="bg1"/>
                </a:solidFill>
                <a:latin typeface="Arial" charset="0"/>
              </a:defRPr>
            </a:lvl5pPr>
            <a:lvl6pPr marL="457200" algn="ctr" defTabSz="957263" rtl="0" eaLnBrk="1" fontAlgn="base" hangingPunct="1">
              <a:spcBef>
                <a:spcPct val="0"/>
              </a:spcBef>
              <a:spcAft>
                <a:spcPct val="0"/>
              </a:spcAft>
              <a:defRPr sz="2900" b="1">
                <a:solidFill>
                  <a:schemeClr val="bg1"/>
                </a:solidFill>
                <a:latin typeface="Arial" charset="0"/>
              </a:defRPr>
            </a:lvl6pPr>
            <a:lvl7pPr marL="914400" algn="ctr" defTabSz="957263" rtl="0" eaLnBrk="1" fontAlgn="base" hangingPunct="1">
              <a:spcBef>
                <a:spcPct val="0"/>
              </a:spcBef>
              <a:spcAft>
                <a:spcPct val="0"/>
              </a:spcAft>
              <a:defRPr sz="2900" b="1">
                <a:solidFill>
                  <a:schemeClr val="bg1"/>
                </a:solidFill>
                <a:latin typeface="Arial" charset="0"/>
              </a:defRPr>
            </a:lvl7pPr>
            <a:lvl8pPr marL="1371600" algn="ctr" defTabSz="957263" rtl="0" eaLnBrk="1" fontAlgn="base" hangingPunct="1">
              <a:spcBef>
                <a:spcPct val="0"/>
              </a:spcBef>
              <a:spcAft>
                <a:spcPct val="0"/>
              </a:spcAft>
              <a:defRPr sz="2900" b="1">
                <a:solidFill>
                  <a:schemeClr val="bg1"/>
                </a:solidFill>
                <a:latin typeface="Arial" charset="0"/>
              </a:defRPr>
            </a:lvl8pPr>
            <a:lvl9pPr marL="1828800" algn="ctr" defTabSz="957263" rtl="0" eaLnBrk="1" fontAlgn="base" hangingPunct="1">
              <a:spcBef>
                <a:spcPct val="0"/>
              </a:spcBef>
              <a:spcAft>
                <a:spcPct val="0"/>
              </a:spcAft>
              <a:defRPr sz="2900" b="1">
                <a:solidFill>
                  <a:schemeClr val="bg1"/>
                </a:solidFill>
                <a:latin typeface="Arial" charset="0"/>
              </a:defRPr>
            </a:lvl9pPr>
          </a:lstStyle>
          <a:p>
            <a:r>
              <a:rPr lang="en-US" sz="3000" kern="0" dirty="0" smtClean="0">
                <a:solidFill>
                  <a:schemeClr val="tx1"/>
                </a:solidFill>
                <a:latin typeface="+mn-lt"/>
              </a:rPr>
              <a:t>Báo Cáo Môn Học</a:t>
            </a:r>
            <a:br>
              <a:rPr lang="en-US" sz="3000" kern="0" dirty="0" smtClean="0">
                <a:solidFill>
                  <a:schemeClr val="tx1"/>
                </a:solidFill>
                <a:latin typeface="+mn-lt"/>
              </a:rPr>
            </a:br>
            <a:r>
              <a:rPr lang="en-US" sz="3000" kern="0" dirty="0" smtClean="0">
                <a:solidFill>
                  <a:schemeClr val="tx1"/>
                </a:solidFill>
                <a:latin typeface="+mn-lt"/>
              </a:rPr>
              <a:t>Ph</a:t>
            </a:r>
            <a:r>
              <a:rPr lang="vi-VN" sz="3000" kern="0" dirty="0" smtClean="0">
                <a:solidFill>
                  <a:schemeClr val="tx1"/>
                </a:solidFill>
                <a:latin typeface="+mn-lt"/>
              </a:rPr>
              <a:t>ư</a:t>
            </a:r>
            <a:r>
              <a:rPr lang="en-US" sz="3000" kern="0" dirty="0" smtClean="0">
                <a:solidFill>
                  <a:schemeClr val="tx1"/>
                </a:solidFill>
                <a:latin typeface="+mn-lt"/>
              </a:rPr>
              <a:t>ơng Pháp Phát Triển Phần Mềm H</a:t>
            </a:r>
            <a:r>
              <a:rPr lang="vi-VN" sz="3000" kern="0" dirty="0" smtClean="0">
                <a:solidFill>
                  <a:schemeClr val="tx1"/>
                </a:solidFill>
                <a:latin typeface="+mn-lt"/>
              </a:rPr>
              <a:t>ư</a:t>
            </a:r>
            <a:r>
              <a:rPr lang="en-US" sz="3000" kern="0" dirty="0" smtClean="0">
                <a:solidFill>
                  <a:schemeClr val="tx1"/>
                </a:solidFill>
                <a:latin typeface="+mn-lt"/>
              </a:rPr>
              <a:t>ớng Đối T</a:t>
            </a:r>
            <a:r>
              <a:rPr lang="vi-VN" sz="3000" kern="0" dirty="0" smtClean="0">
                <a:solidFill>
                  <a:schemeClr val="tx1"/>
                </a:solidFill>
                <a:latin typeface="+mn-lt"/>
              </a:rPr>
              <a:t>ư</a:t>
            </a:r>
            <a:r>
              <a:rPr lang="en-US" sz="3000" kern="0" dirty="0" smtClean="0">
                <a:solidFill>
                  <a:schemeClr val="tx1"/>
                </a:solidFill>
                <a:latin typeface="+mn-lt"/>
              </a:rPr>
              <a:t>ợng</a:t>
            </a:r>
            <a:endParaRPr lang="en-US" sz="3000" kern="0" dirty="0">
              <a:solidFill>
                <a:schemeClr val="tx1"/>
              </a:solidFill>
              <a:latin typeface="+mn-lt"/>
            </a:endParaRPr>
          </a:p>
        </p:txBody>
      </p:sp>
      <p:sp>
        <p:nvSpPr>
          <p:cNvPr id="7" name="Subtitle 2">
            <a:extLst>
              <a:ext uri="{FF2B5EF4-FFF2-40B4-BE49-F238E27FC236}">
                <a16:creationId xmlns:a16="http://schemas.microsoft.com/office/drawing/2014/main" id="{BC78AE3A-47B0-4B29-ABD1-6735B3A0141A}"/>
              </a:ext>
            </a:extLst>
          </p:cNvPr>
          <p:cNvSpPr txBox="1">
            <a:spLocks/>
          </p:cNvSpPr>
          <p:nvPr/>
        </p:nvSpPr>
        <p:spPr>
          <a:xfrm>
            <a:off x="2819400" y="3657600"/>
            <a:ext cx="9144000" cy="12676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i="1" dirty="0" err="1">
                <a:solidFill>
                  <a:schemeClr val="bg1"/>
                </a:solidFill>
              </a:rPr>
              <a:t>Giảng</a:t>
            </a:r>
            <a:r>
              <a:rPr lang="en-US" i="1" dirty="0">
                <a:solidFill>
                  <a:schemeClr val="bg1"/>
                </a:solidFill>
              </a:rPr>
              <a:t> </a:t>
            </a:r>
            <a:r>
              <a:rPr lang="en-US" i="1" dirty="0" err="1">
                <a:solidFill>
                  <a:schemeClr val="bg1"/>
                </a:solidFill>
              </a:rPr>
              <a:t>viên</a:t>
            </a:r>
            <a:r>
              <a:rPr lang="en-US" i="1" dirty="0">
                <a:solidFill>
                  <a:schemeClr val="bg1"/>
                </a:solidFill>
              </a:rPr>
              <a:t> </a:t>
            </a:r>
            <a:r>
              <a:rPr lang="en-US" i="1" dirty="0" err="1">
                <a:solidFill>
                  <a:schemeClr val="bg1"/>
                </a:solidFill>
              </a:rPr>
              <a:t>giảng</a:t>
            </a:r>
            <a:r>
              <a:rPr lang="en-US" i="1" dirty="0">
                <a:solidFill>
                  <a:schemeClr val="bg1"/>
                </a:solidFill>
              </a:rPr>
              <a:t> </a:t>
            </a:r>
            <a:r>
              <a:rPr lang="en-US" i="1" dirty="0" err="1">
                <a:solidFill>
                  <a:schemeClr val="bg1"/>
                </a:solidFill>
              </a:rPr>
              <a:t>dạy</a:t>
            </a:r>
            <a:r>
              <a:rPr lang="en-US" i="1" dirty="0">
                <a:solidFill>
                  <a:schemeClr val="bg1"/>
                </a:solidFill>
              </a:rPr>
              <a:t>:</a:t>
            </a:r>
          </a:p>
          <a:p>
            <a:r>
              <a:rPr lang="en-US" b="1" i="1" dirty="0" err="1">
                <a:solidFill>
                  <a:schemeClr val="bg1"/>
                </a:solidFill>
              </a:rPr>
              <a:t>Phạm</a:t>
            </a:r>
            <a:r>
              <a:rPr lang="en-US" b="1" i="1" dirty="0">
                <a:solidFill>
                  <a:schemeClr val="bg1"/>
                </a:solidFill>
              </a:rPr>
              <a:t> </a:t>
            </a:r>
            <a:r>
              <a:rPr lang="en-US" b="1" i="1" dirty="0" err="1">
                <a:solidFill>
                  <a:schemeClr val="bg1"/>
                </a:solidFill>
              </a:rPr>
              <a:t>Thi</a:t>
            </a:r>
            <a:r>
              <a:rPr lang="en-US" b="1" i="1" dirty="0">
                <a:solidFill>
                  <a:schemeClr val="bg1"/>
                </a:solidFill>
              </a:rPr>
              <a:t> V</a:t>
            </a:r>
            <a:r>
              <a:rPr lang="vi-VN" b="1" i="1" dirty="0">
                <a:solidFill>
                  <a:schemeClr val="bg1"/>
                </a:solidFill>
              </a:rPr>
              <a:t>ư</a:t>
            </a:r>
            <a:r>
              <a:rPr lang="en-US" b="1" i="1" dirty="0" err="1">
                <a:solidFill>
                  <a:schemeClr val="bg1"/>
                </a:solidFill>
              </a:rPr>
              <a:t>ơng</a:t>
            </a:r>
            <a:endParaRPr lang="en-US" b="1" i="1" dirty="0">
              <a:solidFill>
                <a:schemeClr val="bg1"/>
              </a:solidFill>
            </a:endParaRPr>
          </a:p>
        </p:txBody>
      </p:sp>
      <p:sp>
        <p:nvSpPr>
          <p:cNvPr id="2" name="TextBox 1"/>
          <p:cNvSpPr txBox="1"/>
          <p:nvPr/>
        </p:nvSpPr>
        <p:spPr>
          <a:xfrm>
            <a:off x="1295400" y="4925236"/>
            <a:ext cx="5257800" cy="1754326"/>
          </a:xfrm>
          <a:prstGeom prst="rect">
            <a:avLst/>
          </a:prstGeom>
          <a:noFill/>
        </p:spPr>
        <p:txBody>
          <a:bodyPr wrap="square" rtlCol="0">
            <a:spAutoFit/>
          </a:bodyPr>
          <a:lstStyle/>
          <a:p>
            <a:r>
              <a:rPr lang="vi-VN" i="1" dirty="0">
                <a:solidFill>
                  <a:schemeClr val="bg1"/>
                </a:solidFill>
              </a:rPr>
              <a:t>Nhóm sinh viên thực hiện: </a:t>
            </a:r>
          </a:p>
          <a:p>
            <a:r>
              <a:rPr lang="vi-VN" dirty="0">
                <a:solidFill>
                  <a:schemeClr val="bg1"/>
                </a:solidFill>
              </a:rPr>
              <a:t>Nguyễn Bảo Duy	15520161</a:t>
            </a:r>
          </a:p>
          <a:p>
            <a:r>
              <a:rPr lang="vi-VN" dirty="0">
                <a:solidFill>
                  <a:schemeClr val="bg1"/>
                </a:solidFill>
              </a:rPr>
              <a:t>Lê Minh Tuấn		15520968</a:t>
            </a:r>
          </a:p>
          <a:p>
            <a:r>
              <a:rPr lang="vi-VN" dirty="0">
                <a:solidFill>
                  <a:schemeClr val="bg1"/>
                </a:solidFill>
              </a:rPr>
              <a:t>Nguyễn Anh Tuấn	15520970</a:t>
            </a:r>
          </a:p>
          <a:p>
            <a:r>
              <a:rPr lang="vi-VN" dirty="0">
                <a:solidFill>
                  <a:schemeClr val="bg1"/>
                </a:solidFill>
              </a:rPr>
              <a:t>Võ Sĩ Vai		</a:t>
            </a:r>
            <a:r>
              <a:rPr lang="vi-VN" dirty="0" smtClean="0">
                <a:solidFill>
                  <a:schemeClr val="bg1"/>
                </a:solidFill>
              </a:rPr>
              <a:t>15520999</a:t>
            </a:r>
            <a:endParaRPr lang="vi-VN" dirty="0">
              <a:solidFill>
                <a:schemeClr val="bg1"/>
              </a:solidFill>
            </a:endParaRPr>
          </a:p>
          <a:p>
            <a:endParaRPr lang="vi-VN" dirty="0"/>
          </a:p>
        </p:txBody>
      </p:sp>
    </p:spTree>
    <p:extLst>
      <p:ext uri="{BB962C8B-B14F-4D97-AF65-F5344CB8AC3E}">
        <p14:creationId xmlns:p14="http://schemas.microsoft.com/office/powerpoint/2010/main" val="34050514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Mô hình Use-case</a:t>
            </a:r>
            <a:endParaRPr lang="vi-VN"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968182" y="405174"/>
            <a:ext cx="4542473" cy="6284913"/>
          </a:xfrm>
          <a:prstGeom prst="rect">
            <a:avLst/>
          </a:prstGeom>
          <a:noFill/>
          <a:ln>
            <a:noFill/>
          </a:ln>
        </p:spPr>
      </p:pic>
      <p:sp>
        <p:nvSpPr>
          <p:cNvPr id="4" name="Slide Number Placeholder 3"/>
          <p:cNvSpPr>
            <a:spLocks noGrp="1"/>
          </p:cNvSpPr>
          <p:nvPr>
            <p:ph type="sldNum" sz="quarter" idx="11"/>
          </p:nvPr>
        </p:nvSpPr>
        <p:spPr/>
        <p:txBody>
          <a:bodyPr/>
          <a:lstStyle/>
          <a:p>
            <a:fld id="{8F77FC70-716C-40BF-B175-2B48BE74B56A}" type="slidenum">
              <a:rPr lang="en-US" smtClean="0">
                <a:solidFill>
                  <a:srgbClr val="000066"/>
                </a:solidFill>
              </a:rPr>
              <a:pPr/>
              <a:t>10</a:t>
            </a:fld>
            <a:endParaRPr lang="en-US">
              <a:solidFill>
                <a:srgbClr val="000066"/>
              </a:solidFill>
            </a:endParaRPr>
          </a:p>
        </p:txBody>
      </p:sp>
    </p:spTree>
    <p:extLst>
      <p:ext uri="{BB962C8B-B14F-4D97-AF65-F5344CB8AC3E}">
        <p14:creationId xmlns:p14="http://schemas.microsoft.com/office/powerpoint/2010/main" val="27205192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Phân tích</a:t>
            </a:r>
            <a:endParaRPr lang="vi-VN"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429418" y="335756"/>
            <a:ext cx="8104981" cy="6827044"/>
          </a:xfrm>
          <a:prstGeom prst="rect">
            <a:avLst/>
          </a:prstGeom>
          <a:noFill/>
          <a:ln>
            <a:noFill/>
          </a:ln>
        </p:spPr>
      </p:pic>
      <p:sp>
        <p:nvSpPr>
          <p:cNvPr id="4" name="Slide Number Placeholder 3"/>
          <p:cNvSpPr>
            <a:spLocks noGrp="1"/>
          </p:cNvSpPr>
          <p:nvPr>
            <p:ph type="sldNum" sz="quarter" idx="11"/>
          </p:nvPr>
        </p:nvSpPr>
        <p:spPr/>
        <p:txBody>
          <a:bodyPr/>
          <a:lstStyle/>
          <a:p>
            <a:fld id="{8F77FC70-716C-40BF-B175-2B48BE74B56A}" type="slidenum">
              <a:rPr lang="en-US" smtClean="0">
                <a:solidFill>
                  <a:srgbClr val="000066"/>
                </a:solidFill>
              </a:rPr>
              <a:pPr/>
              <a:t>11</a:t>
            </a:fld>
            <a:endParaRPr lang="en-US">
              <a:solidFill>
                <a:srgbClr val="000066"/>
              </a:solidFill>
            </a:endParaRPr>
          </a:p>
        </p:txBody>
      </p:sp>
    </p:spTree>
    <p:extLst>
      <p:ext uri="{BB962C8B-B14F-4D97-AF65-F5344CB8AC3E}">
        <p14:creationId xmlns:p14="http://schemas.microsoft.com/office/powerpoint/2010/main" val="7726570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Thiết kế dữ liệu</a:t>
            </a:r>
            <a:endParaRPr lang="vi-VN" dirty="0"/>
          </a:p>
        </p:txBody>
      </p:sp>
      <p:pic>
        <p:nvPicPr>
          <p:cNvPr id="4" name="Picture 3">
            <a:extLst>
              <a:ext uri="{FF2B5EF4-FFF2-40B4-BE49-F238E27FC236}">
                <a16:creationId xmlns:a16="http://schemas.microsoft.com/office/drawing/2014/main" id="{567969E5-DB50-4499-914B-7FDE702249F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95400"/>
            <a:ext cx="8011383" cy="4402818"/>
          </a:xfrm>
          <a:prstGeom prst="rect">
            <a:avLst/>
          </a:prstGeom>
          <a:noFill/>
        </p:spPr>
      </p:pic>
      <p:sp>
        <p:nvSpPr>
          <p:cNvPr id="5" name="Slide Number Placeholder 4"/>
          <p:cNvSpPr>
            <a:spLocks noGrp="1"/>
          </p:cNvSpPr>
          <p:nvPr>
            <p:ph type="sldNum" sz="quarter" idx="11"/>
          </p:nvPr>
        </p:nvSpPr>
        <p:spPr/>
        <p:txBody>
          <a:bodyPr/>
          <a:lstStyle/>
          <a:p>
            <a:fld id="{8F77FC70-716C-40BF-B175-2B48BE74B56A}" type="slidenum">
              <a:rPr lang="en-US" smtClean="0">
                <a:solidFill>
                  <a:srgbClr val="000066"/>
                </a:solidFill>
              </a:rPr>
              <a:pPr/>
              <a:t>12</a:t>
            </a:fld>
            <a:endParaRPr lang="en-US">
              <a:solidFill>
                <a:srgbClr val="000066"/>
              </a:solidFill>
            </a:endParaRPr>
          </a:p>
        </p:txBody>
      </p:sp>
    </p:spTree>
    <p:extLst>
      <p:ext uri="{BB962C8B-B14F-4D97-AF65-F5344CB8AC3E}">
        <p14:creationId xmlns:p14="http://schemas.microsoft.com/office/powerpoint/2010/main" val="3997259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Thiết kế kiến trúc</a:t>
            </a:r>
            <a:endParaRPr lang="vi-VN" dirty="0"/>
          </a:p>
        </p:txBody>
      </p:sp>
      <p:pic>
        <p:nvPicPr>
          <p:cNvPr id="5" name="Picture 4">
            <a:extLst>
              <a:ext uri="{FF2B5EF4-FFF2-40B4-BE49-F238E27FC236}">
                <a16:creationId xmlns:a16="http://schemas.microsoft.com/office/drawing/2014/main" id="{CBC76D83-8DD4-43A7-A6D4-1549998E37E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407025" y="1219200"/>
            <a:ext cx="3575050" cy="3743325"/>
          </a:xfrm>
          <a:prstGeom prst="rect">
            <a:avLst/>
          </a:prstGeom>
          <a:noFill/>
          <a:ln>
            <a:noFill/>
          </a:ln>
        </p:spPr>
      </p:pic>
      <p:sp>
        <p:nvSpPr>
          <p:cNvPr id="7" name="Rectangle 6">
            <a:extLst>
              <a:ext uri="{FF2B5EF4-FFF2-40B4-BE49-F238E27FC236}">
                <a16:creationId xmlns:a16="http://schemas.microsoft.com/office/drawing/2014/main" id="{55610F9A-EA38-4145-89C5-F20FF953491A}"/>
              </a:ext>
            </a:extLst>
          </p:cNvPr>
          <p:cNvSpPr/>
          <p:nvPr/>
        </p:nvSpPr>
        <p:spPr>
          <a:xfrm>
            <a:off x="6927" y="1066800"/>
            <a:ext cx="5555673" cy="5507662"/>
          </a:xfrm>
          <a:prstGeom prst="rect">
            <a:avLst/>
          </a:prstGeom>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dirty="0" err="1">
                <a:ea typeface="Calibri" panose="020F0502020204030204" pitchFamily="34" charset="0"/>
                <a:cs typeface="Times New Roman" panose="02020603050405020304" pitchFamily="18" charset="0"/>
              </a:rPr>
              <a:t>Lớp</a:t>
            </a:r>
            <a:r>
              <a:rPr lang="en-US" dirty="0">
                <a:ea typeface="Calibri" panose="020F0502020204030204" pitchFamily="34" charset="0"/>
                <a:cs typeface="Times New Roman" panose="02020603050405020304" pitchFamily="18" charset="0"/>
              </a:rPr>
              <a:t> Presentation: </a:t>
            </a:r>
            <a:r>
              <a:rPr lang="en-US" dirty="0" err="1">
                <a:ea typeface="Calibri" panose="020F0502020204030204" pitchFamily="34" charset="0"/>
                <a:cs typeface="Times New Roman" panose="02020603050405020304" pitchFamily="18" charset="0"/>
              </a:rPr>
              <a:t>Lớp</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giao</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diện</a:t>
            </a:r>
            <a:r>
              <a:rPr lang="en-US" dirty="0">
                <a:ea typeface="Calibri" panose="020F0502020204030204" pitchFamily="34" charset="0"/>
                <a:cs typeface="Times New Roman" panose="02020603050405020304" pitchFamily="18" charset="0"/>
              </a:rPr>
              <a:t> : </a:t>
            </a:r>
            <a:r>
              <a:rPr lang="en-US" dirty="0" err="1">
                <a:ea typeface="Calibri" panose="020F0502020204030204" pitchFamily="34" charset="0"/>
                <a:cs typeface="Times New Roman" panose="02020603050405020304" pitchFamily="18" charset="0"/>
              </a:rPr>
              <a:t>chỉ</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thuần</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xử</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lý</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việc</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giao</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tiếp</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với</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người</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sử</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dụng</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nhập</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xuất</a:t>
            </a:r>
            <a:r>
              <a:rPr lang="en-US" dirty="0">
                <a:ea typeface="Calibri" panose="020F0502020204030204" pitchFamily="34" charset="0"/>
                <a:cs typeface="Times New Roman" panose="02020603050405020304" pitchFamily="18" charset="0"/>
              </a:rPr>
              <a:t>,…</a:t>
            </a:r>
          </a:p>
          <a:p>
            <a:pPr marL="342900" marR="0" lvl="0" indent="-342900">
              <a:lnSpc>
                <a:spcPct val="115000"/>
              </a:lnSpc>
              <a:spcBef>
                <a:spcPts val="0"/>
              </a:spcBef>
              <a:spcAft>
                <a:spcPts val="0"/>
              </a:spcAft>
              <a:buFont typeface="Symbol" panose="05050102010706020507" pitchFamily="18" charset="2"/>
              <a:buChar char=""/>
            </a:pPr>
            <a:r>
              <a:rPr lang="en-US" dirty="0" err="1">
                <a:ea typeface="Calibri" panose="020F0502020204030204" pitchFamily="34" charset="0"/>
                <a:cs typeface="Times New Roman" panose="02020603050405020304" pitchFamily="18" charset="0"/>
              </a:rPr>
              <a:t>Lớp</a:t>
            </a:r>
            <a:r>
              <a:rPr lang="en-US" dirty="0">
                <a:ea typeface="Calibri" panose="020F0502020204030204" pitchFamily="34" charset="0"/>
                <a:cs typeface="Times New Roman" panose="02020603050405020304" pitchFamily="18" charset="0"/>
              </a:rPr>
              <a:t> Business Logic: </a:t>
            </a:r>
            <a:r>
              <a:rPr lang="en-US" dirty="0" err="1">
                <a:ea typeface="Calibri" panose="020F0502020204030204" pitchFamily="34" charset="0"/>
                <a:cs typeface="Times New Roman" panose="02020603050405020304" pitchFamily="18" charset="0"/>
              </a:rPr>
              <a:t>Lớp</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xử</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lý</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nghiệp</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vụ</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lớp</a:t>
            </a:r>
            <a:r>
              <a:rPr lang="en-US" dirty="0">
                <a:ea typeface="Calibri" panose="020F0502020204030204" pitchFamily="34" charset="0"/>
                <a:cs typeface="Times New Roman" panose="02020603050405020304" pitchFamily="18" charset="0"/>
              </a:rPr>
              <a:t> này chuyên </a:t>
            </a:r>
            <a:r>
              <a:rPr lang="en-US" dirty="0" err="1">
                <a:ea typeface="Calibri" panose="020F0502020204030204" pitchFamily="34" charset="0"/>
                <a:cs typeface="Times New Roman" panose="02020603050405020304" pitchFamily="18" charset="0"/>
              </a:rPr>
              <a:t>thực</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hiện</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các</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xử</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lý</a:t>
            </a:r>
            <a:r>
              <a:rPr lang="en-US" dirty="0">
                <a:ea typeface="Calibri" panose="020F0502020204030204" pitchFamily="34" charset="0"/>
                <a:cs typeface="Times New Roman" panose="02020603050405020304" pitchFamily="18" charset="0"/>
              </a:rPr>
              <a:t> , </a:t>
            </a:r>
            <a:r>
              <a:rPr lang="en-US" dirty="0" err="1">
                <a:ea typeface="Calibri" panose="020F0502020204030204" pitchFamily="34" charset="0"/>
                <a:cs typeface="Times New Roman" panose="02020603050405020304" pitchFamily="18" charset="0"/>
              </a:rPr>
              <a:t>kiểm</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tra</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các</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ràng</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buộc</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các</a:t>
            </a:r>
            <a:r>
              <a:rPr lang="en-US" dirty="0">
                <a:ea typeface="Calibri" panose="020F0502020204030204" pitchFamily="34" charset="0"/>
                <a:cs typeface="Times New Roman" panose="02020603050405020304" pitchFamily="18" charset="0"/>
              </a:rPr>
              <a:t> qui </a:t>
            </a:r>
            <a:r>
              <a:rPr lang="en-US" dirty="0" err="1">
                <a:ea typeface="Calibri" panose="020F0502020204030204" pitchFamily="34" charset="0"/>
                <a:cs typeface="Times New Roman" panose="02020603050405020304" pitchFamily="18" charset="0"/>
              </a:rPr>
              <a:t>tắc</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ứng</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xử</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của</a:t>
            </a:r>
            <a:r>
              <a:rPr lang="en-US" dirty="0">
                <a:ea typeface="Calibri" panose="020F0502020204030204" pitchFamily="34" charset="0"/>
                <a:cs typeface="Times New Roman" panose="02020603050405020304" pitchFamily="18" charset="0"/>
              </a:rPr>
              <a:t> phần mềm , </a:t>
            </a:r>
            <a:r>
              <a:rPr lang="en-US" dirty="0" err="1">
                <a:ea typeface="Calibri" panose="020F0502020204030204" pitchFamily="34" charset="0"/>
                <a:cs typeface="Times New Roman" panose="02020603050405020304" pitchFamily="18" charset="0"/>
              </a:rPr>
              <a:t>các</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chức</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năng</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chủ</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yếu</a:t>
            </a:r>
            <a:r>
              <a:rPr lang="en-US" dirty="0">
                <a:ea typeface="Calibri" panose="020F0502020204030204" pitchFamily="34" charset="0"/>
                <a:cs typeface="Times New Roman" panose="02020603050405020304" pitchFamily="18" charset="0"/>
              </a:rPr>
              <a:t>, … </a:t>
            </a:r>
            <a:r>
              <a:rPr lang="en-US" dirty="0" err="1">
                <a:ea typeface="Calibri" panose="020F0502020204030204" pitchFamily="34" charset="0"/>
                <a:cs typeface="Times New Roman" panose="02020603050405020304" pitchFamily="18" charset="0"/>
              </a:rPr>
              <a:t>Việc</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thực</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hiện</a:t>
            </a:r>
            <a:r>
              <a:rPr lang="en-US" dirty="0">
                <a:ea typeface="Calibri" panose="020F0502020204030204" pitchFamily="34" charset="0"/>
                <a:cs typeface="Times New Roman" panose="02020603050405020304" pitchFamily="18" charset="0"/>
              </a:rPr>
              <a:t> này </a:t>
            </a:r>
            <a:r>
              <a:rPr lang="en-US" dirty="0" err="1">
                <a:ea typeface="Calibri" panose="020F0502020204030204" pitchFamily="34" charset="0"/>
                <a:cs typeface="Times New Roman" panose="02020603050405020304" pitchFamily="18" charset="0"/>
              </a:rPr>
              <a:t>độc</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lập</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với</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cách</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thiết</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kế</a:t>
            </a:r>
            <a:r>
              <a:rPr lang="en-US" dirty="0">
                <a:ea typeface="Calibri" panose="020F0502020204030204" pitchFamily="34" charset="0"/>
                <a:cs typeface="Times New Roman" panose="02020603050405020304" pitchFamily="18" charset="0"/>
              </a:rPr>
              <a:t> cũng </a:t>
            </a:r>
            <a:r>
              <a:rPr lang="en-US" dirty="0" err="1">
                <a:ea typeface="Calibri" panose="020F0502020204030204" pitchFamily="34" charset="0"/>
                <a:cs typeface="Times New Roman" panose="02020603050405020304" pitchFamily="18" charset="0"/>
              </a:rPr>
              <a:t>như</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cài</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đặt</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giao</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diện</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Thông</a:t>
            </a:r>
            <a:r>
              <a:rPr lang="en-US" dirty="0">
                <a:ea typeface="Calibri" panose="020F0502020204030204" pitchFamily="34" charset="0"/>
                <a:cs typeface="Times New Roman" panose="02020603050405020304" pitchFamily="18" charset="0"/>
              </a:rPr>
              <a:t> tin </a:t>
            </a:r>
            <a:r>
              <a:rPr lang="en-US" dirty="0" err="1">
                <a:ea typeface="Calibri" panose="020F0502020204030204" pitchFamily="34" charset="0"/>
                <a:cs typeface="Times New Roman" panose="02020603050405020304" pitchFamily="18" charset="0"/>
              </a:rPr>
              <a:t>cho</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lớp</a:t>
            </a:r>
            <a:r>
              <a:rPr lang="en-US" dirty="0">
                <a:ea typeface="Calibri" panose="020F0502020204030204" pitchFamily="34" charset="0"/>
                <a:cs typeface="Times New Roman" panose="02020603050405020304" pitchFamily="18" charset="0"/>
              </a:rPr>
              <a:t> này </a:t>
            </a:r>
            <a:r>
              <a:rPr lang="en-US" dirty="0" err="1">
                <a:ea typeface="Calibri" panose="020F0502020204030204" pitchFamily="34" charset="0"/>
                <a:cs typeface="Times New Roman" panose="02020603050405020304" pitchFamily="18" charset="0"/>
              </a:rPr>
              <a:t>thực</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hiện</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các</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xử</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lý</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của</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mình</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được</a:t>
            </a:r>
            <a:r>
              <a:rPr lang="en-US" dirty="0">
                <a:ea typeface="Calibri" panose="020F0502020204030204" pitchFamily="34" charset="0"/>
                <a:cs typeface="Times New Roman" panose="02020603050405020304" pitchFamily="18" charset="0"/>
              </a:rPr>
              <a:t> lấy </a:t>
            </a:r>
            <a:r>
              <a:rPr lang="en-US" dirty="0" err="1">
                <a:ea typeface="Calibri" panose="020F0502020204030204" pitchFamily="34" charset="0"/>
                <a:cs typeface="Times New Roman" panose="02020603050405020304" pitchFamily="18" charset="0"/>
              </a:rPr>
              <a:t>từ</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lớp</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giao</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diện</a:t>
            </a:r>
            <a:r>
              <a:rPr lang="en-US" dirty="0">
                <a:ea typeface="Calibri" panose="020F0502020204030204" pitchFamily="34" charset="0"/>
                <a:cs typeface="Times New Roman" panose="02020603050405020304" pitchFamily="18" charset="0"/>
              </a:rPr>
              <a:t>.</a:t>
            </a:r>
          </a:p>
          <a:p>
            <a:pPr marL="342900" marR="0" lvl="0" indent="-342900">
              <a:lnSpc>
                <a:spcPct val="115000"/>
              </a:lnSpc>
              <a:spcBef>
                <a:spcPts val="0"/>
              </a:spcBef>
              <a:spcAft>
                <a:spcPts val="600"/>
              </a:spcAft>
              <a:buFont typeface="Symbol" panose="05050102010706020507" pitchFamily="18" charset="2"/>
              <a:buChar char=""/>
            </a:pPr>
            <a:r>
              <a:rPr lang="en-US" dirty="0" err="1">
                <a:ea typeface="Calibri" panose="020F0502020204030204" pitchFamily="34" charset="0"/>
                <a:cs typeface="Times New Roman" panose="02020603050405020304" pitchFamily="18" charset="0"/>
              </a:rPr>
              <a:t>Lớp</a:t>
            </a:r>
            <a:r>
              <a:rPr lang="en-US" dirty="0">
                <a:ea typeface="Calibri" panose="020F0502020204030204" pitchFamily="34" charset="0"/>
                <a:cs typeface="Times New Roman" panose="02020603050405020304" pitchFamily="18" charset="0"/>
              </a:rPr>
              <a:t> Data Access: </a:t>
            </a:r>
            <a:r>
              <a:rPr lang="en-US" dirty="0" err="1">
                <a:ea typeface="Calibri" panose="020F0502020204030204" pitchFamily="34" charset="0"/>
                <a:cs typeface="Times New Roman" panose="02020603050405020304" pitchFamily="18" charset="0"/>
              </a:rPr>
              <a:t>Lớp</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dữ</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liệu</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lớp</a:t>
            </a:r>
            <a:r>
              <a:rPr lang="en-US" dirty="0">
                <a:ea typeface="Calibri" panose="020F0502020204030204" pitchFamily="34" charset="0"/>
                <a:cs typeface="Times New Roman" panose="02020603050405020304" pitchFamily="18" charset="0"/>
              </a:rPr>
              <a:t> này chuyên </a:t>
            </a:r>
            <a:r>
              <a:rPr lang="en-US" dirty="0" err="1">
                <a:ea typeface="Calibri" panose="020F0502020204030204" pitchFamily="34" charset="0"/>
                <a:cs typeface="Times New Roman" panose="02020603050405020304" pitchFamily="18" charset="0"/>
              </a:rPr>
              <a:t>thực</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hiện</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các</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công</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việc</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liên</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quan</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đến</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lưu</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trữ</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và</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truy</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xuất</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dữ</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liệu</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của</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ứng</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dụng</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Dữ</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liệu</a:t>
            </a:r>
            <a:r>
              <a:rPr lang="en-US" dirty="0">
                <a:ea typeface="Calibri" panose="020F0502020204030204" pitchFamily="34" charset="0"/>
                <a:cs typeface="Times New Roman" panose="02020603050405020304" pitchFamily="18" charset="0"/>
              </a:rPr>
              <a:t> có </a:t>
            </a:r>
            <a:r>
              <a:rPr lang="en-US" dirty="0" err="1">
                <a:ea typeface="Calibri" panose="020F0502020204030204" pitchFamily="34" charset="0"/>
                <a:cs typeface="Times New Roman" panose="02020603050405020304" pitchFamily="18" charset="0"/>
              </a:rPr>
              <a:t>thể</a:t>
            </a:r>
            <a:r>
              <a:rPr lang="en-US" dirty="0">
                <a:ea typeface="Calibri" panose="020F0502020204030204" pitchFamily="34" charset="0"/>
                <a:cs typeface="Times New Roman" panose="02020603050405020304" pitchFamily="18" charset="0"/>
              </a:rPr>
              <a:t> lấy </a:t>
            </a:r>
            <a:r>
              <a:rPr lang="en-US" dirty="0" err="1">
                <a:ea typeface="Calibri" panose="020F0502020204030204" pitchFamily="34" charset="0"/>
                <a:cs typeface="Times New Roman" panose="02020603050405020304" pitchFamily="18" charset="0"/>
              </a:rPr>
              <a:t>từ</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cơ</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sở</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dữ</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liệu</a:t>
            </a:r>
            <a:r>
              <a:rPr lang="en-US" dirty="0">
                <a:ea typeface="Calibri" panose="020F0502020204030204" pitchFamily="34" charset="0"/>
                <a:cs typeface="Times New Roman" panose="02020603050405020304" pitchFamily="18" charset="0"/>
              </a:rPr>
              <a:t> (Access, SQL Server …) </a:t>
            </a:r>
            <a:r>
              <a:rPr lang="en-US" dirty="0" err="1">
                <a:ea typeface="Calibri" panose="020F0502020204030204" pitchFamily="34" charset="0"/>
                <a:cs typeface="Times New Roman" panose="02020603050405020304" pitchFamily="18" charset="0"/>
              </a:rPr>
              <a:t>hoặc</a:t>
            </a:r>
            <a:r>
              <a:rPr lang="en-US" dirty="0">
                <a:ea typeface="Calibri" panose="020F0502020204030204" pitchFamily="34" charset="0"/>
                <a:cs typeface="Times New Roman" panose="02020603050405020304" pitchFamily="18" charset="0"/>
              </a:rPr>
              <a:t> tập tin (text, binary, XML …).</a:t>
            </a:r>
          </a:p>
        </p:txBody>
      </p:sp>
      <p:sp>
        <p:nvSpPr>
          <p:cNvPr id="3" name="Slide Number Placeholder 2"/>
          <p:cNvSpPr>
            <a:spLocks noGrp="1"/>
          </p:cNvSpPr>
          <p:nvPr>
            <p:ph type="sldNum" sz="quarter" idx="11"/>
          </p:nvPr>
        </p:nvSpPr>
        <p:spPr/>
        <p:txBody>
          <a:bodyPr/>
          <a:lstStyle/>
          <a:p>
            <a:fld id="{8F77FC70-716C-40BF-B175-2B48BE74B56A}" type="slidenum">
              <a:rPr lang="en-US" smtClean="0">
                <a:solidFill>
                  <a:srgbClr val="000066"/>
                </a:solidFill>
              </a:rPr>
              <a:pPr/>
              <a:t>13</a:t>
            </a:fld>
            <a:endParaRPr lang="en-US">
              <a:solidFill>
                <a:srgbClr val="000066"/>
              </a:solidFill>
            </a:endParaRPr>
          </a:p>
        </p:txBody>
      </p:sp>
    </p:spTree>
    <p:extLst>
      <p:ext uri="{BB962C8B-B14F-4D97-AF65-F5344CB8AC3E}">
        <p14:creationId xmlns:p14="http://schemas.microsoft.com/office/powerpoint/2010/main" val="3012806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Giao diện</a:t>
            </a:r>
            <a:endParaRPr lang="vi-VN" dirty="0"/>
          </a:p>
        </p:txBody>
      </p:sp>
      <p:sp>
        <p:nvSpPr>
          <p:cNvPr id="5" name="TextBox 4"/>
          <p:cNvSpPr txBox="1"/>
          <p:nvPr/>
        </p:nvSpPr>
        <p:spPr>
          <a:xfrm>
            <a:off x="2590800" y="838200"/>
            <a:ext cx="3657600" cy="477054"/>
          </a:xfrm>
          <a:prstGeom prst="rect">
            <a:avLst/>
          </a:prstGeom>
          <a:noFill/>
        </p:spPr>
        <p:txBody>
          <a:bodyPr wrap="square" rtlCol="0">
            <a:spAutoFit/>
          </a:bodyPr>
          <a:lstStyle/>
          <a:p>
            <a:r>
              <a:rPr lang="en-US" sz="2500" dirty="0" smtClean="0"/>
              <a:t>Màn hình đăng nhập</a:t>
            </a:r>
            <a:endParaRPr lang="vi-VN" sz="25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752600"/>
            <a:ext cx="5389656" cy="3581400"/>
          </a:xfrm>
          <a:prstGeom prst="rect">
            <a:avLst/>
          </a:prstGeom>
        </p:spPr>
      </p:pic>
      <p:sp>
        <p:nvSpPr>
          <p:cNvPr id="3" name="Slide Number Placeholder 2"/>
          <p:cNvSpPr>
            <a:spLocks noGrp="1"/>
          </p:cNvSpPr>
          <p:nvPr>
            <p:ph type="sldNum" sz="quarter" idx="11"/>
          </p:nvPr>
        </p:nvSpPr>
        <p:spPr/>
        <p:txBody>
          <a:bodyPr/>
          <a:lstStyle/>
          <a:p>
            <a:fld id="{8F77FC70-716C-40BF-B175-2B48BE74B56A}" type="slidenum">
              <a:rPr lang="en-US" smtClean="0">
                <a:solidFill>
                  <a:srgbClr val="000066"/>
                </a:solidFill>
              </a:rPr>
              <a:pPr/>
              <a:t>14</a:t>
            </a:fld>
            <a:endParaRPr lang="en-US">
              <a:solidFill>
                <a:srgbClr val="000066"/>
              </a:solidFill>
            </a:endParaRPr>
          </a:p>
        </p:txBody>
      </p:sp>
    </p:spTree>
    <p:extLst>
      <p:ext uri="{BB962C8B-B14F-4D97-AF65-F5344CB8AC3E}">
        <p14:creationId xmlns:p14="http://schemas.microsoft.com/office/powerpoint/2010/main" val="659818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Giao diện</a:t>
            </a:r>
            <a:endParaRPr lang="vi-VN" dirty="0"/>
          </a:p>
        </p:txBody>
      </p:sp>
      <p:sp>
        <p:nvSpPr>
          <p:cNvPr id="5" name="TextBox 4"/>
          <p:cNvSpPr txBox="1"/>
          <p:nvPr/>
        </p:nvSpPr>
        <p:spPr>
          <a:xfrm>
            <a:off x="3200400" y="610611"/>
            <a:ext cx="3886200" cy="477054"/>
          </a:xfrm>
          <a:prstGeom prst="rect">
            <a:avLst/>
          </a:prstGeom>
          <a:noFill/>
        </p:spPr>
        <p:txBody>
          <a:bodyPr wrap="square" rtlCol="0">
            <a:spAutoFit/>
          </a:bodyPr>
          <a:lstStyle/>
          <a:p>
            <a:r>
              <a:rPr lang="en-US" sz="2500" dirty="0" smtClean="0"/>
              <a:t>Màn hình chính </a:t>
            </a:r>
            <a:endParaRPr lang="vi-VN" sz="25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99" y="1447800"/>
            <a:ext cx="8489829" cy="4191000"/>
          </a:xfrm>
          <a:prstGeom prst="rect">
            <a:avLst/>
          </a:prstGeom>
        </p:spPr>
      </p:pic>
      <p:sp>
        <p:nvSpPr>
          <p:cNvPr id="3" name="Slide Number Placeholder 2"/>
          <p:cNvSpPr>
            <a:spLocks noGrp="1"/>
          </p:cNvSpPr>
          <p:nvPr>
            <p:ph type="sldNum" sz="quarter" idx="11"/>
          </p:nvPr>
        </p:nvSpPr>
        <p:spPr/>
        <p:txBody>
          <a:bodyPr/>
          <a:lstStyle/>
          <a:p>
            <a:fld id="{8F77FC70-716C-40BF-B175-2B48BE74B56A}" type="slidenum">
              <a:rPr lang="en-US" smtClean="0">
                <a:solidFill>
                  <a:srgbClr val="000066"/>
                </a:solidFill>
              </a:rPr>
              <a:pPr/>
              <a:t>15</a:t>
            </a:fld>
            <a:endParaRPr lang="en-US">
              <a:solidFill>
                <a:srgbClr val="000066"/>
              </a:solidFill>
            </a:endParaRPr>
          </a:p>
        </p:txBody>
      </p:sp>
    </p:spTree>
    <p:extLst>
      <p:ext uri="{BB962C8B-B14F-4D97-AF65-F5344CB8AC3E}">
        <p14:creationId xmlns:p14="http://schemas.microsoft.com/office/powerpoint/2010/main" val="3962639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Kết luận</a:t>
            </a:r>
            <a:endParaRPr lang="vi-VN" dirty="0"/>
          </a:p>
        </p:txBody>
      </p:sp>
      <p:sp>
        <p:nvSpPr>
          <p:cNvPr id="5" name="TextBox 4"/>
          <p:cNvSpPr txBox="1"/>
          <p:nvPr/>
        </p:nvSpPr>
        <p:spPr>
          <a:xfrm>
            <a:off x="2819400" y="589829"/>
            <a:ext cx="3417888" cy="477054"/>
          </a:xfrm>
          <a:prstGeom prst="rect">
            <a:avLst/>
          </a:prstGeom>
          <a:noFill/>
        </p:spPr>
        <p:txBody>
          <a:bodyPr wrap="square" rtlCol="0">
            <a:spAutoFit/>
          </a:bodyPr>
          <a:lstStyle/>
          <a:p>
            <a:r>
              <a:rPr lang="en-US" sz="2500" dirty="0" smtClean="0"/>
              <a:t>Kết quả đạt được</a:t>
            </a:r>
            <a:endParaRPr lang="vi-VN" sz="2500" dirty="0"/>
          </a:p>
        </p:txBody>
      </p:sp>
      <p:sp>
        <p:nvSpPr>
          <p:cNvPr id="6" name="Rectangle 5"/>
          <p:cNvSpPr/>
          <p:nvPr/>
        </p:nvSpPr>
        <p:spPr>
          <a:xfrm>
            <a:off x="542925" y="1208893"/>
            <a:ext cx="8305800" cy="4151136"/>
          </a:xfrm>
          <a:prstGeom prst="rect">
            <a:avLst/>
          </a:prstGeom>
        </p:spPr>
        <p:txBody>
          <a:bodyPr wrap="square">
            <a:spAutoFit/>
          </a:bodyPr>
          <a:lstStyle/>
          <a:p>
            <a:pPr marL="342900" lvl="0" indent="-342900">
              <a:lnSpc>
                <a:spcPct val="115000"/>
              </a:lnSpc>
              <a:spcAft>
                <a:spcPts val="0"/>
              </a:spcAft>
              <a:buFont typeface="Times New Roman" panose="02020603050405020304" pitchFamily="18" charset="0"/>
              <a:buChar char="-"/>
            </a:pPr>
            <a:r>
              <a:rPr lang="fr-FR" sz="2500" dirty="0">
                <a:latin typeface="Times New Roman" panose="02020603050405020304" pitchFamily="18" charset="0"/>
                <a:ea typeface="Times New Roman" panose="02020603050405020304" pitchFamily="18" charset="0"/>
              </a:rPr>
              <a:t>Hiểu rõ quy trình quản lý hộ khẩu</a:t>
            </a:r>
            <a:endParaRPr lang="vi-VN" sz="2500" dirty="0">
              <a:latin typeface="Times New Roman" panose="02020603050405020304" pitchFamily="18" charset="0"/>
              <a:ea typeface="Times New Roman" panose="02020603050405020304" pitchFamily="18" charset="0"/>
            </a:endParaRPr>
          </a:p>
          <a:p>
            <a:pPr marL="342900" lvl="0" indent="-342900">
              <a:lnSpc>
                <a:spcPct val="115000"/>
              </a:lnSpc>
              <a:spcAft>
                <a:spcPts val="0"/>
              </a:spcAft>
              <a:buFont typeface="Times New Roman" panose="02020603050405020304" pitchFamily="18" charset="0"/>
              <a:buChar char="-"/>
            </a:pPr>
            <a:r>
              <a:rPr lang="fr-FR" sz="2500" dirty="0">
                <a:latin typeface="Times New Roman" panose="02020603050405020304" pitchFamily="18" charset="0"/>
                <a:ea typeface="Times New Roman" panose="02020603050405020304" pitchFamily="18" charset="0"/>
              </a:rPr>
              <a:t>Xây dựng thành công ứng dụng quản lý hộ khẩu đáp ứng nhu cầu đặt ra của công việc quản lý hộ khẩu ở cấp xã phường.</a:t>
            </a:r>
            <a:endParaRPr lang="vi-VN" sz="2500" dirty="0">
              <a:latin typeface="Times New Roman" panose="02020603050405020304" pitchFamily="18" charset="0"/>
              <a:ea typeface="Times New Roman" panose="02020603050405020304" pitchFamily="18" charset="0"/>
            </a:endParaRPr>
          </a:p>
          <a:p>
            <a:pPr marL="342900" lvl="0" indent="-342900">
              <a:lnSpc>
                <a:spcPct val="115000"/>
              </a:lnSpc>
              <a:spcAft>
                <a:spcPts val="0"/>
              </a:spcAft>
              <a:buFont typeface="Times New Roman" panose="02020603050405020304" pitchFamily="18" charset="0"/>
              <a:buChar char="-"/>
            </a:pPr>
            <a:r>
              <a:rPr lang="fr-FR" sz="2500" dirty="0">
                <a:latin typeface="Times New Roman" panose="02020603050405020304" pitchFamily="18" charset="0"/>
                <a:ea typeface="Times New Roman" panose="02020603050405020304" pitchFamily="18" charset="0"/>
              </a:rPr>
              <a:t>Giao diện của chương trình thân thiện, dễ sử dụng,</a:t>
            </a:r>
            <a:endParaRPr lang="vi-VN" sz="2500" dirty="0">
              <a:latin typeface="Times New Roman" panose="02020603050405020304" pitchFamily="18" charset="0"/>
              <a:ea typeface="Times New Roman" panose="02020603050405020304" pitchFamily="18" charset="0"/>
            </a:endParaRPr>
          </a:p>
          <a:p>
            <a:pPr marL="342900" lvl="0" indent="-342900">
              <a:lnSpc>
                <a:spcPct val="115000"/>
              </a:lnSpc>
              <a:spcAft>
                <a:spcPts val="600"/>
              </a:spcAft>
              <a:buFont typeface="Times New Roman" panose="02020603050405020304" pitchFamily="18" charset="0"/>
              <a:buChar char="-"/>
            </a:pPr>
            <a:r>
              <a:rPr lang="fr-FR" sz="2500" dirty="0">
                <a:latin typeface="Times New Roman" panose="02020603050405020304" pitchFamily="18" charset="0"/>
                <a:ea typeface="Times New Roman" panose="02020603050405020304" pitchFamily="18" charset="0"/>
              </a:rPr>
              <a:t>Thực hiện kiểm thử phần mềm ở mức độ lập </a:t>
            </a:r>
            <a:r>
              <a:rPr lang="fr-FR" sz="2500" dirty="0" smtClean="0">
                <a:latin typeface="Times New Roman" panose="02020603050405020304" pitchFamily="18" charset="0"/>
                <a:ea typeface="Times New Roman" panose="02020603050405020304" pitchFamily="18" charset="0"/>
              </a:rPr>
              <a:t>trình.</a:t>
            </a:r>
            <a:endParaRPr lang="en-US" sz="2500" dirty="0" smtClean="0">
              <a:latin typeface="Times New Roman" panose="02020603050405020304" pitchFamily="18" charset="0"/>
              <a:ea typeface="Times New Roman" panose="02020603050405020304" pitchFamily="18" charset="0"/>
            </a:endParaRPr>
          </a:p>
          <a:p>
            <a:pPr marL="342900" lvl="0" indent="-342900">
              <a:lnSpc>
                <a:spcPct val="115000"/>
              </a:lnSpc>
              <a:spcAft>
                <a:spcPts val="600"/>
              </a:spcAft>
              <a:buFont typeface="Times New Roman" panose="02020603050405020304" pitchFamily="18" charset="0"/>
              <a:buChar char="-"/>
            </a:pPr>
            <a:r>
              <a:rPr lang="fr-FR" sz="2500" dirty="0" smtClean="0">
                <a:latin typeface="Times New Roman" panose="02020603050405020304" pitchFamily="18" charset="0"/>
                <a:ea typeface="Calibri" panose="020F0502020204030204" pitchFamily="34" charset="0"/>
              </a:rPr>
              <a:t>Hiểu </a:t>
            </a:r>
            <a:r>
              <a:rPr lang="fr-FR" sz="2500" dirty="0">
                <a:latin typeface="Times New Roman" panose="02020603050405020304" pitchFamily="18" charset="0"/>
                <a:ea typeface="Calibri" panose="020F0502020204030204" pitchFamily="34" charset="0"/>
              </a:rPr>
              <a:t>và nắm được các kiến thức về mô hình 3 lớp, .Net C#, dvexpress, ngôn ngữ mô hình hóa hướng đối tượng UML, hệ quản trị csdl MySQL</a:t>
            </a:r>
            <a:endParaRPr lang="vi-VN" sz="2500" dirty="0"/>
          </a:p>
        </p:txBody>
      </p:sp>
      <p:sp>
        <p:nvSpPr>
          <p:cNvPr id="3" name="Slide Number Placeholder 2"/>
          <p:cNvSpPr>
            <a:spLocks noGrp="1"/>
          </p:cNvSpPr>
          <p:nvPr>
            <p:ph type="sldNum" sz="quarter" idx="11"/>
          </p:nvPr>
        </p:nvSpPr>
        <p:spPr/>
        <p:txBody>
          <a:bodyPr/>
          <a:lstStyle/>
          <a:p>
            <a:fld id="{8F77FC70-716C-40BF-B175-2B48BE74B56A}" type="slidenum">
              <a:rPr lang="en-US" smtClean="0">
                <a:solidFill>
                  <a:srgbClr val="000066"/>
                </a:solidFill>
              </a:rPr>
              <a:pPr/>
              <a:t>16</a:t>
            </a:fld>
            <a:endParaRPr lang="en-US">
              <a:solidFill>
                <a:srgbClr val="000066"/>
              </a:solidFill>
            </a:endParaRPr>
          </a:p>
        </p:txBody>
      </p:sp>
    </p:spTree>
    <p:extLst>
      <p:ext uri="{BB962C8B-B14F-4D97-AF65-F5344CB8AC3E}">
        <p14:creationId xmlns:p14="http://schemas.microsoft.com/office/powerpoint/2010/main" val="22941680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Hướng phát triển</a:t>
            </a:r>
            <a:endParaRPr lang="vi-VN" dirty="0"/>
          </a:p>
        </p:txBody>
      </p:sp>
      <p:sp>
        <p:nvSpPr>
          <p:cNvPr id="5" name="Rectangle 4"/>
          <p:cNvSpPr/>
          <p:nvPr/>
        </p:nvSpPr>
        <p:spPr>
          <a:xfrm>
            <a:off x="1063408" y="990600"/>
            <a:ext cx="7623392" cy="3683060"/>
          </a:xfrm>
          <a:prstGeom prst="rect">
            <a:avLst/>
          </a:prstGeom>
        </p:spPr>
        <p:txBody>
          <a:bodyPr wrap="square">
            <a:spAutoFit/>
          </a:bodyPr>
          <a:lstStyle/>
          <a:p>
            <a:pPr marL="182880" algn="just">
              <a:lnSpc>
                <a:spcPct val="150000"/>
              </a:lnSpc>
              <a:spcAft>
                <a:spcPts val="1000"/>
              </a:spcAft>
            </a:pPr>
            <a:r>
              <a:rPr lang="fr-FR" sz="2500" dirty="0">
                <a:latin typeface="Times New Roman" panose="02020603050405020304" pitchFamily="18" charset="0"/>
                <a:ea typeface="Calibri" panose="020F0502020204030204" pitchFamily="34" charset="0"/>
              </a:rPr>
              <a:t>Đề tài quản lý Quản lý hộ khẩu khá phổ biến và có khả năng cao trong việc đưa vào ứng dụng thực tiễn. </a:t>
            </a:r>
          </a:p>
          <a:p>
            <a:pPr marL="182880" algn="just">
              <a:lnSpc>
                <a:spcPct val="150000"/>
              </a:lnSpc>
              <a:spcAft>
                <a:spcPts val="1000"/>
              </a:spcAft>
            </a:pPr>
            <a:r>
              <a:rPr lang="fr-FR" sz="2500" dirty="0" smtClean="0">
                <a:latin typeface="Times New Roman" panose="02020603050405020304" pitchFamily="18" charset="0"/>
                <a:ea typeface="Calibri" panose="020F0502020204030204" pitchFamily="34" charset="0"/>
              </a:rPr>
              <a:t>Thêm </a:t>
            </a:r>
            <a:r>
              <a:rPr lang="fr-FR" sz="2500" dirty="0">
                <a:latin typeface="Times New Roman" panose="02020603050405020304" pitchFamily="18" charset="0"/>
                <a:ea typeface="Calibri" panose="020F0502020204030204" pitchFamily="34" charset="0"/>
              </a:rPr>
              <a:t>chức năng kết nối cơ sở dữ liệu qua mạng </a:t>
            </a:r>
            <a:r>
              <a:rPr lang="fr-FR" sz="2500" dirty="0" smtClean="0">
                <a:latin typeface="Times New Roman" panose="02020603050405020304" pitchFamily="18" charset="0"/>
                <a:ea typeface="Calibri" panose="020F0502020204030204" pitchFamily="34" charset="0"/>
              </a:rPr>
              <a:t>internet. Mở </a:t>
            </a:r>
            <a:r>
              <a:rPr lang="fr-FR" sz="2500" dirty="0">
                <a:latin typeface="Times New Roman" panose="02020603050405020304" pitchFamily="18" charset="0"/>
                <a:ea typeface="Calibri" panose="020F0502020204030204" pitchFamily="34" charset="0"/>
              </a:rPr>
              <a:t>rộng phạm vi của dự án này </a:t>
            </a:r>
            <a:r>
              <a:rPr lang="fr-FR" sz="2500" dirty="0" smtClean="0">
                <a:latin typeface="Times New Roman" panose="02020603050405020304" pitchFamily="18" charset="0"/>
                <a:ea typeface="Calibri" panose="020F0502020204030204" pitchFamily="34" charset="0"/>
              </a:rPr>
              <a:t>, đồng </a:t>
            </a:r>
            <a:r>
              <a:rPr lang="fr-FR" sz="2500" dirty="0">
                <a:latin typeface="Times New Roman" panose="02020603050405020304" pitchFamily="18" charset="0"/>
                <a:ea typeface="Calibri" panose="020F0502020204030204" pitchFamily="34" charset="0"/>
              </a:rPr>
              <a:t>bộ cơ sở dữ </a:t>
            </a:r>
            <a:r>
              <a:rPr lang="fr-FR" sz="2500" dirty="0" smtClean="0">
                <a:latin typeface="Times New Roman" panose="02020603050405020304" pitchFamily="18" charset="0"/>
                <a:ea typeface="Calibri" panose="020F0502020204030204" pitchFamily="34" charset="0"/>
              </a:rPr>
              <a:t>liệu để </a:t>
            </a:r>
            <a:r>
              <a:rPr lang="fr-FR" sz="2500" dirty="0">
                <a:latin typeface="Times New Roman" panose="02020603050405020304" pitchFamily="18" charset="0"/>
                <a:ea typeface="Calibri" panose="020F0502020204030204" pitchFamily="34" charset="0"/>
              </a:rPr>
              <a:t>triển khai trên phạm </a:t>
            </a:r>
            <a:r>
              <a:rPr lang="fr-FR" sz="2500" dirty="0" smtClean="0">
                <a:latin typeface="Times New Roman" panose="02020603050405020304" pitchFamily="18" charset="0"/>
                <a:ea typeface="Calibri" panose="020F0502020204030204" pitchFamily="34" charset="0"/>
              </a:rPr>
              <a:t>vi </a:t>
            </a:r>
            <a:r>
              <a:rPr lang="fr-FR" sz="2500" dirty="0">
                <a:latin typeface="Times New Roman" panose="02020603050405020304" pitchFamily="18" charset="0"/>
                <a:ea typeface="Calibri" panose="020F0502020204030204" pitchFamily="34" charset="0"/>
              </a:rPr>
              <a:t>rộng hơn, không chỉ áp dụng tại một xã phường.</a:t>
            </a:r>
            <a:endParaRPr lang="vi-VN" sz="2500" dirty="0">
              <a:latin typeface="Times New Roman" panose="02020603050405020304" pitchFamily="18" charset="0"/>
              <a:ea typeface="Calibri" panose="020F0502020204030204" pitchFamily="34" charset="0"/>
            </a:endParaRPr>
          </a:p>
        </p:txBody>
      </p:sp>
      <p:sp>
        <p:nvSpPr>
          <p:cNvPr id="3" name="Slide Number Placeholder 2"/>
          <p:cNvSpPr>
            <a:spLocks noGrp="1"/>
          </p:cNvSpPr>
          <p:nvPr>
            <p:ph type="sldNum" sz="quarter" idx="11"/>
          </p:nvPr>
        </p:nvSpPr>
        <p:spPr/>
        <p:txBody>
          <a:bodyPr/>
          <a:lstStyle/>
          <a:p>
            <a:fld id="{8F77FC70-716C-40BF-B175-2B48BE74B56A}" type="slidenum">
              <a:rPr lang="en-US" smtClean="0">
                <a:solidFill>
                  <a:srgbClr val="000066"/>
                </a:solidFill>
              </a:rPr>
              <a:pPr/>
              <a:t>17</a:t>
            </a:fld>
            <a:endParaRPr lang="en-US">
              <a:solidFill>
                <a:srgbClr val="000066"/>
              </a:solidFill>
            </a:endParaRPr>
          </a:p>
        </p:txBody>
      </p:sp>
    </p:spTree>
    <p:extLst>
      <p:ext uri="{BB962C8B-B14F-4D97-AF65-F5344CB8AC3E}">
        <p14:creationId xmlns:p14="http://schemas.microsoft.com/office/powerpoint/2010/main" val="858749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WordArt 5"/>
          <p:cNvSpPr>
            <a:spLocks noChangeArrowheads="1" noChangeShapeType="1" noTextEdit="1"/>
          </p:cNvSpPr>
          <p:nvPr/>
        </p:nvSpPr>
        <p:spPr bwMode="gray">
          <a:xfrm>
            <a:off x="2051050" y="2777835"/>
            <a:ext cx="5092700" cy="717550"/>
          </a:xfrm>
          <a:prstGeom prst="rect">
            <a:avLst/>
          </a:prstGeom>
        </p:spPr>
        <p:txBody>
          <a:bodyPr wrap="none" fromWordArt="1">
            <a:prstTxWarp prst="textDeflate">
              <a:avLst>
                <a:gd name="adj" fmla="val 0"/>
              </a:avLst>
            </a:prstTxWarp>
            <a:scene3d>
              <a:camera prst="orthographicFront"/>
              <a:lightRig rig="threePt" dir="t"/>
            </a:scene3d>
            <a:sp3d extrusionH="57150">
              <a:bevelT w="38100" h="38100"/>
            </a:sp3d>
          </a:bodyPr>
          <a:lstStyle/>
          <a:p>
            <a:pPr algn="ctr" fontAlgn="base">
              <a:spcBef>
                <a:spcPct val="0"/>
              </a:spcBef>
              <a:spcAft>
                <a:spcPct val="0"/>
              </a:spcAft>
            </a:pPr>
            <a:r>
              <a:rPr lang="en-US" sz="3600" b="1" kern="10" dirty="0" smtClean="0">
                <a:ln w="19050">
                  <a:solidFill>
                    <a:srgbClr val="FFFFFF"/>
                  </a:solidFill>
                  <a:round/>
                  <a:headEnd/>
                  <a:tailEnd/>
                </a:ln>
                <a:gradFill rotWithShape="1">
                  <a:gsLst>
                    <a:gs pos="0">
                      <a:srgbClr val="35BBE5"/>
                    </a:gs>
                    <a:gs pos="50000">
                      <a:srgbClr val="35BBE5">
                        <a:gamma/>
                        <a:tint val="0"/>
                        <a:invGamma/>
                      </a:srgbClr>
                    </a:gs>
                    <a:gs pos="100000">
                      <a:srgbClr val="35BBE5"/>
                    </a:gs>
                  </a:gsLst>
                  <a:lin ang="0" scaled="1"/>
                </a:gradFill>
                <a:effectLst>
                  <a:outerShdw dist="63500" dir="2212194" algn="ctr" rotWithShape="0">
                    <a:srgbClr val="868686">
                      <a:alpha val="50000"/>
                    </a:srgbClr>
                  </a:outerShdw>
                </a:effectLst>
                <a:latin typeface="Arial"/>
                <a:cs typeface="Arial"/>
              </a:rPr>
              <a:t>Thanks for watching!</a:t>
            </a:r>
            <a:endParaRPr lang="en-US" sz="3600" b="1" kern="10" dirty="0">
              <a:ln w="19050">
                <a:solidFill>
                  <a:srgbClr val="FFFFFF"/>
                </a:solidFill>
                <a:round/>
                <a:headEnd/>
                <a:tailEnd/>
              </a:ln>
              <a:gradFill rotWithShape="1">
                <a:gsLst>
                  <a:gs pos="0">
                    <a:srgbClr val="35BBE5"/>
                  </a:gs>
                  <a:gs pos="50000">
                    <a:srgbClr val="35BBE5">
                      <a:gamma/>
                      <a:tint val="0"/>
                      <a:invGamma/>
                    </a:srgbClr>
                  </a:gs>
                  <a:gs pos="100000">
                    <a:srgbClr val="35BBE5"/>
                  </a:gs>
                </a:gsLst>
                <a:lin ang="0" scaled="1"/>
              </a:gradFill>
              <a:effectLst>
                <a:outerShdw dist="63500" dir="2212194" algn="ctr" rotWithShape="0">
                  <a:srgbClr val="868686">
                    <a:alpha val="50000"/>
                  </a:srgbClr>
                </a:outerShdw>
              </a:effectLst>
              <a:latin typeface="Arial"/>
              <a:cs typeface="Arial"/>
            </a:endParaRPr>
          </a:p>
        </p:txBody>
      </p:sp>
    </p:spTree>
    <p:extLst>
      <p:ext uri="{BB962C8B-B14F-4D97-AF65-F5344CB8AC3E}">
        <p14:creationId xmlns:p14="http://schemas.microsoft.com/office/powerpoint/2010/main" val="2949594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8069"/>
                                        </p:tgtEl>
                                        <p:attrNameLst>
                                          <p:attrName>style.visibility</p:attrName>
                                        </p:attrNameLst>
                                      </p:cBhvr>
                                      <p:to>
                                        <p:strVal val="visible"/>
                                      </p:to>
                                    </p:set>
                                    <p:anim calcmode="lin" valueType="num">
                                      <p:cBhvr>
                                        <p:cTn id="7" dur="500" fill="hold"/>
                                        <p:tgtEl>
                                          <p:spTgt spid="88069"/>
                                        </p:tgtEl>
                                        <p:attrNameLst>
                                          <p:attrName>ppt_w</p:attrName>
                                        </p:attrNameLst>
                                      </p:cBhvr>
                                      <p:tavLst>
                                        <p:tav tm="0">
                                          <p:val>
                                            <p:fltVal val="0"/>
                                          </p:val>
                                        </p:tav>
                                        <p:tav tm="100000">
                                          <p:val>
                                            <p:strVal val="#ppt_w"/>
                                          </p:val>
                                        </p:tav>
                                      </p:tavLst>
                                    </p:anim>
                                    <p:anim calcmode="lin" valueType="num">
                                      <p:cBhvr>
                                        <p:cTn id="8" dur="500" fill="hold"/>
                                        <p:tgtEl>
                                          <p:spTgt spid="88069"/>
                                        </p:tgtEl>
                                        <p:attrNameLst>
                                          <p:attrName>ppt_h</p:attrName>
                                        </p:attrNameLst>
                                      </p:cBhvr>
                                      <p:tavLst>
                                        <p:tav tm="0">
                                          <p:val>
                                            <p:fltVal val="0"/>
                                          </p:val>
                                        </p:tav>
                                        <p:tav tm="100000">
                                          <p:val>
                                            <p:strVal val="#ppt_h"/>
                                          </p:val>
                                        </p:tav>
                                      </p:tavLst>
                                    </p:anim>
                                    <p:animEffect transition="in" filter="fade">
                                      <p:cBhvr>
                                        <p:cTn id="9" dur="500"/>
                                        <p:tgtEl>
                                          <p:spTgt spid="88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a:t>Nội dung</a:t>
            </a:r>
            <a:endParaRPr lang="en-US" dirty="0">
              <a:solidFill>
                <a:schemeClr val="accent1"/>
              </a:solidFill>
            </a:endParaRPr>
          </a:p>
        </p:txBody>
      </p:sp>
      <p:grpSp>
        <p:nvGrpSpPr>
          <p:cNvPr id="89173" name="Group 85"/>
          <p:cNvGrpSpPr>
            <a:grpSpLocks/>
          </p:cNvGrpSpPr>
          <p:nvPr/>
        </p:nvGrpSpPr>
        <p:grpSpPr bwMode="auto">
          <a:xfrm>
            <a:off x="1847818" y="2435274"/>
            <a:ext cx="5172075" cy="741363"/>
            <a:chOff x="1728" y="4147"/>
            <a:chExt cx="4560" cy="653"/>
          </a:xfrm>
        </p:grpSpPr>
        <p:sp>
          <p:nvSpPr>
            <p:cNvPr id="89165" name="AutoShape 77"/>
            <p:cNvSpPr>
              <a:spLocks noChangeArrowheads="1"/>
            </p:cNvSpPr>
            <p:nvPr/>
          </p:nvSpPr>
          <p:spPr bwMode="gray">
            <a:xfrm>
              <a:off x="2096" y="4260"/>
              <a:ext cx="4192" cy="436"/>
            </a:xfrm>
            <a:prstGeom prst="roundRect">
              <a:avLst>
                <a:gd name="adj" fmla="val 16667"/>
              </a:avLst>
            </a:prstGeom>
            <a:solidFill>
              <a:schemeClr val="fo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89166" name="AutoShape 78"/>
            <p:cNvSpPr>
              <a:spLocks noChangeArrowheads="1"/>
            </p:cNvSpPr>
            <p:nvPr/>
          </p:nvSpPr>
          <p:spPr bwMode="gray">
            <a:xfrm>
              <a:off x="1728" y="4147"/>
              <a:ext cx="662" cy="653"/>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89167" name="Text Box 79"/>
            <p:cNvSpPr txBox="1">
              <a:spLocks noChangeArrowheads="1"/>
            </p:cNvSpPr>
            <p:nvPr/>
          </p:nvSpPr>
          <p:spPr bwMode="gray">
            <a:xfrm>
              <a:off x="2292" y="4313"/>
              <a:ext cx="3310" cy="30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b="1" dirty="0" smtClean="0">
                  <a:solidFill>
                    <a:srgbClr val="FFFFFF"/>
                  </a:solidFill>
                </a:rPr>
                <a:t>Phân tích</a:t>
              </a:r>
              <a:endParaRPr lang="en-US" b="1" dirty="0">
                <a:solidFill>
                  <a:srgbClr val="FFFFFF"/>
                </a:solidFill>
              </a:endParaRPr>
            </a:p>
          </p:txBody>
        </p:sp>
        <p:sp>
          <p:nvSpPr>
            <p:cNvPr id="89172" name="Text Box 84"/>
            <p:cNvSpPr txBox="1">
              <a:spLocks noChangeArrowheads="1"/>
            </p:cNvSpPr>
            <p:nvPr/>
          </p:nvSpPr>
          <p:spPr bwMode="gray">
            <a:xfrm>
              <a:off x="1912" y="4272"/>
              <a:ext cx="273"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dirty="0">
                  <a:solidFill>
                    <a:srgbClr val="FFFFFF"/>
                  </a:solidFill>
                </a:rPr>
                <a:t>3</a:t>
              </a:r>
            </a:p>
          </p:txBody>
        </p:sp>
      </p:grpSp>
      <p:grpSp>
        <p:nvGrpSpPr>
          <p:cNvPr id="23" name="Group 85"/>
          <p:cNvGrpSpPr>
            <a:grpSpLocks/>
          </p:cNvGrpSpPr>
          <p:nvPr/>
        </p:nvGrpSpPr>
        <p:grpSpPr bwMode="auto">
          <a:xfrm>
            <a:off x="1847818" y="3236809"/>
            <a:ext cx="5172075" cy="741363"/>
            <a:chOff x="1728" y="4147"/>
            <a:chExt cx="4560" cy="653"/>
          </a:xfrm>
        </p:grpSpPr>
        <p:sp>
          <p:nvSpPr>
            <p:cNvPr id="24" name="AutoShape 77"/>
            <p:cNvSpPr>
              <a:spLocks noChangeArrowheads="1"/>
            </p:cNvSpPr>
            <p:nvPr/>
          </p:nvSpPr>
          <p:spPr bwMode="gray">
            <a:xfrm>
              <a:off x="2096" y="4260"/>
              <a:ext cx="4192" cy="436"/>
            </a:xfrm>
            <a:prstGeom prst="roundRect">
              <a:avLst>
                <a:gd name="adj" fmla="val 16667"/>
              </a:avLst>
            </a:prstGeom>
            <a:solidFill>
              <a:schemeClr val="fo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25" name="AutoShape 78"/>
            <p:cNvSpPr>
              <a:spLocks noChangeArrowheads="1"/>
            </p:cNvSpPr>
            <p:nvPr/>
          </p:nvSpPr>
          <p:spPr bwMode="gray">
            <a:xfrm>
              <a:off x="1728" y="4147"/>
              <a:ext cx="662" cy="653"/>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26" name="Text Box 79"/>
            <p:cNvSpPr txBox="1">
              <a:spLocks noChangeArrowheads="1"/>
            </p:cNvSpPr>
            <p:nvPr/>
          </p:nvSpPr>
          <p:spPr bwMode="gray">
            <a:xfrm>
              <a:off x="2316" y="4313"/>
              <a:ext cx="3310" cy="30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b="1" dirty="0" smtClean="0">
                  <a:solidFill>
                    <a:srgbClr val="FFFFFF"/>
                  </a:solidFill>
                </a:rPr>
                <a:t>Thiết kế dữ liệu</a:t>
              </a:r>
              <a:endParaRPr lang="en-US" b="1" dirty="0">
                <a:solidFill>
                  <a:srgbClr val="FFFFFF"/>
                </a:solidFill>
              </a:endParaRPr>
            </a:p>
          </p:txBody>
        </p:sp>
        <p:sp>
          <p:nvSpPr>
            <p:cNvPr id="27" name="Text Box 84"/>
            <p:cNvSpPr txBox="1">
              <a:spLocks noChangeArrowheads="1"/>
            </p:cNvSpPr>
            <p:nvPr/>
          </p:nvSpPr>
          <p:spPr bwMode="gray">
            <a:xfrm>
              <a:off x="1912" y="4272"/>
              <a:ext cx="273"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dirty="0">
                  <a:solidFill>
                    <a:srgbClr val="FFFFFF"/>
                  </a:solidFill>
                </a:rPr>
                <a:t>5</a:t>
              </a:r>
            </a:p>
          </p:txBody>
        </p:sp>
      </p:grpSp>
      <p:grpSp>
        <p:nvGrpSpPr>
          <p:cNvPr id="28" name="Group 85"/>
          <p:cNvGrpSpPr>
            <a:grpSpLocks/>
          </p:cNvGrpSpPr>
          <p:nvPr/>
        </p:nvGrpSpPr>
        <p:grpSpPr bwMode="auto">
          <a:xfrm>
            <a:off x="1847818" y="4761606"/>
            <a:ext cx="5172075" cy="741363"/>
            <a:chOff x="1728" y="4147"/>
            <a:chExt cx="4560" cy="653"/>
          </a:xfrm>
        </p:grpSpPr>
        <p:sp>
          <p:nvSpPr>
            <p:cNvPr id="29" name="AutoShape 77"/>
            <p:cNvSpPr>
              <a:spLocks noChangeArrowheads="1"/>
            </p:cNvSpPr>
            <p:nvPr/>
          </p:nvSpPr>
          <p:spPr bwMode="gray">
            <a:xfrm>
              <a:off x="2096" y="4260"/>
              <a:ext cx="4192" cy="436"/>
            </a:xfrm>
            <a:prstGeom prst="roundRect">
              <a:avLst>
                <a:gd name="adj" fmla="val 16667"/>
              </a:avLst>
            </a:prstGeom>
            <a:solidFill>
              <a:schemeClr val="fo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30" name="AutoShape 78"/>
            <p:cNvSpPr>
              <a:spLocks noChangeArrowheads="1"/>
            </p:cNvSpPr>
            <p:nvPr/>
          </p:nvSpPr>
          <p:spPr bwMode="gray">
            <a:xfrm>
              <a:off x="1728" y="4147"/>
              <a:ext cx="662" cy="653"/>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31" name="Text Box 79"/>
            <p:cNvSpPr txBox="1">
              <a:spLocks noChangeArrowheads="1"/>
            </p:cNvSpPr>
            <p:nvPr/>
          </p:nvSpPr>
          <p:spPr bwMode="gray">
            <a:xfrm>
              <a:off x="2316" y="4313"/>
              <a:ext cx="3310" cy="30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b="1" dirty="0" smtClean="0">
                  <a:solidFill>
                    <a:srgbClr val="FFFFFF"/>
                  </a:solidFill>
                </a:rPr>
                <a:t>Giao diện</a:t>
              </a:r>
              <a:endParaRPr lang="en-US" b="1" dirty="0">
                <a:solidFill>
                  <a:srgbClr val="FFFFFF"/>
                </a:solidFill>
              </a:endParaRPr>
            </a:p>
          </p:txBody>
        </p:sp>
        <p:sp>
          <p:nvSpPr>
            <p:cNvPr id="32" name="Text Box 84"/>
            <p:cNvSpPr txBox="1">
              <a:spLocks noChangeArrowheads="1"/>
            </p:cNvSpPr>
            <p:nvPr/>
          </p:nvSpPr>
          <p:spPr bwMode="gray">
            <a:xfrm>
              <a:off x="1912" y="4272"/>
              <a:ext cx="273"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dirty="0">
                  <a:solidFill>
                    <a:srgbClr val="FFFFFF"/>
                  </a:solidFill>
                </a:rPr>
                <a:t>7</a:t>
              </a:r>
            </a:p>
          </p:txBody>
        </p:sp>
      </p:grpSp>
      <p:grpSp>
        <p:nvGrpSpPr>
          <p:cNvPr id="33" name="Group 85"/>
          <p:cNvGrpSpPr>
            <a:grpSpLocks/>
          </p:cNvGrpSpPr>
          <p:nvPr/>
        </p:nvGrpSpPr>
        <p:grpSpPr bwMode="auto">
          <a:xfrm>
            <a:off x="1847818" y="5511921"/>
            <a:ext cx="5172075" cy="741363"/>
            <a:chOff x="1728" y="4147"/>
            <a:chExt cx="4560" cy="653"/>
          </a:xfrm>
        </p:grpSpPr>
        <p:sp>
          <p:nvSpPr>
            <p:cNvPr id="34" name="AutoShape 77"/>
            <p:cNvSpPr>
              <a:spLocks noChangeArrowheads="1"/>
            </p:cNvSpPr>
            <p:nvPr/>
          </p:nvSpPr>
          <p:spPr bwMode="gray">
            <a:xfrm>
              <a:off x="2096" y="4260"/>
              <a:ext cx="4192" cy="436"/>
            </a:xfrm>
            <a:prstGeom prst="roundRect">
              <a:avLst>
                <a:gd name="adj" fmla="val 16667"/>
              </a:avLst>
            </a:prstGeom>
            <a:solidFill>
              <a:schemeClr val="fo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35" name="AutoShape 78"/>
            <p:cNvSpPr>
              <a:spLocks noChangeArrowheads="1"/>
            </p:cNvSpPr>
            <p:nvPr/>
          </p:nvSpPr>
          <p:spPr bwMode="gray">
            <a:xfrm>
              <a:off x="1728" y="4147"/>
              <a:ext cx="662" cy="653"/>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36" name="Text Box 79"/>
            <p:cNvSpPr txBox="1">
              <a:spLocks noChangeArrowheads="1"/>
            </p:cNvSpPr>
            <p:nvPr/>
          </p:nvSpPr>
          <p:spPr bwMode="gray">
            <a:xfrm>
              <a:off x="2316" y="4313"/>
              <a:ext cx="3310" cy="30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b="1" dirty="0" smtClean="0">
                  <a:solidFill>
                    <a:srgbClr val="FFFFFF"/>
                  </a:solidFill>
                </a:rPr>
                <a:t>Kết luận</a:t>
              </a:r>
              <a:endParaRPr lang="en-US" b="1" dirty="0">
                <a:solidFill>
                  <a:srgbClr val="FFFFFF"/>
                </a:solidFill>
              </a:endParaRPr>
            </a:p>
          </p:txBody>
        </p:sp>
        <p:sp>
          <p:nvSpPr>
            <p:cNvPr id="37" name="Text Box 84"/>
            <p:cNvSpPr txBox="1">
              <a:spLocks noChangeArrowheads="1"/>
            </p:cNvSpPr>
            <p:nvPr/>
          </p:nvSpPr>
          <p:spPr bwMode="gray">
            <a:xfrm>
              <a:off x="1912" y="4272"/>
              <a:ext cx="273"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dirty="0">
                  <a:solidFill>
                    <a:srgbClr val="FFFFFF"/>
                  </a:solidFill>
                </a:rPr>
                <a:t>8</a:t>
              </a:r>
            </a:p>
          </p:txBody>
        </p:sp>
      </p:grpSp>
      <p:grpSp>
        <p:nvGrpSpPr>
          <p:cNvPr id="43" name="Group 85"/>
          <p:cNvGrpSpPr>
            <a:grpSpLocks/>
          </p:cNvGrpSpPr>
          <p:nvPr/>
        </p:nvGrpSpPr>
        <p:grpSpPr bwMode="auto">
          <a:xfrm>
            <a:off x="1847818" y="1659851"/>
            <a:ext cx="5172075" cy="741363"/>
            <a:chOff x="1728" y="4147"/>
            <a:chExt cx="4560" cy="653"/>
          </a:xfrm>
        </p:grpSpPr>
        <p:sp>
          <p:nvSpPr>
            <p:cNvPr id="44" name="AutoShape 77"/>
            <p:cNvSpPr>
              <a:spLocks noChangeArrowheads="1"/>
            </p:cNvSpPr>
            <p:nvPr/>
          </p:nvSpPr>
          <p:spPr bwMode="gray">
            <a:xfrm>
              <a:off x="2096" y="4260"/>
              <a:ext cx="4192" cy="436"/>
            </a:xfrm>
            <a:prstGeom prst="roundRect">
              <a:avLst>
                <a:gd name="adj" fmla="val 16667"/>
              </a:avLst>
            </a:prstGeom>
            <a:solidFill>
              <a:schemeClr val="fo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45" name="AutoShape 78"/>
            <p:cNvSpPr>
              <a:spLocks noChangeArrowheads="1"/>
            </p:cNvSpPr>
            <p:nvPr/>
          </p:nvSpPr>
          <p:spPr bwMode="gray">
            <a:xfrm>
              <a:off x="1728" y="4147"/>
              <a:ext cx="662" cy="653"/>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46" name="Text Box 79"/>
            <p:cNvSpPr txBox="1">
              <a:spLocks noChangeArrowheads="1"/>
            </p:cNvSpPr>
            <p:nvPr/>
          </p:nvSpPr>
          <p:spPr bwMode="gray">
            <a:xfrm>
              <a:off x="2292" y="4313"/>
              <a:ext cx="3310" cy="30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b="1" dirty="0" smtClean="0">
                  <a:solidFill>
                    <a:srgbClr val="FFFFFF"/>
                  </a:solidFill>
                </a:rPr>
                <a:t>Mô hình Use-case</a:t>
              </a:r>
              <a:endParaRPr lang="en-US" b="1" dirty="0">
                <a:solidFill>
                  <a:srgbClr val="FFFFFF"/>
                </a:solidFill>
              </a:endParaRPr>
            </a:p>
          </p:txBody>
        </p:sp>
        <p:sp>
          <p:nvSpPr>
            <p:cNvPr id="47" name="Text Box 84"/>
            <p:cNvSpPr txBox="1">
              <a:spLocks noChangeArrowheads="1"/>
            </p:cNvSpPr>
            <p:nvPr/>
          </p:nvSpPr>
          <p:spPr bwMode="gray">
            <a:xfrm>
              <a:off x="1912" y="4272"/>
              <a:ext cx="273"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dirty="0">
                  <a:solidFill>
                    <a:srgbClr val="FFFFFF"/>
                  </a:solidFill>
                </a:rPr>
                <a:t>2</a:t>
              </a:r>
            </a:p>
          </p:txBody>
        </p:sp>
      </p:grpSp>
      <p:grpSp>
        <p:nvGrpSpPr>
          <p:cNvPr id="53" name="Group 85"/>
          <p:cNvGrpSpPr>
            <a:grpSpLocks/>
          </p:cNvGrpSpPr>
          <p:nvPr/>
        </p:nvGrpSpPr>
        <p:grpSpPr bwMode="auto">
          <a:xfrm>
            <a:off x="1847818" y="886025"/>
            <a:ext cx="5172075" cy="741363"/>
            <a:chOff x="1728" y="4147"/>
            <a:chExt cx="4560" cy="653"/>
          </a:xfrm>
        </p:grpSpPr>
        <p:sp>
          <p:nvSpPr>
            <p:cNvPr id="54" name="AutoShape 77"/>
            <p:cNvSpPr>
              <a:spLocks noChangeArrowheads="1"/>
            </p:cNvSpPr>
            <p:nvPr/>
          </p:nvSpPr>
          <p:spPr bwMode="gray">
            <a:xfrm>
              <a:off x="2096" y="4260"/>
              <a:ext cx="4192" cy="436"/>
            </a:xfrm>
            <a:prstGeom prst="roundRect">
              <a:avLst>
                <a:gd name="adj" fmla="val 16667"/>
              </a:avLst>
            </a:prstGeom>
            <a:solidFill>
              <a:schemeClr val="fo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55" name="AutoShape 78"/>
            <p:cNvSpPr>
              <a:spLocks noChangeArrowheads="1"/>
            </p:cNvSpPr>
            <p:nvPr/>
          </p:nvSpPr>
          <p:spPr bwMode="gray">
            <a:xfrm>
              <a:off x="1728" y="4147"/>
              <a:ext cx="662" cy="653"/>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56" name="Text Box 79"/>
            <p:cNvSpPr txBox="1">
              <a:spLocks noChangeArrowheads="1"/>
            </p:cNvSpPr>
            <p:nvPr/>
          </p:nvSpPr>
          <p:spPr bwMode="gray">
            <a:xfrm>
              <a:off x="2292" y="4313"/>
              <a:ext cx="3310" cy="30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b="1" dirty="0" smtClean="0">
                  <a:solidFill>
                    <a:srgbClr val="FFFFFF"/>
                  </a:solidFill>
                </a:rPr>
                <a:t>Giới thiệu đề tài</a:t>
              </a:r>
              <a:endParaRPr lang="en-US" b="1" dirty="0">
                <a:solidFill>
                  <a:srgbClr val="FFFFFF"/>
                </a:solidFill>
              </a:endParaRPr>
            </a:p>
          </p:txBody>
        </p:sp>
        <p:sp>
          <p:nvSpPr>
            <p:cNvPr id="57" name="Text Box 84"/>
            <p:cNvSpPr txBox="1">
              <a:spLocks noChangeArrowheads="1"/>
            </p:cNvSpPr>
            <p:nvPr/>
          </p:nvSpPr>
          <p:spPr bwMode="gray">
            <a:xfrm>
              <a:off x="1912" y="4272"/>
              <a:ext cx="273"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dirty="0">
                  <a:solidFill>
                    <a:srgbClr val="FFFFFF"/>
                  </a:solidFill>
                </a:rPr>
                <a:t>1</a:t>
              </a:r>
            </a:p>
          </p:txBody>
        </p:sp>
      </p:grpSp>
      <p:grpSp>
        <p:nvGrpSpPr>
          <p:cNvPr id="58" name="Group 85"/>
          <p:cNvGrpSpPr>
            <a:grpSpLocks/>
          </p:cNvGrpSpPr>
          <p:nvPr/>
        </p:nvGrpSpPr>
        <p:grpSpPr bwMode="auto">
          <a:xfrm>
            <a:off x="1847818" y="3989243"/>
            <a:ext cx="5172075" cy="741363"/>
            <a:chOff x="1728" y="4147"/>
            <a:chExt cx="4560" cy="653"/>
          </a:xfrm>
        </p:grpSpPr>
        <p:sp>
          <p:nvSpPr>
            <p:cNvPr id="59" name="AutoShape 77"/>
            <p:cNvSpPr>
              <a:spLocks noChangeArrowheads="1"/>
            </p:cNvSpPr>
            <p:nvPr/>
          </p:nvSpPr>
          <p:spPr bwMode="gray">
            <a:xfrm>
              <a:off x="2096" y="4260"/>
              <a:ext cx="4192" cy="436"/>
            </a:xfrm>
            <a:prstGeom prst="roundRect">
              <a:avLst>
                <a:gd name="adj" fmla="val 16667"/>
              </a:avLst>
            </a:prstGeom>
            <a:solidFill>
              <a:schemeClr val="fo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60" name="AutoShape 78"/>
            <p:cNvSpPr>
              <a:spLocks noChangeArrowheads="1"/>
            </p:cNvSpPr>
            <p:nvPr/>
          </p:nvSpPr>
          <p:spPr bwMode="gray">
            <a:xfrm>
              <a:off x="1728" y="4147"/>
              <a:ext cx="662" cy="653"/>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61" name="Text Box 79"/>
            <p:cNvSpPr txBox="1">
              <a:spLocks noChangeArrowheads="1"/>
            </p:cNvSpPr>
            <p:nvPr/>
          </p:nvSpPr>
          <p:spPr bwMode="gray">
            <a:xfrm>
              <a:off x="2316" y="4313"/>
              <a:ext cx="3310" cy="30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b="1" dirty="0" smtClean="0">
                  <a:solidFill>
                    <a:srgbClr val="FFFFFF"/>
                  </a:solidFill>
                </a:rPr>
                <a:t>Thiết kế kiến trúc</a:t>
              </a:r>
              <a:endParaRPr lang="en-US" b="1" dirty="0">
                <a:solidFill>
                  <a:srgbClr val="FFFFFF"/>
                </a:solidFill>
              </a:endParaRPr>
            </a:p>
          </p:txBody>
        </p:sp>
        <p:sp>
          <p:nvSpPr>
            <p:cNvPr id="62" name="Text Box 84"/>
            <p:cNvSpPr txBox="1">
              <a:spLocks noChangeArrowheads="1"/>
            </p:cNvSpPr>
            <p:nvPr/>
          </p:nvSpPr>
          <p:spPr bwMode="gray">
            <a:xfrm>
              <a:off x="1912" y="4272"/>
              <a:ext cx="273"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dirty="0">
                  <a:solidFill>
                    <a:srgbClr val="FFFFFF"/>
                  </a:solidFill>
                </a:rPr>
                <a:t>6</a:t>
              </a:r>
            </a:p>
          </p:txBody>
        </p:sp>
      </p:grpSp>
      <p:sp>
        <p:nvSpPr>
          <p:cNvPr id="3" name="Slide Number Placeholder 2"/>
          <p:cNvSpPr>
            <a:spLocks noGrp="1"/>
          </p:cNvSpPr>
          <p:nvPr>
            <p:ph type="sldNum" sz="quarter" idx="11"/>
          </p:nvPr>
        </p:nvSpPr>
        <p:spPr/>
        <p:txBody>
          <a:bodyPr/>
          <a:lstStyle/>
          <a:p>
            <a:fld id="{8F77FC70-716C-40BF-B175-2B48BE74B56A}" type="slidenum">
              <a:rPr lang="en-US" smtClean="0">
                <a:solidFill>
                  <a:srgbClr val="000066"/>
                </a:solidFill>
              </a:rPr>
              <a:pPr/>
              <a:t>2</a:t>
            </a:fld>
            <a:endParaRPr lang="en-US">
              <a:solidFill>
                <a:srgbClr val="000066"/>
              </a:solidFill>
            </a:endParaRPr>
          </a:p>
        </p:txBody>
      </p:sp>
    </p:spTree>
    <p:extLst>
      <p:ext uri="{BB962C8B-B14F-4D97-AF65-F5344CB8AC3E}">
        <p14:creationId xmlns:p14="http://schemas.microsoft.com/office/powerpoint/2010/main" val="32216986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smtClean="0"/>
              <a:t>Giới thiệu đề tài</a:t>
            </a:r>
            <a:endParaRPr lang="en-US" sz="1600" dirty="0"/>
          </a:p>
        </p:txBody>
      </p:sp>
      <p:sp>
        <p:nvSpPr>
          <p:cNvPr id="2" name="Rectangle 1"/>
          <p:cNvSpPr/>
          <p:nvPr/>
        </p:nvSpPr>
        <p:spPr>
          <a:xfrm>
            <a:off x="1066800" y="1143000"/>
            <a:ext cx="7315200" cy="2785378"/>
          </a:xfrm>
          <a:prstGeom prst="rect">
            <a:avLst/>
          </a:prstGeom>
        </p:spPr>
        <p:txBody>
          <a:bodyPr wrap="square">
            <a:spAutoFit/>
          </a:bodyPr>
          <a:lstStyle/>
          <a:p>
            <a:pPr marL="342900" indent="-342900">
              <a:buFontTx/>
              <a:buChar char="-"/>
            </a:pPr>
            <a:r>
              <a:rPr lang="en-US" sz="2500" dirty="0" smtClean="0">
                <a:latin typeface="Times New Roman" panose="02020603050405020304" pitchFamily="18" charset="0"/>
                <a:ea typeface="Times New Roman" panose="02020603050405020304" pitchFamily="18" charset="0"/>
              </a:rPr>
              <a:t>Hiện </a:t>
            </a:r>
            <a:r>
              <a:rPr lang="en-US" sz="2500" dirty="0">
                <a:latin typeface="Times New Roman" panose="02020603050405020304" pitchFamily="18" charset="0"/>
                <a:ea typeface="Times New Roman" panose="02020603050405020304" pitchFamily="18" charset="0"/>
              </a:rPr>
              <a:t>tại, dân số Việt Nam là 96.691.993 </a:t>
            </a:r>
            <a:r>
              <a:rPr lang="en-US" sz="2500" dirty="0" smtClean="0">
                <a:latin typeface="Times New Roman" panose="02020603050405020304" pitchFamily="18" charset="0"/>
                <a:ea typeface="Times New Roman" panose="02020603050405020304" pitchFamily="18" charset="0"/>
              </a:rPr>
              <a:t>người</a:t>
            </a:r>
          </a:p>
          <a:p>
            <a:pPr marL="342900" indent="-342900">
              <a:buFontTx/>
              <a:buChar char="-"/>
            </a:pPr>
            <a:r>
              <a:rPr lang="en-US" sz="2500" dirty="0" smtClean="0">
                <a:latin typeface="Times New Roman" panose="02020603050405020304" pitchFamily="18" charset="0"/>
                <a:ea typeface="Times New Roman" panose="02020603050405020304" pitchFamily="18" charset="0"/>
              </a:rPr>
              <a:t>Đứng </a:t>
            </a:r>
            <a:r>
              <a:rPr lang="en-US" sz="2500" dirty="0">
                <a:latin typeface="Times New Roman" panose="02020603050405020304" pitchFamily="18" charset="0"/>
                <a:ea typeface="Times New Roman" panose="02020603050405020304" pitchFamily="18" charset="0"/>
              </a:rPr>
              <a:t>thứ 14 trên thế giới trong “bảng xếp hạng dân số các nước và vùng lãnh </a:t>
            </a:r>
            <a:r>
              <a:rPr lang="en-US" sz="2500" dirty="0" smtClean="0">
                <a:latin typeface="Times New Roman" panose="02020603050405020304" pitchFamily="18" charset="0"/>
                <a:ea typeface="Times New Roman" panose="02020603050405020304" pitchFamily="18" charset="0"/>
              </a:rPr>
              <a:t>thổ”</a:t>
            </a:r>
          </a:p>
          <a:p>
            <a:pPr marL="342900" indent="-342900">
              <a:buFontTx/>
              <a:buChar char="-"/>
            </a:pPr>
            <a:r>
              <a:rPr lang="en-US" sz="2500" dirty="0" smtClean="0">
                <a:latin typeface="Times New Roman" panose="02020603050405020304" pitchFamily="18" charset="0"/>
                <a:ea typeface="Times New Roman" panose="02020603050405020304" pitchFamily="18" charset="0"/>
              </a:rPr>
              <a:t>Dự </a:t>
            </a:r>
            <a:r>
              <a:rPr lang="en-US" sz="2500" dirty="0">
                <a:latin typeface="Times New Roman" panose="02020603050405020304" pitchFamily="18" charset="0"/>
                <a:ea typeface="Times New Roman" panose="02020603050405020304" pitchFamily="18" charset="0"/>
              </a:rPr>
              <a:t>tính hết năm 2018, dân số của Việt Nam sẽ tăng thêm 1 triệu người</a:t>
            </a:r>
            <a:r>
              <a:rPr lang="en-US" sz="2500" dirty="0" smtClean="0">
                <a:latin typeface="Times New Roman" panose="02020603050405020304" pitchFamily="18" charset="0"/>
                <a:ea typeface="Times New Roman" panose="02020603050405020304" pitchFamily="18" charset="0"/>
              </a:rPr>
              <a:t>.</a:t>
            </a:r>
          </a:p>
          <a:p>
            <a:pPr marL="342900" indent="-342900">
              <a:buFontTx/>
              <a:buChar char="-"/>
            </a:pPr>
            <a:r>
              <a:rPr lang="en-US" sz="2500" dirty="0">
                <a:latin typeface="Times New Roman" panose="02020603050405020304" pitchFamily="18" charset="0"/>
                <a:ea typeface="Calibri" panose="020F0502020204030204" pitchFamily="34" charset="0"/>
              </a:rPr>
              <a:t>Dưới tác động của cách mạng khoa học công nghệ hiện đại, đặc biệt là công nghệ thông </a:t>
            </a:r>
            <a:r>
              <a:rPr lang="en-US" sz="2500" dirty="0" smtClean="0">
                <a:latin typeface="Times New Roman" panose="02020603050405020304" pitchFamily="18" charset="0"/>
                <a:ea typeface="Calibri" panose="020F0502020204030204" pitchFamily="34" charset="0"/>
              </a:rPr>
              <a:t>tin.</a:t>
            </a:r>
            <a:endParaRPr lang="vi-VN" sz="2500" dirty="0"/>
          </a:p>
        </p:txBody>
      </p:sp>
      <p:sp>
        <p:nvSpPr>
          <p:cNvPr id="4" name="Slide Number Placeholder 3"/>
          <p:cNvSpPr>
            <a:spLocks noGrp="1"/>
          </p:cNvSpPr>
          <p:nvPr>
            <p:ph type="sldNum" sz="quarter" idx="11"/>
          </p:nvPr>
        </p:nvSpPr>
        <p:spPr/>
        <p:txBody>
          <a:bodyPr/>
          <a:lstStyle/>
          <a:p>
            <a:fld id="{8F77FC70-716C-40BF-B175-2B48BE74B56A}" type="slidenum">
              <a:rPr lang="en-US" smtClean="0">
                <a:solidFill>
                  <a:srgbClr val="000066"/>
                </a:solidFill>
              </a:rPr>
              <a:pPr/>
              <a:t>3</a:t>
            </a:fld>
            <a:endParaRPr lang="en-US">
              <a:solidFill>
                <a:srgbClr val="000066"/>
              </a:solidFill>
            </a:endParaRPr>
          </a:p>
        </p:txBody>
      </p:sp>
    </p:spTree>
    <p:extLst>
      <p:ext uri="{BB962C8B-B14F-4D97-AF65-F5344CB8AC3E}">
        <p14:creationId xmlns:p14="http://schemas.microsoft.com/office/powerpoint/2010/main" val="12981299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smtClean="0"/>
              <a:t>Giới thiệu đề tài</a:t>
            </a:r>
            <a:endParaRPr lang="en-US" sz="1600" dirty="0"/>
          </a:p>
        </p:txBody>
      </p:sp>
      <p:sp>
        <p:nvSpPr>
          <p:cNvPr id="3" name="Rectangle 2"/>
          <p:cNvSpPr/>
          <p:nvPr/>
        </p:nvSpPr>
        <p:spPr>
          <a:xfrm>
            <a:off x="914400" y="1143000"/>
            <a:ext cx="7543800" cy="3939540"/>
          </a:xfrm>
          <a:prstGeom prst="rect">
            <a:avLst/>
          </a:prstGeom>
        </p:spPr>
        <p:txBody>
          <a:bodyPr wrap="square">
            <a:spAutoFit/>
          </a:bodyPr>
          <a:lstStyle/>
          <a:p>
            <a:pPr marL="342900" indent="-342900">
              <a:buFontTx/>
              <a:buChar char="-"/>
            </a:pPr>
            <a:r>
              <a:rPr lang="en-US" sz="2500" dirty="0" smtClean="0">
                <a:latin typeface="Times New Roman" panose="02020603050405020304" pitchFamily="18" charset="0"/>
                <a:ea typeface="Times New Roman" panose="02020603050405020304" pitchFamily="18" charset="0"/>
              </a:rPr>
              <a:t>S</a:t>
            </a:r>
            <a:r>
              <a:rPr lang="en-US" sz="2500" dirty="0" smtClean="0">
                <a:latin typeface="Times New Roman" panose="02020603050405020304" pitchFamily="18" charset="0"/>
                <a:ea typeface="Calibri" panose="020F0502020204030204" pitchFamily="34" charset="0"/>
              </a:rPr>
              <a:t>ố </a:t>
            </a:r>
            <a:r>
              <a:rPr lang="en-US" sz="2500" dirty="0">
                <a:latin typeface="Times New Roman" panose="02020603050405020304" pitchFamily="18" charset="0"/>
                <a:ea typeface="Calibri" panose="020F0502020204030204" pitchFamily="34" charset="0"/>
              </a:rPr>
              <a:t>lượng hộ khẩu trong một phường thường khá lớn dẫn đến việc quản lý khá phức tạp. </a:t>
            </a:r>
            <a:endParaRPr lang="en-US" sz="2500" dirty="0" smtClean="0">
              <a:latin typeface="Times New Roman" panose="02020603050405020304" pitchFamily="18" charset="0"/>
              <a:ea typeface="Calibri" panose="020F0502020204030204" pitchFamily="34" charset="0"/>
            </a:endParaRPr>
          </a:p>
          <a:p>
            <a:pPr marL="342900" indent="-342900">
              <a:buFontTx/>
              <a:buChar char="-"/>
            </a:pPr>
            <a:r>
              <a:rPr lang="en-US" sz="2500" dirty="0" smtClean="0">
                <a:latin typeface="Times New Roman" panose="02020603050405020304" pitchFamily="18" charset="0"/>
                <a:ea typeface="Calibri" panose="020F0502020204030204" pitchFamily="34" charset="0"/>
              </a:rPr>
              <a:t>Qua thời </a:t>
            </a:r>
            <a:r>
              <a:rPr lang="en-US" sz="2500" dirty="0">
                <a:latin typeface="Times New Roman" panose="02020603050405020304" pitchFamily="18" charset="0"/>
                <a:ea typeface="Calibri" panose="020F0502020204030204" pitchFamily="34" charset="0"/>
              </a:rPr>
              <a:t>gian </a:t>
            </a:r>
            <a:r>
              <a:rPr lang="en-US" sz="2500" dirty="0" smtClean="0">
                <a:latin typeface="Times New Roman" panose="02020603050405020304" pitchFamily="18" charset="0"/>
                <a:ea typeface="Calibri" panose="020F0502020204030204" pitchFamily="34" charset="0"/>
              </a:rPr>
              <a:t>dài </a:t>
            </a:r>
            <a:r>
              <a:rPr lang="en-US" sz="2500" dirty="0">
                <a:latin typeface="Times New Roman" panose="02020603050405020304" pitchFamily="18" charset="0"/>
                <a:ea typeface="Calibri" panose="020F0502020204030204" pitchFamily="34" charset="0"/>
              </a:rPr>
              <a:t>việc lưu trữ thông tin trên giấy tờ trở nên tốn kém và dễ bị nhầm </a:t>
            </a:r>
            <a:r>
              <a:rPr lang="en-US" sz="2500" dirty="0" smtClean="0">
                <a:latin typeface="Times New Roman" panose="02020603050405020304" pitchFamily="18" charset="0"/>
                <a:ea typeface="Calibri" panose="020F0502020204030204" pitchFamily="34" charset="0"/>
              </a:rPr>
              <a:t>lẫn</a:t>
            </a:r>
          </a:p>
          <a:p>
            <a:pPr marL="342900" indent="-342900">
              <a:buFontTx/>
              <a:buChar char="-"/>
            </a:pPr>
            <a:r>
              <a:rPr lang="en-US" sz="2500" dirty="0">
                <a:latin typeface="Times New Roman" panose="02020603050405020304" pitchFamily="18" charset="0"/>
                <a:ea typeface="Calibri" panose="020F0502020204030204" pitchFamily="34" charset="0"/>
              </a:rPr>
              <a:t>Giấy tờ theo thời gian có thể bị cũ, bị rách, … </a:t>
            </a:r>
            <a:endParaRPr lang="en-US" sz="2500" dirty="0" smtClean="0">
              <a:latin typeface="Times New Roman" panose="02020603050405020304" pitchFamily="18" charset="0"/>
              <a:ea typeface="Calibri" panose="020F0502020204030204" pitchFamily="34" charset="0"/>
            </a:endParaRPr>
          </a:p>
          <a:p>
            <a:pPr marL="342900" indent="-342900">
              <a:buFontTx/>
              <a:buChar char="-"/>
            </a:pPr>
            <a:r>
              <a:rPr lang="en-US" sz="2500" dirty="0" smtClean="0">
                <a:latin typeface="Times New Roman" panose="02020603050405020304" pitchFamily="18" charset="0"/>
                <a:ea typeface="Calibri" panose="020F0502020204030204" pitchFamily="34" charset="0"/>
              </a:rPr>
              <a:t>Việc </a:t>
            </a:r>
            <a:r>
              <a:rPr lang="en-US" sz="2500" dirty="0">
                <a:latin typeface="Times New Roman" panose="02020603050405020304" pitchFamily="18" charset="0"/>
                <a:ea typeface="Calibri" panose="020F0502020204030204" pitchFamily="34" charset="0"/>
              </a:rPr>
              <a:t>tìm kiếm và thực hiện công việc gặp nhiều khó khăn khi người dân tới phường làm thủ tục cần thiết. </a:t>
            </a:r>
            <a:endParaRPr lang="vi-VN" sz="2500" dirty="0"/>
          </a:p>
          <a:p>
            <a:pPr marL="342900" indent="-342900">
              <a:buFontTx/>
              <a:buChar char="-"/>
            </a:pPr>
            <a:endParaRPr lang="vi-VN" sz="2500" dirty="0"/>
          </a:p>
          <a:p>
            <a:pPr marL="342900" indent="-342900">
              <a:buFontTx/>
              <a:buChar char="-"/>
            </a:pPr>
            <a:endParaRPr lang="en-US" sz="2500" dirty="0" smtClean="0">
              <a:latin typeface="Times New Roman" panose="02020603050405020304" pitchFamily="18" charset="0"/>
              <a:ea typeface="Calibri" panose="020F0502020204030204" pitchFamily="34" charset="0"/>
            </a:endParaRPr>
          </a:p>
          <a:p>
            <a:pPr marL="342900" indent="-342900">
              <a:buFontTx/>
              <a:buChar char="-"/>
            </a:pPr>
            <a:endParaRPr lang="vi-VN" sz="2500" dirty="0"/>
          </a:p>
        </p:txBody>
      </p:sp>
      <p:sp>
        <p:nvSpPr>
          <p:cNvPr id="4" name="Slide Number Placeholder 3"/>
          <p:cNvSpPr>
            <a:spLocks noGrp="1"/>
          </p:cNvSpPr>
          <p:nvPr>
            <p:ph type="sldNum" sz="quarter" idx="11"/>
          </p:nvPr>
        </p:nvSpPr>
        <p:spPr/>
        <p:txBody>
          <a:bodyPr/>
          <a:lstStyle/>
          <a:p>
            <a:fld id="{8F77FC70-716C-40BF-B175-2B48BE74B56A}" type="slidenum">
              <a:rPr lang="en-US" smtClean="0">
                <a:solidFill>
                  <a:srgbClr val="000066"/>
                </a:solidFill>
              </a:rPr>
              <a:pPr/>
              <a:t>4</a:t>
            </a:fld>
            <a:endParaRPr lang="en-US">
              <a:solidFill>
                <a:srgbClr val="000066"/>
              </a:solidFill>
            </a:endParaRPr>
          </a:p>
        </p:txBody>
      </p:sp>
    </p:spTree>
    <p:extLst>
      <p:ext uri="{BB962C8B-B14F-4D97-AF65-F5344CB8AC3E}">
        <p14:creationId xmlns:p14="http://schemas.microsoft.com/office/powerpoint/2010/main" val="33403851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smtClean="0"/>
              <a:t>Giới thiệu đề tài</a:t>
            </a:r>
            <a:endParaRPr lang="en-US" sz="1600" dirty="0"/>
          </a:p>
        </p:txBody>
      </p:sp>
      <p:sp>
        <p:nvSpPr>
          <p:cNvPr id="3" name="Rectangle 2"/>
          <p:cNvSpPr/>
          <p:nvPr/>
        </p:nvSpPr>
        <p:spPr>
          <a:xfrm>
            <a:off x="1447800" y="617538"/>
            <a:ext cx="8001000" cy="1015663"/>
          </a:xfrm>
          <a:prstGeom prst="rect">
            <a:avLst/>
          </a:prstGeom>
        </p:spPr>
        <p:txBody>
          <a:bodyPr wrap="square">
            <a:spAutoFit/>
          </a:bodyPr>
          <a:lstStyle/>
          <a:p>
            <a:r>
              <a:rPr lang="en-US" sz="2000" dirty="0" smtClean="0"/>
              <a:t>Hiện trạng của đơn vị cần xây dựng phần mềm</a:t>
            </a:r>
            <a:endParaRPr lang="vi-VN" sz="2000" dirty="0"/>
          </a:p>
          <a:p>
            <a:pPr marL="342900" indent="-342900">
              <a:buFontTx/>
              <a:buChar char="-"/>
            </a:pPr>
            <a:endParaRPr lang="en-US" sz="2000" dirty="0" smtClean="0">
              <a:latin typeface="Times New Roman" panose="02020603050405020304" pitchFamily="18" charset="0"/>
              <a:ea typeface="Calibri" panose="020F0502020204030204" pitchFamily="34" charset="0"/>
            </a:endParaRPr>
          </a:p>
          <a:p>
            <a:pPr marL="342900" indent="-342900">
              <a:buFontTx/>
              <a:buChar char="-"/>
            </a:pPr>
            <a:endParaRPr lang="vi-VN" sz="2000"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976345"/>
            <a:ext cx="7028440" cy="5881655"/>
          </a:xfrm>
          <a:prstGeom prst="rect">
            <a:avLst/>
          </a:prstGeom>
          <a:noFill/>
        </p:spPr>
      </p:pic>
      <p:sp>
        <p:nvSpPr>
          <p:cNvPr id="5" name="Slide Number Placeholder 4"/>
          <p:cNvSpPr>
            <a:spLocks noGrp="1"/>
          </p:cNvSpPr>
          <p:nvPr>
            <p:ph type="sldNum" sz="quarter" idx="11"/>
          </p:nvPr>
        </p:nvSpPr>
        <p:spPr/>
        <p:txBody>
          <a:bodyPr/>
          <a:lstStyle/>
          <a:p>
            <a:fld id="{8F77FC70-716C-40BF-B175-2B48BE74B56A}" type="slidenum">
              <a:rPr lang="en-US" smtClean="0">
                <a:solidFill>
                  <a:srgbClr val="000066"/>
                </a:solidFill>
              </a:rPr>
              <a:pPr/>
              <a:t>5</a:t>
            </a:fld>
            <a:endParaRPr lang="en-US">
              <a:solidFill>
                <a:srgbClr val="000066"/>
              </a:solidFill>
            </a:endParaRPr>
          </a:p>
        </p:txBody>
      </p:sp>
    </p:spTree>
    <p:extLst>
      <p:ext uri="{BB962C8B-B14F-4D97-AF65-F5344CB8AC3E}">
        <p14:creationId xmlns:p14="http://schemas.microsoft.com/office/powerpoint/2010/main" val="1193878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Giới thiệu đề tài</a:t>
            </a:r>
            <a:endParaRPr lang="vi-VN" dirty="0"/>
          </a:p>
        </p:txBody>
      </p:sp>
      <p:sp>
        <p:nvSpPr>
          <p:cNvPr id="5" name="TextBox 4"/>
          <p:cNvSpPr txBox="1"/>
          <p:nvPr/>
        </p:nvSpPr>
        <p:spPr>
          <a:xfrm>
            <a:off x="2590800" y="533432"/>
            <a:ext cx="4495800" cy="477054"/>
          </a:xfrm>
          <a:prstGeom prst="rect">
            <a:avLst/>
          </a:prstGeom>
          <a:noFill/>
        </p:spPr>
        <p:txBody>
          <a:bodyPr wrap="square" rtlCol="0">
            <a:spAutoFit/>
          </a:bodyPr>
          <a:lstStyle/>
          <a:p>
            <a:r>
              <a:rPr lang="en-US" sz="2500" dirty="0" smtClean="0"/>
              <a:t>Đánh giá hiện trạng</a:t>
            </a:r>
            <a:endParaRPr lang="vi-VN" sz="2500" dirty="0"/>
          </a:p>
        </p:txBody>
      </p:sp>
      <p:sp>
        <p:nvSpPr>
          <p:cNvPr id="7" name="Rectangle 6"/>
          <p:cNvSpPr/>
          <p:nvPr/>
        </p:nvSpPr>
        <p:spPr>
          <a:xfrm>
            <a:off x="0" y="829830"/>
            <a:ext cx="9753600" cy="5407891"/>
          </a:xfrm>
          <a:prstGeom prst="rect">
            <a:avLst/>
          </a:prstGeom>
        </p:spPr>
        <p:txBody>
          <a:bodyPr wrap="square">
            <a:spAutoFit/>
          </a:bodyPr>
          <a:lstStyle/>
          <a:p>
            <a:pPr lvl="3">
              <a:lnSpc>
                <a:spcPct val="115000"/>
              </a:lnSpc>
              <a:spcAft>
                <a:spcPts val="0"/>
              </a:spcAft>
            </a:pPr>
            <a:r>
              <a:rPr lang="en-US" sz="2500" b="1" dirty="0" smtClean="0">
                <a:latin typeface="Times New Roman" panose="02020603050405020304" pitchFamily="18" charset="0"/>
                <a:ea typeface="Calibri" panose="020F0502020204030204" pitchFamily="34" charset="0"/>
              </a:rPr>
              <a:t>1. Thiếu</a:t>
            </a:r>
            <a:r>
              <a:rPr lang="en-US" sz="2500" b="1" dirty="0">
                <a:latin typeface="Times New Roman" panose="02020603050405020304" pitchFamily="18" charset="0"/>
                <a:ea typeface="Calibri" panose="020F0502020204030204" pitchFamily="34" charset="0"/>
              </a:rPr>
              <a:t>:</a:t>
            </a:r>
            <a:endParaRPr lang="vi-VN" sz="2500" dirty="0">
              <a:latin typeface="Times New Roman" panose="02020603050405020304" pitchFamily="18" charset="0"/>
              <a:ea typeface="Calibri" panose="020F0502020204030204" pitchFamily="34" charset="0"/>
            </a:endParaRPr>
          </a:p>
          <a:p>
            <a:pPr marL="342900" lvl="0" indent="-342900">
              <a:lnSpc>
                <a:spcPct val="115000"/>
              </a:lnSpc>
              <a:spcAft>
                <a:spcPts val="500"/>
              </a:spcAft>
              <a:buFont typeface="Arial" panose="020B0604020202020204" pitchFamily="34" charset="0"/>
              <a:buChar char="-"/>
            </a:pPr>
            <a:r>
              <a:rPr lang="en-US" sz="2500" dirty="0">
                <a:latin typeface="Times New Roman" panose="02020603050405020304" pitchFamily="18" charset="0"/>
                <a:ea typeface="Times New Roman" panose="02020603050405020304" pitchFamily="18" charset="0"/>
              </a:rPr>
              <a:t>Chưa có hệ thống quản lí tự động</a:t>
            </a:r>
            <a:endParaRPr lang="vi-VN" sz="2500" dirty="0">
              <a:latin typeface="Times New Roman" panose="02020603050405020304" pitchFamily="18" charset="0"/>
              <a:ea typeface="Times New Roman" panose="02020603050405020304" pitchFamily="18" charset="0"/>
            </a:endParaRPr>
          </a:p>
          <a:p>
            <a:pPr marL="342900" lvl="0" indent="-342900">
              <a:lnSpc>
                <a:spcPct val="115000"/>
              </a:lnSpc>
              <a:spcAft>
                <a:spcPts val="500"/>
              </a:spcAft>
              <a:buFont typeface="Arial" panose="020B0604020202020204" pitchFamily="34" charset="0"/>
              <a:buChar char="-"/>
            </a:pPr>
            <a:r>
              <a:rPr lang="en-US" sz="2500" dirty="0">
                <a:latin typeface="Times New Roman" panose="02020603050405020304" pitchFamily="18" charset="0"/>
                <a:ea typeface="Times New Roman" panose="02020603050405020304" pitchFamily="18" charset="0"/>
              </a:rPr>
              <a:t>Một số xử lí còn thủ </a:t>
            </a:r>
            <a:r>
              <a:rPr lang="en-US" sz="2500" dirty="0" smtClean="0">
                <a:latin typeface="Times New Roman" panose="02020603050405020304" pitchFamily="18" charset="0"/>
                <a:ea typeface="Times New Roman" panose="02020603050405020304" pitchFamily="18" charset="0"/>
              </a:rPr>
              <a:t>công</a:t>
            </a:r>
            <a:endParaRPr lang="vi-VN" sz="2500" dirty="0" smtClean="0">
              <a:latin typeface="Times New Roman" panose="02020603050405020304" pitchFamily="18" charset="0"/>
              <a:ea typeface="Times New Roman" panose="02020603050405020304" pitchFamily="18" charset="0"/>
            </a:endParaRPr>
          </a:p>
          <a:p>
            <a:pPr lvl="3">
              <a:lnSpc>
                <a:spcPct val="115000"/>
              </a:lnSpc>
              <a:spcAft>
                <a:spcPts val="0"/>
              </a:spcAft>
            </a:pPr>
            <a:r>
              <a:rPr lang="en-US" sz="2500" b="1" dirty="0" smtClean="0">
                <a:latin typeface="Times New Roman" panose="02020603050405020304" pitchFamily="18" charset="0"/>
                <a:ea typeface="Calibri" panose="020F0502020204030204" pitchFamily="34" charset="0"/>
              </a:rPr>
              <a:t>2. Kém hiệu quả:</a:t>
            </a:r>
            <a:endParaRPr lang="vi-VN" sz="2500" dirty="0" smtClean="0">
              <a:latin typeface="Times New Roman" panose="02020603050405020304" pitchFamily="18" charset="0"/>
              <a:ea typeface="Calibri" panose="020F0502020204030204" pitchFamily="34" charset="0"/>
            </a:endParaRPr>
          </a:p>
          <a:p>
            <a:pPr marL="342900" lvl="0" indent="-342900">
              <a:lnSpc>
                <a:spcPct val="115000"/>
              </a:lnSpc>
              <a:spcAft>
                <a:spcPts val="500"/>
              </a:spcAft>
              <a:buFont typeface="Arial" panose="020B0604020202020204" pitchFamily="34" charset="0"/>
              <a:buChar char="-"/>
            </a:pPr>
            <a:r>
              <a:rPr lang="en-US" sz="2500" dirty="0" smtClean="0">
                <a:latin typeface="Times New Roman" panose="02020603050405020304" pitchFamily="18" charset="0"/>
                <a:ea typeface="Times New Roman" panose="02020603050405020304" pitchFamily="18" charset="0"/>
              </a:rPr>
              <a:t>Hệ </a:t>
            </a:r>
            <a:r>
              <a:rPr lang="en-US" sz="2500" dirty="0">
                <a:latin typeface="Times New Roman" panose="02020603050405020304" pitchFamily="18" charset="0"/>
                <a:ea typeface="Times New Roman" panose="02020603050405020304" pitchFamily="18" charset="0"/>
              </a:rPr>
              <a:t>thống tìm kiếm chưa hiệu quả</a:t>
            </a:r>
            <a:endParaRPr lang="vi-VN" sz="2500" dirty="0">
              <a:latin typeface="Times New Roman" panose="02020603050405020304" pitchFamily="18" charset="0"/>
              <a:ea typeface="Times New Roman" panose="02020603050405020304" pitchFamily="18" charset="0"/>
            </a:endParaRPr>
          </a:p>
          <a:p>
            <a:pPr marL="342900" lvl="0" indent="-342900">
              <a:lnSpc>
                <a:spcPct val="115000"/>
              </a:lnSpc>
              <a:spcAft>
                <a:spcPts val="500"/>
              </a:spcAft>
              <a:buFont typeface="Arial" panose="020B0604020202020204" pitchFamily="34" charset="0"/>
              <a:buChar char="-"/>
            </a:pPr>
            <a:r>
              <a:rPr lang="en-US" sz="2500" dirty="0">
                <a:latin typeface="Times New Roman" panose="02020603050405020304" pitchFamily="18" charset="0"/>
                <a:ea typeface="Times New Roman" panose="02020603050405020304" pitchFamily="18" charset="0"/>
              </a:rPr>
              <a:t>Các báo cáo chưa đầy đủ, chưa có đánh giá</a:t>
            </a:r>
            <a:endParaRPr lang="vi-VN" sz="2500" dirty="0">
              <a:latin typeface="Times New Roman" panose="02020603050405020304" pitchFamily="18" charset="0"/>
              <a:ea typeface="Times New Roman" panose="02020603050405020304" pitchFamily="18" charset="0"/>
            </a:endParaRPr>
          </a:p>
          <a:p>
            <a:pPr marL="342900" lvl="0" indent="-342900">
              <a:lnSpc>
                <a:spcPct val="115000"/>
              </a:lnSpc>
              <a:spcAft>
                <a:spcPts val="500"/>
              </a:spcAft>
              <a:buFont typeface="Arial" panose="020B0604020202020204" pitchFamily="34" charset="0"/>
              <a:buChar char="-"/>
            </a:pPr>
            <a:r>
              <a:rPr lang="en-US" sz="2500" dirty="0">
                <a:latin typeface="Times New Roman" panose="02020603050405020304" pitchFamily="18" charset="0"/>
                <a:ea typeface="Times New Roman" panose="02020603050405020304" pitchFamily="18" charset="0"/>
              </a:rPr>
              <a:t>Dữ liệu bằng giấy tờ có niên hạn nhất định</a:t>
            </a:r>
            <a:endParaRPr lang="vi-VN" sz="2500" dirty="0">
              <a:latin typeface="Times New Roman" panose="02020603050405020304" pitchFamily="18" charset="0"/>
              <a:ea typeface="Times New Roman" panose="02020603050405020304" pitchFamily="18" charset="0"/>
            </a:endParaRPr>
          </a:p>
          <a:p>
            <a:pPr lvl="3">
              <a:lnSpc>
                <a:spcPct val="115000"/>
              </a:lnSpc>
              <a:spcAft>
                <a:spcPts val="0"/>
              </a:spcAft>
            </a:pPr>
            <a:r>
              <a:rPr lang="en-US" sz="2500" b="1" dirty="0" smtClean="0">
                <a:latin typeface="Times New Roman" panose="02020603050405020304" pitchFamily="18" charset="0"/>
                <a:ea typeface="Calibri" panose="020F0502020204030204" pitchFamily="34" charset="0"/>
              </a:rPr>
              <a:t>3. Tốn </a:t>
            </a:r>
            <a:r>
              <a:rPr lang="en-US" sz="2500" b="1" dirty="0">
                <a:latin typeface="Times New Roman" panose="02020603050405020304" pitchFamily="18" charset="0"/>
                <a:ea typeface="Calibri" panose="020F0502020204030204" pitchFamily="34" charset="0"/>
              </a:rPr>
              <a:t>kém:</a:t>
            </a:r>
            <a:endParaRPr lang="vi-VN" sz="2500" dirty="0">
              <a:latin typeface="Times New Roman" panose="02020603050405020304" pitchFamily="18" charset="0"/>
              <a:ea typeface="Calibri" panose="020F0502020204030204" pitchFamily="34" charset="0"/>
            </a:endParaRPr>
          </a:p>
          <a:p>
            <a:pPr marL="342900" lvl="0" indent="-342900">
              <a:lnSpc>
                <a:spcPct val="115000"/>
              </a:lnSpc>
              <a:spcAft>
                <a:spcPts val="500"/>
              </a:spcAft>
              <a:buFont typeface="Arial" panose="020B0604020202020204" pitchFamily="34" charset="0"/>
              <a:buChar char="-"/>
            </a:pPr>
            <a:r>
              <a:rPr lang="en-US" sz="2500" dirty="0">
                <a:latin typeface="Times New Roman" panose="02020603050405020304" pitchFamily="18" charset="0"/>
                <a:ea typeface="Times New Roman" panose="02020603050405020304" pitchFamily="18" charset="0"/>
              </a:rPr>
              <a:t>Xử lý cái bài đăng bằng tay nên có thể chậm, chi phí cao</a:t>
            </a:r>
            <a:endParaRPr lang="vi-VN" sz="2500" dirty="0">
              <a:latin typeface="Times New Roman" panose="02020603050405020304" pitchFamily="18" charset="0"/>
              <a:ea typeface="Times New Roman" panose="02020603050405020304" pitchFamily="18" charset="0"/>
            </a:endParaRPr>
          </a:p>
          <a:p>
            <a:pPr marL="342900" lvl="0" indent="-342900">
              <a:lnSpc>
                <a:spcPct val="115000"/>
              </a:lnSpc>
              <a:spcAft>
                <a:spcPts val="500"/>
              </a:spcAft>
              <a:buFont typeface="Arial" panose="020B0604020202020204" pitchFamily="34" charset="0"/>
              <a:buChar char="-"/>
            </a:pPr>
            <a:r>
              <a:rPr lang="en-US" sz="2500" dirty="0">
                <a:latin typeface="Times New Roman" panose="02020603050405020304" pitchFamily="18" charset="0"/>
                <a:ea typeface="Times New Roman" panose="02020603050405020304" pitchFamily="18" charset="0"/>
              </a:rPr>
              <a:t>Hệ thống cũ lưu dữ liệu chưa hiệu quả</a:t>
            </a:r>
            <a:endParaRPr lang="vi-VN" sz="2500" dirty="0">
              <a:latin typeface="Times New Roman" panose="02020603050405020304" pitchFamily="18" charset="0"/>
              <a:ea typeface="Times New Roman" panose="02020603050405020304" pitchFamily="18" charset="0"/>
            </a:endParaRPr>
          </a:p>
          <a:p>
            <a:pPr marL="342900" lvl="0" indent="-342900">
              <a:lnSpc>
                <a:spcPct val="115000"/>
              </a:lnSpc>
              <a:spcAft>
                <a:spcPts val="500"/>
              </a:spcAft>
              <a:buFont typeface="Arial" panose="020B0604020202020204" pitchFamily="34" charset="0"/>
              <a:buChar char="-"/>
            </a:pPr>
            <a:r>
              <a:rPr lang="en-US" sz="2500" dirty="0">
                <a:latin typeface="Times New Roman" panose="02020603050405020304" pitchFamily="18" charset="0"/>
                <a:ea typeface="Times New Roman" panose="02020603050405020304" pitchFamily="18" charset="0"/>
              </a:rPr>
              <a:t>Cần thay đổi, cấp mới giấy tờ sau khi hết niên hạn dẫn đến tốn kém</a:t>
            </a:r>
            <a:endParaRPr lang="vi-VN" sz="25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1"/>
          </p:nvPr>
        </p:nvSpPr>
        <p:spPr/>
        <p:txBody>
          <a:bodyPr/>
          <a:lstStyle/>
          <a:p>
            <a:fld id="{8F77FC70-716C-40BF-B175-2B48BE74B56A}" type="slidenum">
              <a:rPr lang="en-US" smtClean="0">
                <a:solidFill>
                  <a:srgbClr val="000066"/>
                </a:solidFill>
              </a:rPr>
              <a:pPr/>
              <a:t>6</a:t>
            </a:fld>
            <a:endParaRPr lang="en-US">
              <a:solidFill>
                <a:srgbClr val="000066"/>
              </a:solidFill>
            </a:endParaRPr>
          </a:p>
        </p:txBody>
      </p:sp>
    </p:spTree>
    <p:extLst>
      <p:ext uri="{BB962C8B-B14F-4D97-AF65-F5344CB8AC3E}">
        <p14:creationId xmlns:p14="http://schemas.microsoft.com/office/powerpoint/2010/main" val="3804204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Giới thiệu đề tài</a:t>
            </a:r>
            <a:endParaRPr lang="vi-VN" dirty="0"/>
          </a:p>
        </p:txBody>
      </p:sp>
      <p:sp>
        <p:nvSpPr>
          <p:cNvPr id="5" name="TextBox 4"/>
          <p:cNvSpPr txBox="1"/>
          <p:nvPr/>
        </p:nvSpPr>
        <p:spPr>
          <a:xfrm>
            <a:off x="1583314" y="652174"/>
            <a:ext cx="6570085" cy="477054"/>
          </a:xfrm>
          <a:prstGeom prst="rect">
            <a:avLst/>
          </a:prstGeom>
          <a:noFill/>
        </p:spPr>
        <p:txBody>
          <a:bodyPr wrap="square" rtlCol="0">
            <a:spAutoFit/>
          </a:bodyPr>
          <a:lstStyle/>
          <a:p>
            <a:r>
              <a:rPr lang="en-US" sz="2500" b="1" dirty="0" smtClean="0"/>
              <a:t>Tin học hóa các nghiệp vụ thủ công</a:t>
            </a:r>
            <a:endParaRPr lang="vi-VN" sz="2500" b="1" dirty="0"/>
          </a:p>
        </p:txBody>
      </p:sp>
      <p:sp>
        <p:nvSpPr>
          <p:cNvPr id="6" name="Rectangle 5"/>
          <p:cNvSpPr/>
          <p:nvPr/>
        </p:nvSpPr>
        <p:spPr>
          <a:xfrm>
            <a:off x="204355" y="1198500"/>
            <a:ext cx="8777720" cy="4481163"/>
          </a:xfrm>
          <a:prstGeom prst="rect">
            <a:avLst/>
          </a:prstGeom>
        </p:spPr>
        <p:txBody>
          <a:bodyPr wrap="square">
            <a:spAutoFit/>
          </a:bodyPr>
          <a:lstStyle/>
          <a:p>
            <a:pPr marL="342900" lvl="0" indent="-342900">
              <a:lnSpc>
                <a:spcPct val="115000"/>
              </a:lnSpc>
              <a:spcAft>
                <a:spcPts val="0"/>
              </a:spcAft>
              <a:buFont typeface="Arial" panose="020B0604020202020204" pitchFamily="34" charset="0"/>
              <a:buChar char="-"/>
              <a:tabLst>
                <a:tab pos="685800" algn="l"/>
              </a:tabLst>
            </a:pPr>
            <a:r>
              <a:rPr lang="en-US" sz="2500" dirty="0">
                <a:latin typeface="Times New Roman" panose="02020603050405020304" pitchFamily="18" charset="0"/>
                <a:ea typeface="Times New Roman" panose="02020603050405020304" pitchFamily="18" charset="0"/>
              </a:rPr>
              <a:t>C</a:t>
            </a:r>
            <a:r>
              <a:rPr lang="en-US" sz="2500" dirty="0" smtClean="0">
                <a:latin typeface="Times New Roman" panose="02020603050405020304" pitchFamily="18" charset="0"/>
                <a:ea typeface="Times New Roman" panose="02020603050405020304" pitchFamily="18" charset="0"/>
              </a:rPr>
              <a:t>án </a:t>
            </a:r>
            <a:r>
              <a:rPr lang="en-US" sz="2500" dirty="0">
                <a:latin typeface="Times New Roman" panose="02020603050405020304" pitchFamily="18" charset="0"/>
                <a:ea typeface="Times New Roman" panose="02020603050405020304" pitchFamily="18" charset="0"/>
              </a:rPr>
              <a:t>bộ chỉ cần tiếp nhận yêu cầu, lựa chọn nghiệp vụ và thực hiện theo các bước trong phần mềm.</a:t>
            </a:r>
            <a:endParaRPr lang="vi-VN" sz="2500" dirty="0">
              <a:latin typeface="Times New Roman" panose="02020603050405020304" pitchFamily="18" charset="0"/>
              <a:ea typeface="Times New Roman" panose="02020603050405020304" pitchFamily="18" charset="0"/>
            </a:endParaRPr>
          </a:p>
          <a:p>
            <a:pPr marL="342900" lvl="0" indent="-342900">
              <a:lnSpc>
                <a:spcPct val="115000"/>
              </a:lnSpc>
              <a:spcAft>
                <a:spcPts val="0"/>
              </a:spcAft>
              <a:buFont typeface="Arial" panose="020B0604020202020204" pitchFamily="34" charset="0"/>
              <a:buChar char="-"/>
              <a:tabLst>
                <a:tab pos="685800" algn="l"/>
              </a:tabLst>
            </a:pPr>
            <a:r>
              <a:rPr lang="en-US" sz="2500" dirty="0" smtClean="0">
                <a:latin typeface="Times New Roman" panose="02020603050405020304" pitchFamily="18" charset="0"/>
                <a:ea typeface="Times New Roman" panose="02020603050405020304" pitchFamily="18" charset="0"/>
              </a:rPr>
              <a:t>Phần </a:t>
            </a:r>
            <a:r>
              <a:rPr lang="en-US" sz="2500" dirty="0">
                <a:latin typeface="Times New Roman" panose="02020603050405020304" pitchFamily="18" charset="0"/>
                <a:ea typeface="Times New Roman" panose="02020603050405020304" pitchFamily="18" charset="0"/>
              </a:rPr>
              <a:t>mềm sẽ giúp lưu trữ lại thông tin tiếp nhận yêu cầu cũng như các dữ liệu liên quan, lịch hẹn cũng như tình trạng hiện tại của yêu </a:t>
            </a:r>
            <a:r>
              <a:rPr lang="en-US" sz="2500" dirty="0" smtClean="0">
                <a:latin typeface="Times New Roman" panose="02020603050405020304" pitchFamily="18" charset="0"/>
                <a:ea typeface="Times New Roman" panose="02020603050405020304" pitchFamily="18" charset="0"/>
              </a:rPr>
              <a:t>cầu</a:t>
            </a:r>
          </a:p>
          <a:p>
            <a:pPr marL="342900" lvl="0" indent="-342900">
              <a:lnSpc>
                <a:spcPct val="115000"/>
              </a:lnSpc>
              <a:spcAft>
                <a:spcPts val="0"/>
              </a:spcAft>
              <a:buFont typeface="Arial" panose="020B0604020202020204" pitchFamily="34" charset="0"/>
              <a:buChar char="-"/>
              <a:tabLst>
                <a:tab pos="685800" algn="l"/>
              </a:tabLst>
            </a:pPr>
            <a:r>
              <a:rPr lang="en-US" sz="2500" dirty="0" smtClean="0">
                <a:latin typeface="Times New Roman" panose="02020603050405020304" pitchFamily="18" charset="0"/>
                <a:ea typeface="Times New Roman" panose="02020603050405020304" pitchFamily="18" charset="0"/>
              </a:rPr>
              <a:t>Các mẫu </a:t>
            </a:r>
            <a:r>
              <a:rPr lang="en-US" sz="2500" dirty="0">
                <a:latin typeface="Times New Roman" panose="02020603050405020304" pitchFamily="18" charset="0"/>
                <a:ea typeface="Times New Roman" panose="02020603050405020304" pitchFamily="18" charset="0"/>
              </a:rPr>
              <a:t>đơn sẽ được điền hoàn toàn trên máy tính, người đến đăng kí chỉ việc kiểm tra và kí vào đơn sau khi đã hoàn thành.</a:t>
            </a:r>
            <a:endParaRPr lang="vi-VN" sz="2500" dirty="0">
              <a:latin typeface="Times New Roman" panose="02020603050405020304" pitchFamily="18" charset="0"/>
              <a:ea typeface="Times New Roman" panose="02020603050405020304" pitchFamily="18" charset="0"/>
            </a:endParaRPr>
          </a:p>
          <a:p>
            <a:pPr marL="342900" lvl="0" indent="-342900">
              <a:lnSpc>
                <a:spcPct val="115000"/>
              </a:lnSpc>
              <a:spcAft>
                <a:spcPts val="600"/>
              </a:spcAft>
              <a:buFont typeface="Arial" panose="020B0604020202020204" pitchFamily="34" charset="0"/>
              <a:buChar char="-"/>
              <a:tabLst>
                <a:tab pos="685800" algn="l"/>
              </a:tabLst>
            </a:pPr>
            <a:r>
              <a:rPr lang="en-US" sz="2500" dirty="0" smtClean="0">
                <a:latin typeface="Times New Roman" panose="02020603050405020304" pitchFamily="18" charset="0"/>
                <a:ea typeface="Times New Roman" panose="02020603050405020304" pitchFamily="18" charset="0"/>
              </a:rPr>
              <a:t>Phần </a:t>
            </a:r>
            <a:r>
              <a:rPr lang="en-US" sz="2500" dirty="0">
                <a:latin typeface="Times New Roman" panose="02020603050405020304" pitchFamily="18" charset="0"/>
                <a:ea typeface="Times New Roman" panose="02020603050405020304" pitchFamily="18" charset="0"/>
              </a:rPr>
              <a:t>mềm, với cơ sở dữ liệu </a:t>
            </a:r>
            <a:r>
              <a:rPr lang="en-US" sz="2500" dirty="0" smtClean="0">
                <a:latin typeface="Times New Roman" panose="02020603050405020304" pitchFamily="18" charset="0"/>
                <a:ea typeface="Times New Roman" panose="02020603050405020304" pitchFamily="18" charset="0"/>
              </a:rPr>
              <a:t>có </a:t>
            </a:r>
            <a:r>
              <a:rPr lang="en-US" sz="2500" dirty="0">
                <a:latin typeface="Times New Roman" panose="02020603050405020304" pitchFamily="18" charset="0"/>
                <a:ea typeface="Times New Roman" panose="02020603050405020304" pitchFamily="18" charset="0"/>
              </a:rPr>
              <a:t>thể hỗ trợ cán bộ trong việc tra cứu và kiểm tra </a:t>
            </a:r>
            <a:r>
              <a:rPr lang="en-US" sz="2500" dirty="0" smtClean="0">
                <a:latin typeface="Times New Roman" panose="02020603050405020304" pitchFamily="18" charset="0"/>
                <a:ea typeface="Times New Roman" panose="02020603050405020304" pitchFamily="18" charset="0"/>
              </a:rPr>
              <a:t>thông tin để giải quyết các thủ tục hành chính nhanh chóng</a:t>
            </a:r>
            <a:endParaRPr lang="vi-VN" sz="25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1"/>
          </p:nvPr>
        </p:nvSpPr>
        <p:spPr/>
        <p:txBody>
          <a:bodyPr/>
          <a:lstStyle/>
          <a:p>
            <a:fld id="{8F77FC70-716C-40BF-B175-2B48BE74B56A}" type="slidenum">
              <a:rPr lang="en-US" smtClean="0">
                <a:solidFill>
                  <a:srgbClr val="000066"/>
                </a:solidFill>
              </a:rPr>
              <a:pPr/>
              <a:t>7</a:t>
            </a:fld>
            <a:endParaRPr lang="en-US">
              <a:solidFill>
                <a:srgbClr val="000066"/>
              </a:solidFill>
            </a:endParaRPr>
          </a:p>
        </p:txBody>
      </p:sp>
    </p:spTree>
    <p:extLst>
      <p:ext uri="{BB962C8B-B14F-4D97-AF65-F5344CB8AC3E}">
        <p14:creationId xmlns:p14="http://schemas.microsoft.com/office/powerpoint/2010/main" val="3165062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Giới thiệu đề tài</a:t>
            </a:r>
            <a:endParaRPr lang="vi-VN" dirty="0"/>
          </a:p>
        </p:txBody>
      </p:sp>
      <p:sp>
        <p:nvSpPr>
          <p:cNvPr id="3" name="Rectangle 2"/>
          <p:cNvSpPr/>
          <p:nvPr/>
        </p:nvSpPr>
        <p:spPr>
          <a:xfrm>
            <a:off x="200819" y="617538"/>
            <a:ext cx="8077200" cy="977191"/>
          </a:xfrm>
          <a:prstGeom prst="rect">
            <a:avLst/>
          </a:prstGeom>
        </p:spPr>
        <p:txBody>
          <a:bodyPr wrap="square">
            <a:spAutoFit/>
          </a:bodyPr>
          <a:lstStyle/>
          <a:p>
            <a:pPr lvl="3">
              <a:lnSpc>
                <a:spcPct val="115000"/>
              </a:lnSpc>
              <a:spcAft>
                <a:spcPts val="600"/>
              </a:spcAft>
            </a:pPr>
            <a:r>
              <a:rPr lang="en-US" sz="2500" b="1" dirty="0">
                <a:latin typeface="Times New Roman" panose="02020603050405020304" pitchFamily="18" charset="0"/>
                <a:ea typeface="Calibri" panose="020F0502020204030204" pitchFamily="34" charset="0"/>
              </a:rPr>
              <a:t>Cải tiến chức năng nghiệp vụ hiện đang được thực hiện trên máy tính</a:t>
            </a:r>
            <a:endParaRPr lang="vi-VN" sz="2500" dirty="0">
              <a:effectLst/>
              <a:latin typeface="Times New Roman" panose="02020603050405020304" pitchFamily="18" charset="0"/>
              <a:ea typeface="Calibri" panose="020F0502020204030204" pitchFamily="34" charset="0"/>
            </a:endParaRPr>
          </a:p>
        </p:txBody>
      </p:sp>
      <p:sp>
        <p:nvSpPr>
          <p:cNvPr id="5" name="Rectangle 4"/>
          <p:cNvSpPr/>
          <p:nvPr/>
        </p:nvSpPr>
        <p:spPr>
          <a:xfrm>
            <a:off x="1143000" y="1594729"/>
            <a:ext cx="7696200" cy="4516621"/>
          </a:xfrm>
          <a:prstGeom prst="rect">
            <a:avLst/>
          </a:prstGeom>
        </p:spPr>
        <p:txBody>
          <a:bodyPr wrap="square">
            <a:spAutoFit/>
          </a:bodyPr>
          <a:lstStyle/>
          <a:p>
            <a:pPr marL="342900" lvl="0" indent="-342900">
              <a:lnSpc>
                <a:spcPct val="115000"/>
              </a:lnSpc>
              <a:spcAft>
                <a:spcPts val="0"/>
              </a:spcAft>
              <a:buFont typeface="Arial" panose="020B0604020202020204" pitchFamily="34" charset="0"/>
              <a:buChar char="-"/>
              <a:tabLst>
                <a:tab pos="685800" algn="l"/>
              </a:tabLst>
            </a:pPr>
            <a:r>
              <a:rPr lang="en-US" sz="2500" dirty="0" smtClean="0">
                <a:latin typeface="Times New Roman" panose="02020603050405020304" pitchFamily="18" charset="0"/>
                <a:ea typeface="Times New Roman" panose="02020603050405020304" pitchFamily="18" charset="0"/>
              </a:rPr>
              <a:t>Với </a:t>
            </a:r>
            <a:r>
              <a:rPr lang="en-US" sz="2500" dirty="0">
                <a:latin typeface="Times New Roman" panose="02020603050405020304" pitchFamily="18" charset="0"/>
                <a:ea typeface="Times New Roman" panose="02020603050405020304" pitchFamily="18" charset="0"/>
              </a:rPr>
              <a:t>sự hỗ trợ của phần mềm, cán bộ tiếp nhận chỉ cần lựa chọn nghiệp vụ, yêu cầu số chứng minh nhân dân từ người đăng kí nhập vào biểu mẫu, hệ thống sẽ tự hoàn thành các dữ liệu cần thiết khác. Sau đó, cán bộ chỉ việc in đơn, yêu cầu người đăng kí kiểm tra và kí vào đơn và yêu cầu các giấy tờ cần thiết khác, qua đó tiết kiệm thời gian để thực hiện các bước tiếp theo.</a:t>
            </a:r>
            <a:endParaRPr lang="vi-VN" sz="2500" dirty="0">
              <a:latin typeface="Times New Roman" panose="02020603050405020304" pitchFamily="18" charset="0"/>
              <a:ea typeface="Times New Roman" panose="02020603050405020304" pitchFamily="18" charset="0"/>
            </a:endParaRPr>
          </a:p>
          <a:p>
            <a:pPr marL="342900" lvl="0" indent="-342900">
              <a:lnSpc>
                <a:spcPct val="115000"/>
              </a:lnSpc>
              <a:spcAft>
                <a:spcPts val="600"/>
              </a:spcAft>
              <a:buFont typeface="Arial" panose="020B0604020202020204" pitchFamily="34" charset="0"/>
              <a:buChar char="-"/>
              <a:tabLst>
                <a:tab pos="685800" algn="l"/>
              </a:tabLst>
            </a:pPr>
            <a:r>
              <a:rPr lang="en-US" sz="2500" dirty="0" smtClean="0">
                <a:latin typeface="Times New Roman" panose="02020603050405020304" pitchFamily="18" charset="0"/>
                <a:ea typeface="Times New Roman" panose="02020603050405020304" pitchFamily="18" charset="0"/>
              </a:rPr>
              <a:t>Với </a:t>
            </a:r>
            <a:r>
              <a:rPr lang="en-US" sz="2500" dirty="0">
                <a:latin typeface="Times New Roman" panose="02020603050405020304" pitchFamily="18" charset="0"/>
                <a:ea typeface="Times New Roman" panose="02020603050405020304" pitchFamily="18" charset="0"/>
              </a:rPr>
              <a:t>sự giúp sức của phần mềm, các cán bộ có thể dễ dàng kiểm tra tình hình làm việc và tạo thống kê, báo cáo một cách nhanh chóng.</a:t>
            </a:r>
            <a:endParaRPr lang="vi-VN" sz="2500" dirty="0">
              <a:latin typeface="Times New Roman" panose="02020603050405020304" pitchFamily="18" charset="0"/>
              <a:ea typeface="Times New Roman" panose="02020603050405020304" pitchFamily="18" charset="0"/>
            </a:endParaRPr>
          </a:p>
        </p:txBody>
      </p:sp>
      <p:sp>
        <p:nvSpPr>
          <p:cNvPr id="6" name="Slide Number Placeholder 5"/>
          <p:cNvSpPr>
            <a:spLocks noGrp="1"/>
          </p:cNvSpPr>
          <p:nvPr>
            <p:ph type="sldNum" sz="quarter" idx="11"/>
          </p:nvPr>
        </p:nvSpPr>
        <p:spPr/>
        <p:txBody>
          <a:bodyPr/>
          <a:lstStyle/>
          <a:p>
            <a:fld id="{8F77FC70-716C-40BF-B175-2B48BE74B56A}" type="slidenum">
              <a:rPr lang="en-US" smtClean="0">
                <a:solidFill>
                  <a:srgbClr val="000066"/>
                </a:solidFill>
              </a:rPr>
              <a:pPr/>
              <a:t>8</a:t>
            </a:fld>
            <a:endParaRPr lang="en-US">
              <a:solidFill>
                <a:srgbClr val="000066"/>
              </a:solidFill>
            </a:endParaRPr>
          </a:p>
        </p:txBody>
      </p:sp>
    </p:spTree>
    <p:extLst>
      <p:ext uri="{BB962C8B-B14F-4D97-AF65-F5344CB8AC3E}">
        <p14:creationId xmlns:p14="http://schemas.microsoft.com/office/powerpoint/2010/main" val="4048232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Giới thiệu đề tài</a:t>
            </a:r>
            <a:endParaRPr lang="vi-VN" dirty="0"/>
          </a:p>
        </p:txBody>
      </p:sp>
      <p:sp>
        <p:nvSpPr>
          <p:cNvPr id="4" name="Rectangle 3"/>
          <p:cNvSpPr/>
          <p:nvPr/>
        </p:nvSpPr>
        <p:spPr>
          <a:xfrm>
            <a:off x="1295400" y="867606"/>
            <a:ext cx="7391400" cy="477054"/>
          </a:xfrm>
          <a:prstGeom prst="rect">
            <a:avLst/>
          </a:prstGeom>
        </p:spPr>
        <p:txBody>
          <a:bodyPr wrap="square">
            <a:spAutoFit/>
          </a:bodyPr>
          <a:lstStyle/>
          <a:p>
            <a:r>
              <a:rPr lang="en-US" sz="2500" b="1" dirty="0">
                <a:latin typeface="Times New Roman" panose="02020603050405020304" pitchFamily="18" charset="0"/>
                <a:ea typeface="Calibri" panose="020F0502020204030204" pitchFamily="34" charset="0"/>
              </a:rPr>
              <a:t>Xây dựng và triển khai các chức năng nghiệp vụ mới</a:t>
            </a:r>
            <a:endParaRPr lang="vi-VN" sz="2500" dirty="0"/>
          </a:p>
        </p:txBody>
      </p:sp>
      <p:sp>
        <p:nvSpPr>
          <p:cNvPr id="6" name="Rectangle 5"/>
          <p:cNvSpPr/>
          <p:nvPr/>
        </p:nvSpPr>
        <p:spPr>
          <a:xfrm>
            <a:off x="1295400" y="1601655"/>
            <a:ext cx="7391400" cy="1631216"/>
          </a:xfrm>
          <a:prstGeom prst="rect">
            <a:avLst/>
          </a:prstGeom>
        </p:spPr>
        <p:txBody>
          <a:bodyPr wrap="square">
            <a:spAutoFit/>
          </a:bodyPr>
          <a:lstStyle/>
          <a:p>
            <a:r>
              <a:rPr lang="en-US" sz="2500" dirty="0">
                <a:latin typeface="Times New Roman" panose="02020603050405020304" pitchFamily="18" charset="0"/>
                <a:ea typeface="Calibri" panose="020F0502020204030204" pitchFamily="34" charset="0"/>
              </a:rPr>
              <a:t>Phần mềm có các chức năng đăng nhập, đổi mật khẩu, xem và sửa thông tin cho các cán bộ. Ngoài ra còn có thêm tài khoản Admin, là người trực tiếp làm việc với CSDL do đó có thể toàn quyền quản lý hệ thống</a:t>
            </a:r>
            <a:endParaRPr lang="vi-VN" sz="2500" dirty="0"/>
          </a:p>
        </p:txBody>
      </p:sp>
      <p:sp>
        <p:nvSpPr>
          <p:cNvPr id="5" name="Slide Number Placeholder 4"/>
          <p:cNvSpPr>
            <a:spLocks noGrp="1"/>
          </p:cNvSpPr>
          <p:nvPr>
            <p:ph type="sldNum" sz="quarter" idx="11"/>
          </p:nvPr>
        </p:nvSpPr>
        <p:spPr/>
        <p:txBody>
          <a:bodyPr/>
          <a:lstStyle/>
          <a:p>
            <a:fld id="{8F77FC70-716C-40BF-B175-2B48BE74B56A}" type="slidenum">
              <a:rPr lang="en-US" smtClean="0">
                <a:solidFill>
                  <a:srgbClr val="000066"/>
                </a:solidFill>
              </a:rPr>
              <a:pPr/>
              <a:t>9</a:t>
            </a:fld>
            <a:endParaRPr lang="en-US">
              <a:solidFill>
                <a:srgbClr val="000066"/>
              </a:solidFill>
            </a:endParaRPr>
          </a:p>
        </p:txBody>
      </p:sp>
    </p:spTree>
    <p:extLst>
      <p:ext uri="{BB962C8B-B14F-4D97-AF65-F5344CB8AC3E}">
        <p14:creationId xmlns:p14="http://schemas.microsoft.com/office/powerpoint/2010/main" val="1220073370"/>
      </p:ext>
    </p:extLst>
  </p:cSld>
  <p:clrMapOvr>
    <a:masterClrMapping/>
  </p:clrMapOvr>
  <p:timing>
    <p:tnLst>
      <p:par>
        <p:cTn id="1" dur="indefinite" restart="never" nodeType="tmRoot"/>
      </p:par>
    </p:tnLst>
  </p:timing>
</p:sld>
</file>

<file path=ppt/theme/theme1.xml><?xml version="1.0" encoding="utf-8"?>
<a:theme xmlns:a="http://schemas.openxmlformats.org/drawingml/2006/main" name="Chủ đề của Office">
  <a:themeElements>
    <a:clrScheme name="Văn phòng">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Văn phòng">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ăn phò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db2004c019l">
  <a:themeElements>
    <a:clrScheme name="sample 3">
      <a:dk1>
        <a:srgbClr val="000066"/>
      </a:dk1>
      <a:lt1>
        <a:srgbClr val="FFFFFF"/>
      </a:lt1>
      <a:dk2>
        <a:srgbClr val="58A252"/>
      </a:dk2>
      <a:lt2>
        <a:srgbClr val="B2B2B2"/>
      </a:lt2>
      <a:accent1>
        <a:srgbClr val="0066FF"/>
      </a:accent1>
      <a:accent2>
        <a:srgbClr val="2C95A0"/>
      </a:accent2>
      <a:accent3>
        <a:srgbClr val="FFFFFF"/>
      </a:accent3>
      <a:accent4>
        <a:srgbClr val="000056"/>
      </a:accent4>
      <a:accent5>
        <a:srgbClr val="AAB8FF"/>
      </a:accent5>
      <a:accent6>
        <a:srgbClr val="278791"/>
      </a:accent6>
      <a:hlink>
        <a:srgbClr val="35BBE5"/>
      </a:hlink>
      <a:folHlink>
        <a:srgbClr val="872ECA"/>
      </a:folHlink>
    </a:clrScheme>
    <a:fontScheme name="sample">
      <a:majorFont>
        <a:latin typeface="Arial"/>
        <a:ea typeface=""/>
        <a:cs typeface=""/>
      </a:majorFont>
      <a:minorFont>
        <a:latin typeface="Verdana"/>
        <a:ea typeface=""/>
        <a:cs typeface=""/>
      </a:minorFont>
    </a:fontScheme>
    <a:fmtScheme name="Văn phò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57263" rtl="0" eaLnBrk="1" fontAlgn="base" latinLnBrk="0" hangingPunct="1">
          <a:lnSpc>
            <a:spcPct val="100000"/>
          </a:lnSpc>
          <a:spcBef>
            <a:spcPct val="0"/>
          </a:spcBef>
          <a:spcAft>
            <a:spcPct val="0"/>
          </a:spcAft>
          <a:buClrTx/>
          <a:buSzTx/>
          <a:buFontTx/>
          <a:buNone/>
          <a:tabLst/>
          <a:defRPr kumimoji="0" lang="en-US" sz="19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57263" rtl="0" eaLnBrk="1" fontAlgn="base" latinLnBrk="0" hangingPunct="1">
          <a:lnSpc>
            <a:spcPct val="100000"/>
          </a:lnSpc>
          <a:spcBef>
            <a:spcPct val="0"/>
          </a:spcBef>
          <a:spcAft>
            <a:spcPct val="0"/>
          </a:spcAft>
          <a:buClrTx/>
          <a:buSzTx/>
          <a:buFontTx/>
          <a:buNone/>
          <a:tabLst/>
          <a:defRPr kumimoji="0" lang="en-US" sz="1900" b="0" i="0" u="none" strike="noStrike" cap="none" normalizeH="0" baseline="0" smtClean="0">
            <a:ln>
              <a:noFill/>
            </a:ln>
            <a:solidFill>
              <a:schemeClr val="tx1"/>
            </a:solidFill>
            <a:effectLst/>
            <a:latin typeface="Arial" charset="0"/>
          </a:defRPr>
        </a:defPPr>
      </a:lstStyle>
    </a:lnDef>
  </a:objectDefaults>
  <a:extraClrSchemeLst>
    <a:extraClrScheme>
      <a:clrScheme name="sample 1">
        <a:dk1>
          <a:srgbClr val="000066"/>
        </a:dk1>
        <a:lt1>
          <a:srgbClr val="FFFFFF"/>
        </a:lt1>
        <a:dk2>
          <a:srgbClr val="58A252"/>
        </a:dk2>
        <a:lt2>
          <a:srgbClr val="B2B2B2"/>
        </a:lt2>
        <a:accent1>
          <a:srgbClr val="33CCCC"/>
        </a:accent1>
        <a:accent2>
          <a:srgbClr val="0099CC"/>
        </a:accent2>
        <a:accent3>
          <a:srgbClr val="FFFFFF"/>
        </a:accent3>
        <a:accent4>
          <a:srgbClr val="000056"/>
        </a:accent4>
        <a:accent5>
          <a:srgbClr val="ADE2E2"/>
        </a:accent5>
        <a:accent6>
          <a:srgbClr val="008AB9"/>
        </a:accent6>
        <a:hlink>
          <a:srgbClr val="6A9EB0"/>
        </a:hlink>
        <a:folHlink>
          <a:srgbClr val="6666FF"/>
        </a:folHlink>
      </a:clrScheme>
      <a:clrMap bg1="lt1" tx1="dk1" bg2="lt2" tx2="dk2" accent1="accent1" accent2="accent2" accent3="accent3" accent4="accent4" accent5="accent5" accent6="accent6" hlink="hlink" folHlink="folHlink"/>
    </a:extraClrScheme>
    <a:extraClrScheme>
      <a:clrScheme name="sample 2">
        <a:dk1>
          <a:srgbClr val="000066"/>
        </a:dk1>
        <a:lt1>
          <a:srgbClr val="FFFFFF"/>
        </a:lt1>
        <a:dk2>
          <a:srgbClr val="415CB3"/>
        </a:dk2>
        <a:lt2>
          <a:srgbClr val="B2B2B2"/>
        </a:lt2>
        <a:accent1>
          <a:srgbClr val="55AEEB"/>
        </a:accent1>
        <a:accent2>
          <a:srgbClr val="FF9933"/>
        </a:accent2>
        <a:accent3>
          <a:srgbClr val="FFFFFF"/>
        </a:accent3>
        <a:accent4>
          <a:srgbClr val="000056"/>
        </a:accent4>
        <a:accent5>
          <a:srgbClr val="B4D3F3"/>
        </a:accent5>
        <a:accent6>
          <a:srgbClr val="E78A2D"/>
        </a:accent6>
        <a:hlink>
          <a:srgbClr val="4D7AB5"/>
        </a:hlink>
        <a:folHlink>
          <a:srgbClr val="9964A2"/>
        </a:folHlink>
      </a:clrScheme>
      <a:clrMap bg1="lt1" tx1="dk1" bg2="lt2" tx2="dk2" accent1="accent1" accent2="accent2" accent3="accent3" accent4="accent4" accent5="accent5" accent6="accent6" hlink="hlink" folHlink="folHlink"/>
    </a:extraClrScheme>
    <a:extraClrScheme>
      <a:clrScheme name="sample 3">
        <a:dk1>
          <a:srgbClr val="000066"/>
        </a:dk1>
        <a:lt1>
          <a:srgbClr val="FFFFFF"/>
        </a:lt1>
        <a:dk2>
          <a:srgbClr val="58A252"/>
        </a:dk2>
        <a:lt2>
          <a:srgbClr val="B2B2B2"/>
        </a:lt2>
        <a:accent1>
          <a:srgbClr val="0066FF"/>
        </a:accent1>
        <a:accent2>
          <a:srgbClr val="2C95A0"/>
        </a:accent2>
        <a:accent3>
          <a:srgbClr val="FFFFFF"/>
        </a:accent3>
        <a:accent4>
          <a:srgbClr val="000056"/>
        </a:accent4>
        <a:accent5>
          <a:srgbClr val="AAB8FF"/>
        </a:accent5>
        <a:accent6>
          <a:srgbClr val="278791"/>
        </a:accent6>
        <a:hlink>
          <a:srgbClr val="35BBE5"/>
        </a:hlink>
        <a:folHlink>
          <a:srgbClr val="872EC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1049</Words>
  <Application>Microsoft Office PowerPoint</Application>
  <PresentationFormat>On-screen Show (4:3)</PresentationFormat>
  <Paragraphs>101</Paragraphs>
  <Slides>18</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Arial</vt:lpstr>
      <vt:lpstr>Calibri</vt:lpstr>
      <vt:lpstr>Symbol</vt:lpstr>
      <vt:lpstr>Times New Roman</vt:lpstr>
      <vt:lpstr>Verdana</vt:lpstr>
      <vt:lpstr>Wingdings</vt:lpstr>
      <vt:lpstr>Chủ đề của Office</vt:lpstr>
      <vt:lpstr>cdb2004c019l</vt:lpstr>
      <vt:lpstr>Đề tài: Hệ thống quản lí hộ khẩu</vt:lpstr>
      <vt:lpstr>Nội dung</vt:lpstr>
      <vt:lpstr>Giới thiệu đề tài</vt:lpstr>
      <vt:lpstr>Giới thiệu đề tài</vt:lpstr>
      <vt:lpstr>Giới thiệu đề tài</vt:lpstr>
      <vt:lpstr>Giới thiệu đề tài</vt:lpstr>
      <vt:lpstr>Giới thiệu đề tài</vt:lpstr>
      <vt:lpstr>Giới thiệu đề tài</vt:lpstr>
      <vt:lpstr>Giới thiệu đề tài</vt:lpstr>
      <vt:lpstr>Mô hình Use-case</vt:lpstr>
      <vt:lpstr>Phân tích</vt:lpstr>
      <vt:lpstr>Thiết kế dữ liệu</vt:lpstr>
      <vt:lpstr>Thiết kế kiến trúc</vt:lpstr>
      <vt:lpstr>Giao diện</vt:lpstr>
      <vt:lpstr>Giao diện</vt:lpstr>
      <vt:lpstr>Kết luận</vt:lpstr>
      <vt:lpstr>Hướng phát triển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MA^PowerPoint</dc:title>
  <dc:creator>Carcassonno</dc:creator>
  <cp:lastModifiedBy>NGUYỄN ANH TUẤN</cp:lastModifiedBy>
  <cp:revision>36</cp:revision>
  <dcterms:created xsi:type="dcterms:W3CDTF">2013-03-30T05:32:17Z</dcterms:created>
  <dcterms:modified xsi:type="dcterms:W3CDTF">2019-01-07T10:58:16Z</dcterms:modified>
</cp:coreProperties>
</file>