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D6F19E1-5ED5-01D4-CC96-FC5E7E63D090}"/>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p>
        </p:txBody>
      </p:sp>
      <p:sp>
        <p:nvSpPr>
          <p:cNvPr id="3" name="Tiêu đề phụ 2">
            <a:extLst>
              <a:ext uri="{FF2B5EF4-FFF2-40B4-BE49-F238E27FC236}">
                <a16:creationId xmlns:a16="http://schemas.microsoft.com/office/drawing/2014/main" id="{66D66966-B50B-8B40-D690-73DCA7C7F7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p>
        </p:txBody>
      </p:sp>
      <p:sp>
        <p:nvSpPr>
          <p:cNvPr id="4" name="Chỗ dành sẵn cho Ngày tháng 3">
            <a:extLst>
              <a:ext uri="{FF2B5EF4-FFF2-40B4-BE49-F238E27FC236}">
                <a16:creationId xmlns:a16="http://schemas.microsoft.com/office/drawing/2014/main" id="{506675C5-1344-7A36-84DC-B5937B7754A9}"/>
              </a:ext>
            </a:extLst>
          </p:cNvPr>
          <p:cNvSpPr>
            <a:spLocks noGrp="1"/>
          </p:cNvSpPr>
          <p:nvPr>
            <p:ph type="dt" sz="half" idx="10"/>
          </p:nvPr>
        </p:nvSpPr>
        <p:spPr/>
        <p:txBody>
          <a:bodyPr/>
          <a:lstStyle/>
          <a:p>
            <a:fld id="{6BEABD18-426F-424A-B3EA-D88C14E473A1}" type="datetimeFigureOut">
              <a:rPr lang="vi-VN" smtClean="0"/>
              <a:t>10/05/2025</a:t>
            </a:fld>
            <a:endParaRPr lang="vi-VN"/>
          </a:p>
        </p:txBody>
      </p:sp>
      <p:sp>
        <p:nvSpPr>
          <p:cNvPr id="5" name="Chỗ dành sẵn cho Chân trang 4">
            <a:extLst>
              <a:ext uri="{FF2B5EF4-FFF2-40B4-BE49-F238E27FC236}">
                <a16:creationId xmlns:a16="http://schemas.microsoft.com/office/drawing/2014/main" id="{F301C920-0752-32C2-27E8-EF7585EBB4B0}"/>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FC3A3114-4878-3D01-D531-11A65DEE536E}"/>
              </a:ext>
            </a:extLst>
          </p:cNvPr>
          <p:cNvSpPr>
            <a:spLocks noGrp="1"/>
          </p:cNvSpPr>
          <p:nvPr>
            <p:ph type="sldNum" sz="quarter" idx="12"/>
          </p:nvPr>
        </p:nvSpPr>
        <p:spPr/>
        <p:txBody>
          <a:bodyPr/>
          <a:lstStyle/>
          <a:p>
            <a:fld id="{EAB2E4A1-25D4-448B-A9D8-C4597A6AC863}" type="slidenum">
              <a:rPr lang="vi-VN" smtClean="0"/>
              <a:t>‹#›</a:t>
            </a:fld>
            <a:endParaRPr lang="vi-VN"/>
          </a:p>
        </p:txBody>
      </p:sp>
    </p:spTree>
    <p:extLst>
      <p:ext uri="{BB962C8B-B14F-4D97-AF65-F5344CB8AC3E}">
        <p14:creationId xmlns:p14="http://schemas.microsoft.com/office/powerpoint/2010/main" val="21771160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2FD85F30-58B2-094D-3EF4-80173592B25C}"/>
              </a:ext>
            </a:extLst>
          </p:cNvPr>
          <p:cNvSpPr>
            <a:spLocks noGrp="1"/>
          </p:cNvSpPr>
          <p:nvPr>
            <p:ph type="title"/>
          </p:nvPr>
        </p:nvSpPr>
        <p:spPr/>
        <p:txBody>
          <a:bodyPr/>
          <a:lstStyle/>
          <a:p>
            <a:r>
              <a:rPr lang="vi-VN"/>
              <a:t>Bấm để sửa kiểu tiêu đề Bản cái</a:t>
            </a:r>
          </a:p>
        </p:txBody>
      </p:sp>
      <p:sp>
        <p:nvSpPr>
          <p:cNvPr id="3" name="Chỗ dành sẵn cho Văn bản Dọc 2">
            <a:extLst>
              <a:ext uri="{FF2B5EF4-FFF2-40B4-BE49-F238E27FC236}">
                <a16:creationId xmlns:a16="http://schemas.microsoft.com/office/drawing/2014/main" id="{307DD0FC-C620-3F00-975A-303B92FA15F2}"/>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D4D0FB47-2E9B-4952-720E-3FC22FAFFFCC}"/>
              </a:ext>
            </a:extLst>
          </p:cNvPr>
          <p:cNvSpPr>
            <a:spLocks noGrp="1"/>
          </p:cNvSpPr>
          <p:nvPr>
            <p:ph type="dt" sz="half" idx="10"/>
          </p:nvPr>
        </p:nvSpPr>
        <p:spPr/>
        <p:txBody>
          <a:bodyPr/>
          <a:lstStyle/>
          <a:p>
            <a:fld id="{6BEABD18-426F-424A-B3EA-D88C14E473A1}" type="datetimeFigureOut">
              <a:rPr lang="vi-VN" smtClean="0"/>
              <a:t>10/05/2025</a:t>
            </a:fld>
            <a:endParaRPr lang="vi-VN"/>
          </a:p>
        </p:txBody>
      </p:sp>
      <p:sp>
        <p:nvSpPr>
          <p:cNvPr id="5" name="Chỗ dành sẵn cho Chân trang 4">
            <a:extLst>
              <a:ext uri="{FF2B5EF4-FFF2-40B4-BE49-F238E27FC236}">
                <a16:creationId xmlns:a16="http://schemas.microsoft.com/office/drawing/2014/main" id="{8D1A198B-B147-2BED-0201-576B0FC3CB31}"/>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3C1E9CAC-A4C3-AE55-643E-B10544828081}"/>
              </a:ext>
            </a:extLst>
          </p:cNvPr>
          <p:cNvSpPr>
            <a:spLocks noGrp="1"/>
          </p:cNvSpPr>
          <p:nvPr>
            <p:ph type="sldNum" sz="quarter" idx="12"/>
          </p:nvPr>
        </p:nvSpPr>
        <p:spPr/>
        <p:txBody>
          <a:bodyPr/>
          <a:lstStyle/>
          <a:p>
            <a:fld id="{EAB2E4A1-25D4-448B-A9D8-C4597A6AC863}" type="slidenum">
              <a:rPr lang="vi-VN" smtClean="0"/>
              <a:t>‹#›</a:t>
            </a:fld>
            <a:endParaRPr lang="vi-VN"/>
          </a:p>
        </p:txBody>
      </p:sp>
    </p:spTree>
    <p:extLst>
      <p:ext uri="{BB962C8B-B14F-4D97-AF65-F5344CB8AC3E}">
        <p14:creationId xmlns:p14="http://schemas.microsoft.com/office/powerpoint/2010/main" val="197232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C6B074F3-30C1-0653-20B8-704A6EE4CE65}"/>
              </a:ext>
            </a:extLst>
          </p:cNvPr>
          <p:cNvSpPr>
            <a:spLocks noGrp="1"/>
          </p:cNvSpPr>
          <p:nvPr>
            <p:ph type="title" orient="vert"/>
          </p:nvPr>
        </p:nvSpPr>
        <p:spPr>
          <a:xfrm>
            <a:off x="8724900" y="365125"/>
            <a:ext cx="2628900" cy="5811838"/>
          </a:xfrm>
        </p:spPr>
        <p:txBody>
          <a:bodyPr vert="eaVert"/>
          <a:lstStyle/>
          <a:p>
            <a:r>
              <a:rPr lang="vi-VN"/>
              <a:t>Bấm để sửa kiểu tiêu đề Bản cái</a:t>
            </a:r>
          </a:p>
        </p:txBody>
      </p:sp>
      <p:sp>
        <p:nvSpPr>
          <p:cNvPr id="3" name="Chỗ dành sẵn cho Văn bản Dọc 2">
            <a:extLst>
              <a:ext uri="{FF2B5EF4-FFF2-40B4-BE49-F238E27FC236}">
                <a16:creationId xmlns:a16="http://schemas.microsoft.com/office/drawing/2014/main" id="{B3830FAB-22F8-E9B8-9A2A-7C4B466EB65A}"/>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7173238D-F8CF-38FF-7C78-DA6C6583CF4D}"/>
              </a:ext>
            </a:extLst>
          </p:cNvPr>
          <p:cNvSpPr>
            <a:spLocks noGrp="1"/>
          </p:cNvSpPr>
          <p:nvPr>
            <p:ph type="dt" sz="half" idx="10"/>
          </p:nvPr>
        </p:nvSpPr>
        <p:spPr/>
        <p:txBody>
          <a:bodyPr/>
          <a:lstStyle/>
          <a:p>
            <a:fld id="{6BEABD18-426F-424A-B3EA-D88C14E473A1}" type="datetimeFigureOut">
              <a:rPr lang="vi-VN" smtClean="0"/>
              <a:t>10/05/2025</a:t>
            </a:fld>
            <a:endParaRPr lang="vi-VN"/>
          </a:p>
        </p:txBody>
      </p:sp>
      <p:sp>
        <p:nvSpPr>
          <p:cNvPr id="5" name="Chỗ dành sẵn cho Chân trang 4">
            <a:extLst>
              <a:ext uri="{FF2B5EF4-FFF2-40B4-BE49-F238E27FC236}">
                <a16:creationId xmlns:a16="http://schemas.microsoft.com/office/drawing/2014/main" id="{A43E19EB-36C2-86BB-588D-9CE050E6836A}"/>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287B347D-5639-3E5E-1A40-9F01B3623C07}"/>
              </a:ext>
            </a:extLst>
          </p:cNvPr>
          <p:cNvSpPr>
            <a:spLocks noGrp="1"/>
          </p:cNvSpPr>
          <p:nvPr>
            <p:ph type="sldNum" sz="quarter" idx="12"/>
          </p:nvPr>
        </p:nvSpPr>
        <p:spPr/>
        <p:txBody>
          <a:bodyPr/>
          <a:lstStyle/>
          <a:p>
            <a:fld id="{EAB2E4A1-25D4-448B-A9D8-C4597A6AC863}" type="slidenum">
              <a:rPr lang="vi-VN" smtClean="0"/>
              <a:t>‹#›</a:t>
            </a:fld>
            <a:endParaRPr lang="vi-VN"/>
          </a:p>
        </p:txBody>
      </p:sp>
    </p:spTree>
    <p:extLst>
      <p:ext uri="{BB962C8B-B14F-4D97-AF65-F5344CB8AC3E}">
        <p14:creationId xmlns:p14="http://schemas.microsoft.com/office/powerpoint/2010/main" val="1602733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454741C-CAFB-4017-A0C6-8EC5BB6230E0}"/>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D41BE9B3-8690-CD6C-A3D4-C003BAF4862F}"/>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1BACFBE2-FC71-7DD2-716D-786C91FC942D}"/>
              </a:ext>
            </a:extLst>
          </p:cNvPr>
          <p:cNvSpPr>
            <a:spLocks noGrp="1"/>
          </p:cNvSpPr>
          <p:nvPr>
            <p:ph type="dt" sz="half" idx="10"/>
          </p:nvPr>
        </p:nvSpPr>
        <p:spPr/>
        <p:txBody>
          <a:bodyPr/>
          <a:lstStyle/>
          <a:p>
            <a:fld id="{6BEABD18-426F-424A-B3EA-D88C14E473A1}" type="datetimeFigureOut">
              <a:rPr lang="vi-VN" smtClean="0"/>
              <a:t>10/05/2025</a:t>
            </a:fld>
            <a:endParaRPr lang="vi-VN"/>
          </a:p>
        </p:txBody>
      </p:sp>
      <p:sp>
        <p:nvSpPr>
          <p:cNvPr id="5" name="Chỗ dành sẵn cho Chân trang 4">
            <a:extLst>
              <a:ext uri="{FF2B5EF4-FFF2-40B4-BE49-F238E27FC236}">
                <a16:creationId xmlns:a16="http://schemas.microsoft.com/office/drawing/2014/main" id="{D651EC9E-1D0D-4893-8FAD-D4818CF631BE}"/>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50924F1D-E722-5689-B930-BBB1331AF4E1}"/>
              </a:ext>
            </a:extLst>
          </p:cNvPr>
          <p:cNvSpPr>
            <a:spLocks noGrp="1"/>
          </p:cNvSpPr>
          <p:nvPr>
            <p:ph type="sldNum" sz="quarter" idx="12"/>
          </p:nvPr>
        </p:nvSpPr>
        <p:spPr/>
        <p:txBody>
          <a:bodyPr/>
          <a:lstStyle/>
          <a:p>
            <a:fld id="{EAB2E4A1-25D4-448B-A9D8-C4597A6AC863}" type="slidenum">
              <a:rPr lang="vi-VN" smtClean="0"/>
              <a:t>‹#›</a:t>
            </a:fld>
            <a:endParaRPr lang="vi-VN"/>
          </a:p>
        </p:txBody>
      </p:sp>
    </p:spTree>
    <p:extLst>
      <p:ext uri="{BB962C8B-B14F-4D97-AF65-F5344CB8AC3E}">
        <p14:creationId xmlns:p14="http://schemas.microsoft.com/office/powerpoint/2010/main" val="3050541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1D7FB2F-4940-F176-C045-A1B51441459C}"/>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p>
        </p:txBody>
      </p:sp>
      <p:sp>
        <p:nvSpPr>
          <p:cNvPr id="3" name="Chỗ dành sẵn cho Văn bản 2">
            <a:extLst>
              <a:ext uri="{FF2B5EF4-FFF2-40B4-BE49-F238E27FC236}">
                <a16:creationId xmlns:a16="http://schemas.microsoft.com/office/drawing/2014/main" id="{9C29BED2-A9D2-3C3D-52F9-ADB4FEE9E8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C76D73F6-D30C-61B8-4C54-A3D8682F22E7}"/>
              </a:ext>
            </a:extLst>
          </p:cNvPr>
          <p:cNvSpPr>
            <a:spLocks noGrp="1"/>
          </p:cNvSpPr>
          <p:nvPr>
            <p:ph type="dt" sz="half" idx="10"/>
          </p:nvPr>
        </p:nvSpPr>
        <p:spPr/>
        <p:txBody>
          <a:bodyPr/>
          <a:lstStyle/>
          <a:p>
            <a:fld id="{6BEABD18-426F-424A-B3EA-D88C14E473A1}" type="datetimeFigureOut">
              <a:rPr lang="vi-VN" smtClean="0"/>
              <a:t>10/05/2025</a:t>
            </a:fld>
            <a:endParaRPr lang="vi-VN"/>
          </a:p>
        </p:txBody>
      </p:sp>
      <p:sp>
        <p:nvSpPr>
          <p:cNvPr id="5" name="Chỗ dành sẵn cho Chân trang 4">
            <a:extLst>
              <a:ext uri="{FF2B5EF4-FFF2-40B4-BE49-F238E27FC236}">
                <a16:creationId xmlns:a16="http://schemas.microsoft.com/office/drawing/2014/main" id="{F8566121-4959-9AC5-262E-018D20013CE9}"/>
              </a:ext>
            </a:extLst>
          </p:cNvPr>
          <p:cNvSpPr>
            <a:spLocks noGrp="1"/>
          </p:cNvSpPr>
          <p:nvPr>
            <p:ph type="ftr" sz="quarter" idx="11"/>
          </p:nvPr>
        </p:nvSpPr>
        <p:spPr/>
        <p:txBody>
          <a:bodyPr/>
          <a:lstStyle/>
          <a:p>
            <a:endParaRPr lang="vi-VN"/>
          </a:p>
        </p:txBody>
      </p:sp>
      <p:sp>
        <p:nvSpPr>
          <p:cNvPr id="6" name="Chỗ dành sẵn cho Số hiệu Bản chiếu 5">
            <a:extLst>
              <a:ext uri="{FF2B5EF4-FFF2-40B4-BE49-F238E27FC236}">
                <a16:creationId xmlns:a16="http://schemas.microsoft.com/office/drawing/2014/main" id="{9F9BF438-49EF-6E44-A98B-47AEC3927CD3}"/>
              </a:ext>
            </a:extLst>
          </p:cNvPr>
          <p:cNvSpPr>
            <a:spLocks noGrp="1"/>
          </p:cNvSpPr>
          <p:nvPr>
            <p:ph type="sldNum" sz="quarter" idx="12"/>
          </p:nvPr>
        </p:nvSpPr>
        <p:spPr/>
        <p:txBody>
          <a:bodyPr/>
          <a:lstStyle/>
          <a:p>
            <a:fld id="{EAB2E4A1-25D4-448B-A9D8-C4597A6AC863}" type="slidenum">
              <a:rPr lang="vi-VN" smtClean="0"/>
              <a:t>‹#›</a:t>
            </a:fld>
            <a:endParaRPr lang="vi-VN"/>
          </a:p>
        </p:txBody>
      </p:sp>
    </p:spTree>
    <p:extLst>
      <p:ext uri="{BB962C8B-B14F-4D97-AF65-F5344CB8AC3E}">
        <p14:creationId xmlns:p14="http://schemas.microsoft.com/office/powerpoint/2010/main" val="1688668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72C0663E-C740-CE21-D017-A43D5C5FFEEE}"/>
              </a:ext>
            </a:extLst>
          </p:cNvPr>
          <p:cNvSpPr>
            <a:spLocks noGrp="1"/>
          </p:cNvSpPr>
          <p:nvPr>
            <p:ph type="title"/>
          </p:nvPr>
        </p:nvSpPr>
        <p:spPr/>
        <p:txBody>
          <a:bodyPr/>
          <a:lstStyle/>
          <a:p>
            <a:r>
              <a:rPr lang="vi-VN"/>
              <a:t>Bấm để sửa kiểu tiêu đề Bản cái</a:t>
            </a:r>
          </a:p>
        </p:txBody>
      </p:sp>
      <p:sp>
        <p:nvSpPr>
          <p:cNvPr id="3" name="Chỗ dành sẵn cho Nội dung 2">
            <a:extLst>
              <a:ext uri="{FF2B5EF4-FFF2-40B4-BE49-F238E27FC236}">
                <a16:creationId xmlns:a16="http://schemas.microsoft.com/office/drawing/2014/main" id="{8BA539DB-C8A5-AFE8-B2B2-6DB8F52626DE}"/>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ội dung 3">
            <a:extLst>
              <a:ext uri="{FF2B5EF4-FFF2-40B4-BE49-F238E27FC236}">
                <a16:creationId xmlns:a16="http://schemas.microsoft.com/office/drawing/2014/main" id="{337DCAE1-DD72-09DE-4F2E-A71CEE479989}"/>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Ngày tháng 4">
            <a:extLst>
              <a:ext uri="{FF2B5EF4-FFF2-40B4-BE49-F238E27FC236}">
                <a16:creationId xmlns:a16="http://schemas.microsoft.com/office/drawing/2014/main" id="{1FB5E0AB-BE2D-6BF9-B9C4-3F3496C6D6C3}"/>
              </a:ext>
            </a:extLst>
          </p:cNvPr>
          <p:cNvSpPr>
            <a:spLocks noGrp="1"/>
          </p:cNvSpPr>
          <p:nvPr>
            <p:ph type="dt" sz="half" idx="10"/>
          </p:nvPr>
        </p:nvSpPr>
        <p:spPr/>
        <p:txBody>
          <a:bodyPr/>
          <a:lstStyle/>
          <a:p>
            <a:fld id="{6BEABD18-426F-424A-B3EA-D88C14E473A1}" type="datetimeFigureOut">
              <a:rPr lang="vi-VN" smtClean="0"/>
              <a:t>10/05/2025</a:t>
            </a:fld>
            <a:endParaRPr lang="vi-VN"/>
          </a:p>
        </p:txBody>
      </p:sp>
      <p:sp>
        <p:nvSpPr>
          <p:cNvPr id="6" name="Chỗ dành sẵn cho Chân trang 5">
            <a:extLst>
              <a:ext uri="{FF2B5EF4-FFF2-40B4-BE49-F238E27FC236}">
                <a16:creationId xmlns:a16="http://schemas.microsoft.com/office/drawing/2014/main" id="{1DDB84C1-503C-523F-1283-450C4C342271}"/>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BF55F43A-A7C9-2F9B-A0B5-E45F2FFFCF02}"/>
              </a:ext>
            </a:extLst>
          </p:cNvPr>
          <p:cNvSpPr>
            <a:spLocks noGrp="1"/>
          </p:cNvSpPr>
          <p:nvPr>
            <p:ph type="sldNum" sz="quarter" idx="12"/>
          </p:nvPr>
        </p:nvSpPr>
        <p:spPr/>
        <p:txBody>
          <a:bodyPr/>
          <a:lstStyle/>
          <a:p>
            <a:fld id="{EAB2E4A1-25D4-448B-A9D8-C4597A6AC863}" type="slidenum">
              <a:rPr lang="vi-VN" smtClean="0"/>
              <a:t>‹#›</a:t>
            </a:fld>
            <a:endParaRPr lang="vi-VN"/>
          </a:p>
        </p:txBody>
      </p:sp>
    </p:spTree>
    <p:extLst>
      <p:ext uri="{BB962C8B-B14F-4D97-AF65-F5344CB8AC3E}">
        <p14:creationId xmlns:p14="http://schemas.microsoft.com/office/powerpoint/2010/main" val="324614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1B075CE7-DA78-436E-9725-E99DDE521CA5}"/>
              </a:ext>
            </a:extLst>
          </p:cNvPr>
          <p:cNvSpPr>
            <a:spLocks noGrp="1"/>
          </p:cNvSpPr>
          <p:nvPr>
            <p:ph type="title"/>
          </p:nvPr>
        </p:nvSpPr>
        <p:spPr>
          <a:xfrm>
            <a:off x="839788" y="365125"/>
            <a:ext cx="10515600" cy="1325563"/>
          </a:xfrm>
        </p:spPr>
        <p:txBody>
          <a:bodyPr/>
          <a:lstStyle/>
          <a:p>
            <a:r>
              <a:rPr lang="vi-VN"/>
              <a:t>Bấm để sửa kiểu tiêu đề Bản cái</a:t>
            </a:r>
          </a:p>
        </p:txBody>
      </p:sp>
      <p:sp>
        <p:nvSpPr>
          <p:cNvPr id="3" name="Chỗ dành sẵn cho Văn bản 2">
            <a:extLst>
              <a:ext uri="{FF2B5EF4-FFF2-40B4-BE49-F238E27FC236}">
                <a16:creationId xmlns:a16="http://schemas.microsoft.com/office/drawing/2014/main" id="{8239C4ED-C898-21D0-BEE6-FEF0680BDA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01030E68-EDB2-6265-9065-28C964CB7A5E}"/>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5" name="Chỗ dành sẵn cho Văn bản 4">
            <a:extLst>
              <a:ext uri="{FF2B5EF4-FFF2-40B4-BE49-F238E27FC236}">
                <a16:creationId xmlns:a16="http://schemas.microsoft.com/office/drawing/2014/main" id="{00A61160-1117-8097-EE63-D6E11475E3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C48DADEA-E4FE-63A5-1927-DB3B5ABE99EA}"/>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7" name="Chỗ dành sẵn cho Ngày tháng 6">
            <a:extLst>
              <a:ext uri="{FF2B5EF4-FFF2-40B4-BE49-F238E27FC236}">
                <a16:creationId xmlns:a16="http://schemas.microsoft.com/office/drawing/2014/main" id="{5F9024B6-1D2A-7006-C892-9609E1E23DDD}"/>
              </a:ext>
            </a:extLst>
          </p:cNvPr>
          <p:cNvSpPr>
            <a:spLocks noGrp="1"/>
          </p:cNvSpPr>
          <p:nvPr>
            <p:ph type="dt" sz="half" idx="10"/>
          </p:nvPr>
        </p:nvSpPr>
        <p:spPr/>
        <p:txBody>
          <a:bodyPr/>
          <a:lstStyle/>
          <a:p>
            <a:fld id="{6BEABD18-426F-424A-B3EA-D88C14E473A1}" type="datetimeFigureOut">
              <a:rPr lang="vi-VN" smtClean="0"/>
              <a:t>10/05/2025</a:t>
            </a:fld>
            <a:endParaRPr lang="vi-VN"/>
          </a:p>
        </p:txBody>
      </p:sp>
      <p:sp>
        <p:nvSpPr>
          <p:cNvPr id="8" name="Chỗ dành sẵn cho Chân trang 7">
            <a:extLst>
              <a:ext uri="{FF2B5EF4-FFF2-40B4-BE49-F238E27FC236}">
                <a16:creationId xmlns:a16="http://schemas.microsoft.com/office/drawing/2014/main" id="{B8818A80-CB87-685F-3812-160E023B34A5}"/>
              </a:ext>
            </a:extLst>
          </p:cNvPr>
          <p:cNvSpPr>
            <a:spLocks noGrp="1"/>
          </p:cNvSpPr>
          <p:nvPr>
            <p:ph type="ftr" sz="quarter" idx="11"/>
          </p:nvPr>
        </p:nvSpPr>
        <p:spPr/>
        <p:txBody>
          <a:bodyPr/>
          <a:lstStyle/>
          <a:p>
            <a:endParaRPr lang="vi-VN"/>
          </a:p>
        </p:txBody>
      </p:sp>
      <p:sp>
        <p:nvSpPr>
          <p:cNvPr id="9" name="Chỗ dành sẵn cho Số hiệu Bản chiếu 8">
            <a:extLst>
              <a:ext uri="{FF2B5EF4-FFF2-40B4-BE49-F238E27FC236}">
                <a16:creationId xmlns:a16="http://schemas.microsoft.com/office/drawing/2014/main" id="{5FDB732B-0E29-EA0F-3DCE-2B82B4404F1A}"/>
              </a:ext>
            </a:extLst>
          </p:cNvPr>
          <p:cNvSpPr>
            <a:spLocks noGrp="1"/>
          </p:cNvSpPr>
          <p:nvPr>
            <p:ph type="sldNum" sz="quarter" idx="12"/>
          </p:nvPr>
        </p:nvSpPr>
        <p:spPr/>
        <p:txBody>
          <a:bodyPr/>
          <a:lstStyle/>
          <a:p>
            <a:fld id="{EAB2E4A1-25D4-448B-A9D8-C4597A6AC863}" type="slidenum">
              <a:rPr lang="vi-VN" smtClean="0"/>
              <a:t>‹#›</a:t>
            </a:fld>
            <a:endParaRPr lang="vi-VN"/>
          </a:p>
        </p:txBody>
      </p:sp>
    </p:spTree>
    <p:extLst>
      <p:ext uri="{BB962C8B-B14F-4D97-AF65-F5344CB8AC3E}">
        <p14:creationId xmlns:p14="http://schemas.microsoft.com/office/powerpoint/2010/main" val="4067196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05DA2D9-2FEA-0863-9196-09A4A7E59274}"/>
              </a:ext>
            </a:extLst>
          </p:cNvPr>
          <p:cNvSpPr>
            <a:spLocks noGrp="1"/>
          </p:cNvSpPr>
          <p:nvPr>
            <p:ph type="title"/>
          </p:nvPr>
        </p:nvSpPr>
        <p:spPr/>
        <p:txBody>
          <a:bodyPr/>
          <a:lstStyle/>
          <a:p>
            <a:r>
              <a:rPr lang="vi-VN"/>
              <a:t>Bấm để sửa kiểu tiêu đề Bản cái</a:t>
            </a:r>
          </a:p>
        </p:txBody>
      </p:sp>
      <p:sp>
        <p:nvSpPr>
          <p:cNvPr id="3" name="Chỗ dành sẵn cho Ngày tháng 2">
            <a:extLst>
              <a:ext uri="{FF2B5EF4-FFF2-40B4-BE49-F238E27FC236}">
                <a16:creationId xmlns:a16="http://schemas.microsoft.com/office/drawing/2014/main" id="{527A799D-1FEB-6CDF-D2A0-2491ECBE4C78}"/>
              </a:ext>
            </a:extLst>
          </p:cNvPr>
          <p:cNvSpPr>
            <a:spLocks noGrp="1"/>
          </p:cNvSpPr>
          <p:nvPr>
            <p:ph type="dt" sz="half" idx="10"/>
          </p:nvPr>
        </p:nvSpPr>
        <p:spPr/>
        <p:txBody>
          <a:bodyPr/>
          <a:lstStyle/>
          <a:p>
            <a:fld id="{6BEABD18-426F-424A-B3EA-D88C14E473A1}" type="datetimeFigureOut">
              <a:rPr lang="vi-VN" smtClean="0"/>
              <a:t>10/05/2025</a:t>
            </a:fld>
            <a:endParaRPr lang="vi-VN"/>
          </a:p>
        </p:txBody>
      </p:sp>
      <p:sp>
        <p:nvSpPr>
          <p:cNvPr id="4" name="Chỗ dành sẵn cho Chân trang 3">
            <a:extLst>
              <a:ext uri="{FF2B5EF4-FFF2-40B4-BE49-F238E27FC236}">
                <a16:creationId xmlns:a16="http://schemas.microsoft.com/office/drawing/2014/main" id="{1B32C0C2-0D4E-3592-11F2-8D63F457F56A}"/>
              </a:ext>
            </a:extLst>
          </p:cNvPr>
          <p:cNvSpPr>
            <a:spLocks noGrp="1"/>
          </p:cNvSpPr>
          <p:nvPr>
            <p:ph type="ftr" sz="quarter" idx="11"/>
          </p:nvPr>
        </p:nvSpPr>
        <p:spPr/>
        <p:txBody>
          <a:bodyPr/>
          <a:lstStyle/>
          <a:p>
            <a:endParaRPr lang="vi-VN"/>
          </a:p>
        </p:txBody>
      </p:sp>
      <p:sp>
        <p:nvSpPr>
          <p:cNvPr id="5" name="Chỗ dành sẵn cho Số hiệu Bản chiếu 4">
            <a:extLst>
              <a:ext uri="{FF2B5EF4-FFF2-40B4-BE49-F238E27FC236}">
                <a16:creationId xmlns:a16="http://schemas.microsoft.com/office/drawing/2014/main" id="{1279A870-6AAE-08CE-FD62-A087F5484EC9}"/>
              </a:ext>
            </a:extLst>
          </p:cNvPr>
          <p:cNvSpPr>
            <a:spLocks noGrp="1"/>
          </p:cNvSpPr>
          <p:nvPr>
            <p:ph type="sldNum" sz="quarter" idx="12"/>
          </p:nvPr>
        </p:nvSpPr>
        <p:spPr/>
        <p:txBody>
          <a:bodyPr/>
          <a:lstStyle/>
          <a:p>
            <a:fld id="{EAB2E4A1-25D4-448B-A9D8-C4597A6AC863}" type="slidenum">
              <a:rPr lang="vi-VN" smtClean="0"/>
              <a:t>‹#›</a:t>
            </a:fld>
            <a:endParaRPr lang="vi-VN"/>
          </a:p>
        </p:txBody>
      </p:sp>
    </p:spTree>
    <p:extLst>
      <p:ext uri="{BB962C8B-B14F-4D97-AF65-F5344CB8AC3E}">
        <p14:creationId xmlns:p14="http://schemas.microsoft.com/office/powerpoint/2010/main" val="2812345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CEA96E8B-C889-DBAF-1680-CF06410B127F}"/>
              </a:ext>
            </a:extLst>
          </p:cNvPr>
          <p:cNvSpPr>
            <a:spLocks noGrp="1"/>
          </p:cNvSpPr>
          <p:nvPr>
            <p:ph type="dt" sz="half" idx="10"/>
          </p:nvPr>
        </p:nvSpPr>
        <p:spPr/>
        <p:txBody>
          <a:bodyPr/>
          <a:lstStyle/>
          <a:p>
            <a:fld id="{6BEABD18-426F-424A-B3EA-D88C14E473A1}" type="datetimeFigureOut">
              <a:rPr lang="vi-VN" smtClean="0"/>
              <a:t>10/05/2025</a:t>
            </a:fld>
            <a:endParaRPr lang="vi-VN"/>
          </a:p>
        </p:txBody>
      </p:sp>
      <p:sp>
        <p:nvSpPr>
          <p:cNvPr id="3" name="Chỗ dành sẵn cho Chân trang 2">
            <a:extLst>
              <a:ext uri="{FF2B5EF4-FFF2-40B4-BE49-F238E27FC236}">
                <a16:creationId xmlns:a16="http://schemas.microsoft.com/office/drawing/2014/main" id="{F4043432-14A9-C508-00AD-A74F8541DE09}"/>
              </a:ext>
            </a:extLst>
          </p:cNvPr>
          <p:cNvSpPr>
            <a:spLocks noGrp="1"/>
          </p:cNvSpPr>
          <p:nvPr>
            <p:ph type="ftr" sz="quarter" idx="11"/>
          </p:nvPr>
        </p:nvSpPr>
        <p:spPr/>
        <p:txBody>
          <a:bodyPr/>
          <a:lstStyle/>
          <a:p>
            <a:endParaRPr lang="vi-VN"/>
          </a:p>
        </p:txBody>
      </p:sp>
      <p:sp>
        <p:nvSpPr>
          <p:cNvPr id="4" name="Chỗ dành sẵn cho Số hiệu Bản chiếu 3">
            <a:extLst>
              <a:ext uri="{FF2B5EF4-FFF2-40B4-BE49-F238E27FC236}">
                <a16:creationId xmlns:a16="http://schemas.microsoft.com/office/drawing/2014/main" id="{85A8F7F8-4D59-56E9-A4C3-2894D4664260}"/>
              </a:ext>
            </a:extLst>
          </p:cNvPr>
          <p:cNvSpPr>
            <a:spLocks noGrp="1"/>
          </p:cNvSpPr>
          <p:nvPr>
            <p:ph type="sldNum" sz="quarter" idx="12"/>
          </p:nvPr>
        </p:nvSpPr>
        <p:spPr/>
        <p:txBody>
          <a:bodyPr/>
          <a:lstStyle/>
          <a:p>
            <a:fld id="{EAB2E4A1-25D4-448B-A9D8-C4597A6AC863}" type="slidenum">
              <a:rPr lang="vi-VN" smtClean="0"/>
              <a:t>‹#›</a:t>
            </a:fld>
            <a:endParaRPr lang="vi-VN"/>
          </a:p>
        </p:txBody>
      </p:sp>
    </p:spTree>
    <p:extLst>
      <p:ext uri="{BB962C8B-B14F-4D97-AF65-F5344CB8AC3E}">
        <p14:creationId xmlns:p14="http://schemas.microsoft.com/office/powerpoint/2010/main" val="1485227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FD2B25A-3969-724C-E35B-3D014C162D60}"/>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Nội dung 2">
            <a:extLst>
              <a:ext uri="{FF2B5EF4-FFF2-40B4-BE49-F238E27FC236}">
                <a16:creationId xmlns:a16="http://schemas.microsoft.com/office/drawing/2014/main" id="{7CD0154C-C964-4172-A0CB-970C3770B2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Văn bản 3">
            <a:extLst>
              <a:ext uri="{FF2B5EF4-FFF2-40B4-BE49-F238E27FC236}">
                <a16:creationId xmlns:a16="http://schemas.microsoft.com/office/drawing/2014/main" id="{9E926B60-90C7-FCD6-B524-B45450ECFE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6EAD2D15-75A6-27FB-D397-805DBCEF7112}"/>
              </a:ext>
            </a:extLst>
          </p:cNvPr>
          <p:cNvSpPr>
            <a:spLocks noGrp="1"/>
          </p:cNvSpPr>
          <p:nvPr>
            <p:ph type="dt" sz="half" idx="10"/>
          </p:nvPr>
        </p:nvSpPr>
        <p:spPr/>
        <p:txBody>
          <a:bodyPr/>
          <a:lstStyle/>
          <a:p>
            <a:fld id="{6BEABD18-426F-424A-B3EA-D88C14E473A1}" type="datetimeFigureOut">
              <a:rPr lang="vi-VN" smtClean="0"/>
              <a:t>10/05/2025</a:t>
            </a:fld>
            <a:endParaRPr lang="vi-VN"/>
          </a:p>
        </p:txBody>
      </p:sp>
      <p:sp>
        <p:nvSpPr>
          <p:cNvPr id="6" name="Chỗ dành sẵn cho Chân trang 5">
            <a:extLst>
              <a:ext uri="{FF2B5EF4-FFF2-40B4-BE49-F238E27FC236}">
                <a16:creationId xmlns:a16="http://schemas.microsoft.com/office/drawing/2014/main" id="{F0DCB61A-5706-D3C4-A1A8-159E9674F007}"/>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E88C8CC-0276-B0EC-1CDC-2E0EB96CE8B2}"/>
              </a:ext>
            </a:extLst>
          </p:cNvPr>
          <p:cNvSpPr>
            <a:spLocks noGrp="1"/>
          </p:cNvSpPr>
          <p:nvPr>
            <p:ph type="sldNum" sz="quarter" idx="12"/>
          </p:nvPr>
        </p:nvSpPr>
        <p:spPr/>
        <p:txBody>
          <a:bodyPr/>
          <a:lstStyle/>
          <a:p>
            <a:fld id="{EAB2E4A1-25D4-448B-A9D8-C4597A6AC863}" type="slidenum">
              <a:rPr lang="vi-VN" smtClean="0"/>
              <a:t>‹#›</a:t>
            </a:fld>
            <a:endParaRPr lang="vi-VN"/>
          </a:p>
        </p:txBody>
      </p:sp>
    </p:spTree>
    <p:extLst>
      <p:ext uri="{BB962C8B-B14F-4D97-AF65-F5344CB8AC3E}">
        <p14:creationId xmlns:p14="http://schemas.microsoft.com/office/powerpoint/2010/main" val="40692156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22BCC2B-0B2B-54EF-A9C3-5A158E1D6CC5}"/>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p>
        </p:txBody>
      </p:sp>
      <p:sp>
        <p:nvSpPr>
          <p:cNvPr id="3" name="Chỗ dành sẵn cho Hình ảnh 2">
            <a:extLst>
              <a:ext uri="{FF2B5EF4-FFF2-40B4-BE49-F238E27FC236}">
                <a16:creationId xmlns:a16="http://schemas.microsoft.com/office/drawing/2014/main" id="{765C278F-FAA7-43B6-866D-B7E7FADB5C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Chỗ dành sẵn cho Văn bản 3">
            <a:extLst>
              <a:ext uri="{FF2B5EF4-FFF2-40B4-BE49-F238E27FC236}">
                <a16:creationId xmlns:a16="http://schemas.microsoft.com/office/drawing/2014/main" id="{7CEE7669-7A0F-3672-C5EB-3AD0130B7C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E0CB7F8B-12FA-89D9-CBD1-8327814B1519}"/>
              </a:ext>
            </a:extLst>
          </p:cNvPr>
          <p:cNvSpPr>
            <a:spLocks noGrp="1"/>
          </p:cNvSpPr>
          <p:nvPr>
            <p:ph type="dt" sz="half" idx="10"/>
          </p:nvPr>
        </p:nvSpPr>
        <p:spPr/>
        <p:txBody>
          <a:bodyPr/>
          <a:lstStyle/>
          <a:p>
            <a:fld id="{6BEABD18-426F-424A-B3EA-D88C14E473A1}" type="datetimeFigureOut">
              <a:rPr lang="vi-VN" smtClean="0"/>
              <a:t>10/05/2025</a:t>
            </a:fld>
            <a:endParaRPr lang="vi-VN"/>
          </a:p>
        </p:txBody>
      </p:sp>
      <p:sp>
        <p:nvSpPr>
          <p:cNvPr id="6" name="Chỗ dành sẵn cho Chân trang 5">
            <a:extLst>
              <a:ext uri="{FF2B5EF4-FFF2-40B4-BE49-F238E27FC236}">
                <a16:creationId xmlns:a16="http://schemas.microsoft.com/office/drawing/2014/main" id="{07F90D16-A880-F36E-53F4-013AA4F868FB}"/>
              </a:ext>
            </a:extLst>
          </p:cNvPr>
          <p:cNvSpPr>
            <a:spLocks noGrp="1"/>
          </p:cNvSpPr>
          <p:nvPr>
            <p:ph type="ftr" sz="quarter" idx="11"/>
          </p:nvPr>
        </p:nvSpPr>
        <p:spPr/>
        <p:txBody>
          <a:bodyPr/>
          <a:lstStyle/>
          <a:p>
            <a:endParaRPr lang="vi-VN"/>
          </a:p>
        </p:txBody>
      </p:sp>
      <p:sp>
        <p:nvSpPr>
          <p:cNvPr id="7" name="Chỗ dành sẵn cho Số hiệu Bản chiếu 6">
            <a:extLst>
              <a:ext uri="{FF2B5EF4-FFF2-40B4-BE49-F238E27FC236}">
                <a16:creationId xmlns:a16="http://schemas.microsoft.com/office/drawing/2014/main" id="{8C470638-E56F-5EE6-7A18-14CBA7D2E53E}"/>
              </a:ext>
            </a:extLst>
          </p:cNvPr>
          <p:cNvSpPr>
            <a:spLocks noGrp="1"/>
          </p:cNvSpPr>
          <p:nvPr>
            <p:ph type="sldNum" sz="quarter" idx="12"/>
          </p:nvPr>
        </p:nvSpPr>
        <p:spPr/>
        <p:txBody>
          <a:bodyPr/>
          <a:lstStyle/>
          <a:p>
            <a:fld id="{EAB2E4A1-25D4-448B-A9D8-C4597A6AC863}" type="slidenum">
              <a:rPr lang="vi-VN" smtClean="0"/>
              <a:t>‹#›</a:t>
            </a:fld>
            <a:endParaRPr lang="vi-VN"/>
          </a:p>
        </p:txBody>
      </p:sp>
    </p:spTree>
    <p:extLst>
      <p:ext uri="{BB962C8B-B14F-4D97-AF65-F5344CB8AC3E}">
        <p14:creationId xmlns:p14="http://schemas.microsoft.com/office/powerpoint/2010/main" val="3665187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BE62837A-AEB5-1E28-A3AE-0070B59250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p>
        </p:txBody>
      </p:sp>
      <p:sp>
        <p:nvSpPr>
          <p:cNvPr id="3" name="Chỗ dành sẵn cho Văn bản 2">
            <a:extLst>
              <a:ext uri="{FF2B5EF4-FFF2-40B4-BE49-F238E27FC236}">
                <a16:creationId xmlns:a16="http://schemas.microsoft.com/office/drawing/2014/main" id="{F1F30CBB-D5D6-B1FB-B9EF-610E90AD53A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p>
        </p:txBody>
      </p:sp>
      <p:sp>
        <p:nvSpPr>
          <p:cNvPr id="4" name="Chỗ dành sẵn cho Ngày tháng 3">
            <a:extLst>
              <a:ext uri="{FF2B5EF4-FFF2-40B4-BE49-F238E27FC236}">
                <a16:creationId xmlns:a16="http://schemas.microsoft.com/office/drawing/2014/main" id="{C6A1660F-CD98-68CB-805E-F5DE1F68F2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EABD18-426F-424A-B3EA-D88C14E473A1}" type="datetimeFigureOut">
              <a:rPr lang="vi-VN" smtClean="0"/>
              <a:t>10/05/2025</a:t>
            </a:fld>
            <a:endParaRPr lang="vi-VN"/>
          </a:p>
        </p:txBody>
      </p:sp>
      <p:sp>
        <p:nvSpPr>
          <p:cNvPr id="5" name="Chỗ dành sẵn cho Chân trang 4">
            <a:extLst>
              <a:ext uri="{FF2B5EF4-FFF2-40B4-BE49-F238E27FC236}">
                <a16:creationId xmlns:a16="http://schemas.microsoft.com/office/drawing/2014/main" id="{EB0A91F8-9030-977F-9398-89F973E6D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vi-VN"/>
          </a:p>
        </p:txBody>
      </p:sp>
      <p:sp>
        <p:nvSpPr>
          <p:cNvPr id="6" name="Chỗ dành sẵn cho Số hiệu Bản chiếu 5">
            <a:extLst>
              <a:ext uri="{FF2B5EF4-FFF2-40B4-BE49-F238E27FC236}">
                <a16:creationId xmlns:a16="http://schemas.microsoft.com/office/drawing/2014/main" id="{62DF5EA4-11F9-8C79-C275-57FD0D90C5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B2E4A1-25D4-448B-A9D8-C4597A6AC863}" type="slidenum">
              <a:rPr lang="vi-VN" smtClean="0"/>
              <a:t>‹#›</a:t>
            </a:fld>
            <a:endParaRPr lang="vi-VN"/>
          </a:p>
        </p:txBody>
      </p:sp>
    </p:spTree>
    <p:extLst>
      <p:ext uri="{BB962C8B-B14F-4D97-AF65-F5344CB8AC3E}">
        <p14:creationId xmlns:p14="http://schemas.microsoft.com/office/powerpoint/2010/main" val="1572918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Hình ảnh 4">
            <a:extLst>
              <a:ext uri="{FF2B5EF4-FFF2-40B4-BE49-F238E27FC236}">
                <a16:creationId xmlns:a16="http://schemas.microsoft.com/office/drawing/2014/main" id="{496A19F6-6F64-57C6-BF14-BC1440C89C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47" y="-1"/>
            <a:ext cx="13253013" cy="7383045"/>
          </a:xfrm>
          <a:prstGeom prst="rect">
            <a:avLst/>
          </a:prstGeom>
        </p:spPr>
      </p:pic>
      <p:sp>
        <p:nvSpPr>
          <p:cNvPr id="6" name="Hộp Văn bản 5">
            <a:extLst>
              <a:ext uri="{FF2B5EF4-FFF2-40B4-BE49-F238E27FC236}">
                <a16:creationId xmlns:a16="http://schemas.microsoft.com/office/drawing/2014/main" id="{BE2A898C-2179-2F4E-3BEB-28ED01E70EB2}"/>
              </a:ext>
            </a:extLst>
          </p:cNvPr>
          <p:cNvSpPr txBox="1"/>
          <p:nvPr/>
        </p:nvSpPr>
        <p:spPr>
          <a:xfrm>
            <a:off x="689811" y="545432"/>
            <a:ext cx="11111024" cy="369332"/>
          </a:xfrm>
          <a:prstGeom prst="rect">
            <a:avLst/>
          </a:prstGeom>
          <a:noFill/>
        </p:spPr>
        <p:txBody>
          <a:bodyPr wrap="square" rtlCol="0">
            <a:spAutoFit/>
          </a:bodyPr>
          <a:lstStyle/>
          <a:p>
            <a:pPr algn="ctr"/>
            <a:r>
              <a:rPr lang="vi-VN" dirty="0">
                <a:latin typeface="+mj-lt"/>
              </a:rPr>
              <a:t>WEB QUẢN LÝ BÁN HÀNG TRỰC TIẾP</a:t>
            </a:r>
          </a:p>
        </p:txBody>
      </p:sp>
      <p:sp>
        <p:nvSpPr>
          <p:cNvPr id="8" name="Hộp Văn bản 7">
            <a:extLst>
              <a:ext uri="{FF2B5EF4-FFF2-40B4-BE49-F238E27FC236}">
                <a16:creationId xmlns:a16="http://schemas.microsoft.com/office/drawing/2014/main" id="{8AE195DD-1FF0-9D01-7A9B-F1311A9CA3F2}"/>
              </a:ext>
            </a:extLst>
          </p:cNvPr>
          <p:cNvSpPr txBox="1"/>
          <p:nvPr/>
        </p:nvSpPr>
        <p:spPr>
          <a:xfrm>
            <a:off x="3890210" y="1011015"/>
            <a:ext cx="4411579" cy="369332"/>
          </a:xfrm>
          <a:prstGeom prst="rect">
            <a:avLst/>
          </a:prstGeom>
          <a:noFill/>
        </p:spPr>
        <p:txBody>
          <a:bodyPr wrap="square" rtlCol="0">
            <a:spAutoFit/>
          </a:bodyPr>
          <a:lstStyle/>
          <a:p>
            <a:r>
              <a:rPr lang="vi-VN" dirty="0"/>
              <a:t>HÀN VĂN QUÝ MÙI – 21050036 </a:t>
            </a:r>
          </a:p>
        </p:txBody>
      </p:sp>
      <p:pic>
        <p:nvPicPr>
          <p:cNvPr id="12" name="Đồ họa 11" descr="Email">
            <a:extLst>
              <a:ext uri="{FF2B5EF4-FFF2-40B4-BE49-F238E27FC236}">
                <a16:creationId xmlns:a16="http://schemas.microsoft.com/office/drawing/2014/main" id="{D646BB41-3002-36DE-1973-8AAB20EADA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079067" y="1039798"/>
            <a:ext cx="445444" cy="300988"/>
          </a:xfrm>
          <a:prstGeom prst="rect">
            <a:avLst/>
          </a:prstGeom>
        </p:spPr>
      </p:pic>
      <p:sp>
        <p:nvSpPr>
          <p:cNvPr id="13" name="Hộp Văn bản 12">
            <a:extLst>
              <a:ext uri="{FF2B5EF4-FFF2-40B4-BE49-F238E27FC236}">
                <a16:creationId xmlns:a16="http://schemas.microsoft.com/office/drawing/2014/main" id="{7FCEBF54-BB15-6B90-548F-D053C6342A31}"/>
              </a:ext>
            </a:extLst>
          </p:cNvPr>
          <p:cNvSpPr txBox="1"/>
          <p:nvPr/>
        </p:nvSpPr>
        <p:spPr>
          <a:xfrm>
            <a:off x="8682513" y="1016764"/>
            <a:ext cx="3118322" cy="369332"/>
          </a:xfrm>
          <a:prstGeom prst="rect">
            <a:avLst/>
          </a:prstGeom>
          <a:noFill/>
        </p:spPr>
        <p:txBody>
          <a:bodyPr wrap="square" rtlCol="0">
            <a:spAutoFit/>
          </a:bodyPr>
          <a:lstStyle/>
          <a:p>
            <a:pPr marL="0" marR="0" lvl="0" indent="0" algn="l" rtl="0">
              <a:spcBef>
                <a:spcPts val="0"/>
              </a:spcBef>
              <a:spcAft>
                <a:spcPts val="0"/>
              </a:spcAft>
              <a:buNone/>
            </a:pPr>
            <a:r>
              <a:rPr lang="en-US" sz="1800" i="1" dirty="0">
                <a:solidFill>
                  <a:schemeClr val="dk1"/>
                </a:solidFill>
                <a:latin typeface="Times New Roman"/>
                <a:ea typeface="Times New Roman"/>
                <a:cs typeface="Times New Roman"/>
                <a:sym typeface="Times New Roman"/>
              </a:rPr>
              <a:t>21050036@student.bdu.edu.vn</a:t>
            </a:r>
            <a:endParaRPr lang="en-US" dirty="0"/>
          </a:p>
        </p:txBody>
      </p:sp>
      <p:sp>
        <p:nvSpPr>
          <p:cNvPr id="15" name="Hộp Văn bản 14">
            <a:extLst>
              <a:ext uri="{FF2B5EF4-FFF2-40B4-BE49-F238E27FC236}">
                <a16:creationId xmlns:a16="http://schemas.microsoft.com/office/drawing/2014/main" id="{AD4BBEE6-A135-38DB-BA1C-797898F5B9D3}"/>
              </a:ext>
            </a:extLst>
          </p:cNvPr>
          <p:cNvSpPr txBox="1"/>
          <p:nvPr/>
        </p:nvSpPr>
        <p:spPr>
          <a:xfrm>
            <a:off x="2099371" y="1409130"/>
            <a:ext cx="7993256" cy="369332"/>
          </a:xfrm>
          <a:prstGeom prst="rect">
            <a:avLst/>
          </a:prstGeom>
          <a:noFill/>
        </p:spPr>
        <p:txBody>
          <a:bodyPr wrap="square">
            <a:spAutoFit/>
          </a:bodyPr>
          <a:lstStyle/>
          <a:p>
            <a:r>
              <a:rPr lang="en-US" sz="1800" b="0" i="1" u="none" strike="noStrike" cap="none" dirty="0" err="1">
                <a:solidFill>
                  <a:schemeClr val="dk1"/>
                </a:solidFill>
                <a:latin typeface="Times New Roman"/>
                <a:ea typeface="Times New Roman"/>
                <a:cs typeface="Times New Roman"/>
                <a:sym typeface="Times New Roman"/>
              </a:rPr>
              <a:t>Địa</a:t>
            </a:r>
            <a:r>
              <a:rPr lang="en-US" sz="1800" b="0" i="1" u="none" strike="noStrike" cap="none" dirty="0">
                <a:solidFill>
                  <a:schemeClr val="dk1"/>
                </a:solidFill>
                <a:latin typeface="Times New Roman"/>
                <a:ea typeface="Times New Roman"/>
                <a:cs typeface="Times New Roman"/>
                <a:sym typeface="Times New Roman"/>
              </a:rPr>
              <a:t> </a:t>
            </a:r>
            <a:r>
              <a:rPr lang="en-US" sz="1800" b="0" i="1" u="none" strike="noStrike" cap="none" dirty="0" err="1">
                <a:solidFill>
                  <a:schemeClr val="dk1"/>
                </a:solidFill>
                <a:latin typeface="Times New Roman"/>
                <a:ea typeface="Times New Roman"/>
                <a:cs typeface="Times New Roman"/>
                <a:sym typeface="Times New Roman"/>
              </a:rPr>
              <a:t>chỉ</a:t>
            </a:r>
            <a:r>
              <a:rPr lang="en-US" sz="1800" b="0" i="1" u="none" strike="noStrike" cap="none" dirty="0">
                <a:solidFill>
                  <a:schemeClr val="dk1"/>
                </a:solidFill>
                <a:latin typeface="Times New Roman"/>
                <a:ea typeface="Times New Roman"/>
                <a:cs typeface="Times New Roman"/>
                <a:sym typeface="Times New Roman"/>
              </a:rPr>
              <a:t>:</a:t>
            </a:r>
            <a:r>
              <a:rPr lang="en-US" sz="1800" b="0" i="0" u="none" strike="noStrike" cap="none" dirty="0">
                <a:solidFill>
                  <a:schemeClr val="dk1"/>
                </a:solidFill>
                <a:latin typeface="Times New Roman"/>
                <a:ea typeface="Times New Roman"/>
                <a:cs typeface="Times New Roman"/>
                <a:sym typeface="Times New Roman"/>
              </a:rPr>
              <a:t> 504 </a:t>
            </a:r>
            <a:r>
              <a:rPr lang="en-US" sz="1800" b="0" i="0" u="none" strike="noStrike" cap="none" dirty="0" err="1">
                <a:solidFill>
                  <a:schemeClr val="dk1"/>
                </a:solidFill>
                <a:latin typeface="Times New Roman"/>
                <a:ea typeface="Times New Roman"/>
                <a:cs typeface="Times New Roman"/>
                <a:sym typeface="Times New Roman"/>
              </a:rPr>
              <a:t>Đại</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lộ</a:t>
            </a:r>
            <a:r>
              <a:rPr lang="en-US" sz="1800" b="0" i="0" u="none" strike="noStrike" cap="none" dirty="0">
                <a:solidFill>
                  <a:schemeClr val="dk1"/>
                </a:solidFill>
                <a:latin typeface="Times New Roman"/>
                <a:ea typeface="Times New Roman"/>
                <a:cs typeface="Times New Roman"/>
                <a:sym typeface="Times New Roman"/>
              </a:rPr>
              <a:t> Bình Dương, </a:t>
            </a:r>
            <a:r>
              <a:rPr lang="en-US" sz="1800" b="0" i="0" u="none" strike="noStrike" cap="none" dirty="0" err="1">
                <a:solidFill>
                  <a:schemeClr val="dk1"/>
                </a:solidFill>
                <a:latin typeface="Times New Roman"/>
                <a:ea typeface="Times New Roman"/>
                <a:cs typeface="Times New Roman"/>
                <a:sym typeface="Times New Roman"/>
              </a:rPr>
              <a:t>Hiệp</a:t>
            </a:r>
            <a:r>
              <a:rPr lang="en-US" sz="1800" b="0" i="0" u="none" strike="noStrike" cap="none" dirty="0">
                <a:solidFill>
                  <a:schemeClr val="dk1"/>
                </a:solidFill>
                <a:latin typeface="Times New Roman"/>
                <a:ea typeface="Times New Roman"/>
                <a:cs typeface="Times New Roman"/>
                <a:sym typeface="Times New Roman"/>
              </a:rPr>
              <a:t> Thành, </a:t>
            </a:r>
            <a:r>
              <a:rPr lang="en-US" sz="1800" b="0" i="0" u="none" strike="noStrike" cap="none" dirty="0" err="1">
                <a:solidFill>
                  <a:schemeClr val="dk1"/>
                </a:solidFill>
                <a:latin typeface="Times New Roman"/>
                <a:ea typeface="Times New Roman"/>
                <a:cs typeface="Times New Roman"/>
                <a:sym typeface="Times New Roman"/>
              </a:rPr>
              <a:t>Thủ</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Dầu</a:t>
            </a:r>
            <a:r>
              <a:rPr lang="en-US" sz="1800" b="0" i="0" u="none" strike="noStrike" cap="none" dirty="0">
                <a:solidFill>
                  <a:schemeClr val="dk1"/>
                </a:solidFill>
                <a:latin typeface="Times New Roman"/>
                <a:ea typeface="Times New Roman"/>
                <a:cs typeface="Times New Roman"/>
                <a:sym typeface="Times New Roman"/>
              </a:rPr>
              <a:t> </a:t>
            </a:r>
            <a:r>
              <a:rPr lang="en-US" sz="1800" b="0" i="0" u="none" strike="noStrike" cap="none" dirty="0" err="1">
                <a:solidFill>
                  <a:schemeClr val="dk1"/>
                </a:solidFill>
                <a:latin typeface="Times New Roman"/>
                <a:ea typeface="Times New Roman"/>
                <a:cs typeface="Times New Roman"/>
                <a:sym typeface="Times New Roman"/>
              </a:rPr>
              <a:t>Một</a:t>
            </a:r>
            <a:r>
              <a:rPr lang="en-US" sz="1800" b="0" i="0" u="none" strike="noStrike" cap="none" dirty="0">
                <a:solidFill>
                  <a:schemeClr val="dk1"/>
                </a:solidFill>
                <a:latin typeface="Times New Roman"/>
                <a:ea typeface="Times New Roman"/>
                <a:cs typeface="Times New Roman"/>
                <a:sym typeface="Times New Roman"/>
              </a:rPr>
              <a:t>, Bình Dương, Việt Nam</a:t>
            </a:r>
            <a:endParaRPr lang="vi-VN" dirty="0"/>
          </a:p>
        </p:txBody>
      </p:sp>
      <p:sp>
        <p:nvSpPr>
          <p:cNvPr id="16" name="Google Shape;90;p1">
            <a:extLst>
              <a:ext uri="{FF2B5EF4-FFF2-40B4-BE49-F238E27FC236}">
                <a16:creationId xmlns:a16="http://schemas.microsoft.com/office/drawing/2014/main" id="{803741C5-2425-AE77-CC2D-02B05E254DEB}"/>
              </a:ext>
            </a:extLst>
          </p:cNvPr>
          <p:cNvSpPr/>
          <p:nvPr/>
        </p:nvSpPr>
        <p:spPr>
          <a:xfrm>
            <a:off x="38238" y="1846806"/>
            <a:ext cx="4540283" cy="47792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23" b="0" i="0" u="none" strike="noStrike" cap="none">
                <a:solidFill>
                  <a:schemeClr val="tx1"/>
                </a:solidFill>
                <a:latin typeface="Times New Roman"/>
                <a:ea typeface="Times New Roman"/>
                <a:cs typeface="Times New Roman"/>
                <a:sym typeface="Times New Roman"/>
              </a:rPr>
              <a:t>TỔNG QUAN</a:t>
            </a:r>
            <a:endParaRPr>
              <a:solidFill>
                <a:schemeClr val="tx1"/>
              </a:solidFill>
            </a:endParaRPr>
          </a:p>
        </p:txBody>
      </p:sp>
      <p:sp>
        <p:nvSpPr>
          <p:cNvPr id="17" name="Hộp Văn bản 16">
            <a:extLst>
              <a:ext uri="{FF2B5EF4-FFF2-40B4-BE49-F238E27FC236}">
                <a16:creationId xmlns:a16="http://schemas.microsoft.com/office/drawing/2014/main" id="{A8EC0E68-DCF8-9E73-828C-E6D1C7E593FF}"/>
              </a:ext>
            </a:extLst>
          </p:cNvPr>
          <p:cNvSpPr txBox="1"/>
          <p:nvPr/>
        </p:nvSpPr>
        <p:spPr>
          <a:xfrm>
            <a:off x="0" y="2393076"/>
            <a:ext cx="4578521" cy="3000821"/>
          </a:xfrm>
          <a:prstGeom prst="rect">
            <a:avLst/>
          </a:prstGeom>
          <a:noFill/>
        </p:spPr>
        <p:txBody>
          <a:bodyPr wrap="square" rtlCol="0">
            <a:spAutoFit/>
          </a:bodyPr>
          <a:lstStyle/>
          <a:p>
            <a:pPr marL="171450" indent="-171450">
              <a:buFont typeface="Wingdings" panose="05000000000000000000" pitchFamily="2" charset="2"/>
              <a:buChar char="Ø"/>
            </a:pPr>
            <a:r>
              <a:rPr lang="vi-VN" sz="1050" dirty="0"/>
              <a:t>Trong thời đại công nghệ số hiện nay, việc chuyển đổi số trong hoạt động kinh doanh bán lẻ đang ngày càng trở nên cần thiết nhằm nâng cao hiệu quả vận hành, tối ưu hóa quy trình quản lý và cải thiện trải nghiệm khách hàng. Tuy nhiên, nhiều cửa hàng nhỏ và hộ kinh doanh cá thể vẫn đang quản lý bán hàng theo phương pháp thủ công như ghi chép bằng giấy hoặc bảng tính Excel, dẫn đến những hạn chế lớn về độ chính xác, tính minh bạch và khả năng kiểm soát tồn kho, doanh thu.</a:t>
            </a:r>
          </a:p>
          <a:p>
            <a:pPr marL="171450" indent="-171450">
              <a:buFont typeface="Wingdings" panose="05000000000000000000" pitchFamily="2" charset="2"/>
              <a:buChar char="Ø"/>
            </a:pPr>
            <a:r>
              <a:rPr lang="vi-VN" sz="1050" dirty="0"/>
              <a:t>Trước nhu cầu thực tế đó, đề tài “</a:t>
            </a:r>
            <a:r>
              <a:rPr lang="vi-VN" sz="1050" dirty="0" err="1"/>
              <a:t>Web</a:t>
            </a:r>
            <a:r>
              <a:rPr lang="vi-VN" sz="1050" dirty="0"/>
              <a:t> Quản Lý Bán Hàng Trực Tiếp” được xây dựng với mục tiêu hỗ trợ các đơn vị kinh doanh vừa và nhỏ có thể quản lý hiệu quả các nghiệp vụ bán hàng thông qua nền tảng </a:t>
            </a:r>
            <a:r>
              <a:rPr lang="vi-VN" sz="1050" dirty="0" err="1"/>
              <a:t>web</a:t>
            </a:r>
            <a:r>
              <a:rPr lang="vi-VN" sz="1050" dirty="0"/>
              <a:t> hiện đại. Hệ thống cho phép người dùng thực hiện các chức năng cơ bản và quan trọng như:</a:t>
            </a:r>
          </a:p>
          <a:p>
            <a:pPr marL="171450" indent="-171450">
              <a:buFont typeface="Wingdings" panose="05000000000000000000" pitchFamily="2" charset="2"/>
              <a:buChar char="Ø"/>
            </a:pPr>
            <a:r>
              <a:rPr lang="vi-VN" sz="1050" dirty="0"/>
              <a:t>Quản lý danh mục và thông tin sản phẩm (bao gồm hình ảnh, giá bán, tồn kho ,quản lý khách hàng và lịch sử giao dịch ,tạo và xử lý đơn hàng theo thời gian thực, thống kê, báo cáo doanh thu theo ngày, tháng, năm, hỗ trợ người dùng cá nhân phân quyền tài khoản và theo dõi lịch sử đăng nhập.</a:t>
            </a:r>
          </a:p>
        </p:txBody>
      </p:sp>
      <p:sp>
        <p:nvSpPr>
          <p:cNvPr id="19" name="AutoShape 2" descr="Đã tải lên ảnh">
            <a:extLst>
              <a:ext uri="{FF2B5EF4-FFF2-40B4-BE49-F238E27FC236}">
                <a16:creationId xmlns:a16="http://schemas.microsoft.com/office/drawing/2014/main" id="{62131A37-77EE-D8AD-A30A-56295D157B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
        <p:nvSpPr>
          <p:cNvPr id="22" name="Google Shape;96;p1">
            <a:extLst>
              <a:ext uri="{FF2B5EF4-FFF2-40B4-BE49-F238E27FC236}">
                <a16:creationId xmlns:a16="http://schemas.microsoft.com/office/drawing/2014/main" id="{9472BC8C-F906-01A8-2EDA-F78CB67C871C}"/>
              </a:ext>
            </a:extLst>
          </p:cNvPr>
          <p:cNvSpPr/>
          <p:nvPr/>
        </p:nvSpPr>
        <p:spPr>
          <a:xfrm>
            <a:off x="8079067" y="1846806"/>
            <a:ext cx="4946053" cy="443324"/>
          </a:xfrm>
          <a:prstGeom prst="rect">
            <a:avLst/>
          </a:prstGeom>
          <a:solidFill>
            <a:srgbClr val="AD171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23" b="0" i="0" u="none" strike="noStrike" cap="none" dirty="0">
                <a:solidFill>
                  <a:schemeClr val="dk1"/>
                </a:solidFill>
                <a:latin typeface="Times New Roman"/>
                <a:ea typeface="Times New Roman"/>
                <a:cs typeface="Times New Roman"/>
                <a:sym typeface="Times New Roman"/>
              </a:rPr>
              <a:t>KẾT QUẢ ĐẠT ĐƯỢC</a:t>
            </a:r>
            <a:endParaRPr dirty="0"/>
          </a:p>
        </p:txBody>
      </p:sp>
      <p:sp>
        <p:nvSpPr>
          <p:cNvPr id="27" name="Google Shape;97;p1">
            <a:extLst>
              <a:ext uri="{FF2B5EF4-FFF2-40B4-BE49-F238E27FC236}">
                <a16:creationId xmlns:a16="http://schemas.microsoft.com/office/drawing/2014/main" id="{61C01A10-D415-C50F-2982-59464432BD96}"/>
              </a:ext>
            </a:extLst>
          </p:cNvPr>
          <p:cNvSpPr/>
          <p:nvPr/>
        </p:nvSpPr>
        <p:spPr>
          <a:xfrm>
            <a:off x="38238" y="5319497"/>
            <a:ext cx="12986882" cy="521739"/>
          </a:xfrm>
          <a:prstGeom prst="rect">
            <a:avLst/>
          </a:prstGeom>
          <a:solidFill>
            <a:srgbClr val="00B0F0"/>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223" b="0" i="0" u="none" strike="noStrike" cap="none">
                <a:solidFill>
                  <a:schemeClr val="dk1"/>
                </a:solidFill>
                <a:latin typeface="Times New Roman"/>
                <a:ea typeface="Times New Roman"/>
                <a:cs typeface="Times New Roman"/>
                <a:sym typeface="Times New Roman"/>
              </a:rPr>
              <a:t>KẾT LUẬN</a:t>
            </a:r>
            <a:endParaRPr/>
          </a:p>
        </p:txBody>
      </p:sp>
      <p:sp>
        <p:nvSpPr>
          <p:cNvPr id="28" name="Hộp Văn bản 27">
            <a:extLst>
              <a:ext uri="{FF2B5EF4-FFF2-40B4-BE49-F238E27FC236}">
                <a16:creationId xmlns:a16="http://schemas.microsoft.com/office/drawing/2014/main" id="{AFAF477C-4B50-871E-9C98-A1C153D9A28B}"/>
              </a:ext>
            </a:extLst>
          </p:cNvPr>
          <p:cNvSpPr txBox="1"/>
          <p:nvPr/>
        </p:nvSpPr>
        <p:spPr>
          <a:xfrm>
            <a:off x="38238" y="5841236"/>
            <a:ext cx="12153762" cy="1338828"/>
          </a:xfrm>
          <a:prstGeom prst="rect">
            <a:avLst/>
          </a:prstGeom>
          <a:noFill/>
        </p:spPr>
        <p:txBody>
          <a:bodyPr wrap="square" rtlCol="0">
            <a:spAutoFit/>
          </a:bodyPr>
          <a:lstStyle/>
          <a:p>
            <a:pPr algn="just">
              <a:buNone/>
            </a:pPr>
            <a:r>
              <a:rPr lang="vi-VN" sz="1350" dirty="0"/>
              <a:t>Thông qua đề tài “</a:t>
            </a:r>
            <a:r>
              <a:rPr lang="vi-VN" sz="1350" dirty="0" err="1"/>
              <a:t>Web</a:t>
            </a:r>
            <a:r>
              <a:rPr lang="vi-VN" sz="1350" dirty="0"/>
              <a:t> Quản Lý Bán Hàng Trực Tiếp”, tôi đã áp dụng hiệu quả các công nghệ phổ biến như </a:t>
            </a:r>
            <a:r>
              <a:rPr lang="vi-VN" sz="1350" dirty="0" err="1"/>
              <a:t>Flask</a:t>
            </a:r>
            <a:r>
              <a:rPr lang="vi-VN" sz="1350" dirty="0"/>
              <a:t>, </a:t>
            </a:r>
            <a:r>
              <a:rPr lang="vi-VN" sz="1350" dirty="0" err="1"/>
              <a:t>SQLite</a:t>
            </a:r>
            <a:r>
              <a:rPr lang="vi-VN" sz="1350" dirty="0"/>
              <a:t>, </a:t>
            </a:r>
            <a:r>
              <a:rPr lang="vi-VN" sz="1350" dirty="0" err="1"/>
              <a:t>SQLAlchemy</a:t>
            </a:r>
            <a:r>
              <a:rPr lang="vi-VN" sz="1350" dirty="0"/>
              <a:t>, HTML, CSS và </a:t>
            </a:r>
            <a:r>
              <a:rPr lang="vi-VN" sz="1350" dirty="0" err="1"/>
              <a:t>JavaScript</a:t>
            </a:r>
            <a:r>
              <a:rPr lang="vi-VN" sz="1350" dirty="0"/>
              <a:t> để xây dựng một hệ thống quản lý bán hàng toàn diện, đáp ứng nhu cầu của các hộ kinh doanh và cửa hàng quy mô nhỏ. Hệ thống có khả năng quản lý sản phẩm, khách hàng, đơn hàng, báo cáo doanh thu và phân quyền người dùng, tất cả đều được tổ chức trên nền tảng </a:t>
            </a:r>
            <a:r>
              <a:rPr lang="vi-VN" sz="1350" dirty="0" err="1"/>
              <a:t>web</a:t>
            </a:r>
            <a:r>
              <a:rPr lang="vi-VN" sz="1350" dirty="0"/>
              <a:t> thân thiện, dễ sử dụng.</a:t>
            </a:r>
          </a:p>
          <a:p>
            <a:pPr algn="just"/>
            <a:r>
              <a:rPr lang="vi-VN" sz="1350" dirty="0"/>
              <a:t>Đề tài không chỉ giúp tôi hiểu rõ hơn về cách tổ chức một ứng dụng </a:t>
            </a:r>
            <a:r>
              <a:rPr lang="vi-VN" sz="1350" dirty="0" err="1"/>
              <a:t>web</a:t>
            </a:r>
            <a:r>
              <a:rPr lang="vi-VN" sz="1350" dirty="0"/>
              <a:t> theo mô hình MVC, mà còn rèn luyện kỹ năng lập trình </a:t>
            </a:r>
            <a:r>
              <a:rPr lang="vi-VN" sz="1350" dirty="0" err="1"/>
              <a:t>Python</a:t>
            </a:r>
            <a:r>
              <a:rPr lang="vi-VN" sz="1350" dirty="0"/>
              <a:t>, xử lý dữ liệu, thiết kế giao diện và kết nối cơ sở dữ liệu. Ngoài ra, tôi cũng học được cách xây dựng hệ thống xác thực bảo mật và triển khai các chức năng quản lý thực tế sát với nhu cầu sử dụng ngoài đời.</a:t>
            </a:r>
          </a:p>
        </p:txBody>
      </p:sp>
      <p:pic>
        <p:nvPicPr>
          <p:cNvPr id="14" name="Hình ảnh 13">
            <a:extLst>
              <a:ext uri="{FF2B5EF4-FFF2-40B4-BE49-F238E27FC236}">
                <a16:creationId xmlns:a16="http://schemas.microsoft.com/office/drawing/2014/main" id="{CCB126AF-98E1-C46D-2B5B-4D779F1CF377}"/>
              </a:ext>
            </a:extLst>
          </p:cNvPr>
          <p:cNvPicPr>
            <a:picLocks noChangeAspect="1"/>
          </p:cNvPicPr>
          <p:nvPr/>
        </p:nvPicPr>
        <p:blipFill>
          <a:blip r:embed="rId5"/>
          <a:stretch>
            <a:fillRect/>
          </a:stretch>
        </p:blipFill>
        <p:spPr>
          <a:xfrm>
            <a:off x="8079067" y="2272828"/>
            <a:ext cx="2874879" cy="3046668"/>
          </a:xfrm>
          <a:prstGeom prst="rect">
            <a:avLst/>
          </a:prstGeom>
        </p:spPr>
      </p:pic>
      <p:pic>
        <p:nvPicPr>
          <p:cNvPr id="20" name="Hình ảnh 19">
            <a:extLst>
              <a:ext uri="{FF2B5EF4-FFF2-40B4-BE49-F238E27FC236}">
                <a16:creationId xmlns:a16="http://schemas.microsoft.com/office/drawing/2014/main" id="{9DA4BBD3-60AE-D488-D872-B943CA192CC5}"/>
              </a:ext>
            </a:extLst>
          </p:cNvPr>
          <p:cNvPicPr>
            <a:picLocks noChangeAspect="1"/>
          </p:cNvPicPr>
          <p:nvPr/>
        </p:nvPicPr>
        <p:blipFill>
          <a:blip r:embed="rId6"/>
          <a:stretch>
            <a:fillRect/>
          </a:stretch>
        </p:blipFill>
        <p:spPr>
          <a:xfrm>
            <a:off x="10953366" y="2274869"/>
            <a:ext cx="2109992" cy="3044627"/>
          </a:xfrm>
          <a:prstGeom prst="rect">
            <a:avLst/>
          </a:prstGeom>
        </p:spPr>
      </p:pic>
      <p:pic>
        <p:nvPicPr>
          <p:cNvPr id="25" name="Hình ảnh 24">
            <a:extLst>
              <a:ext uri="{FF2B5EF4-FFF2-40B4-BE49-F238E27FC236}">
                <a16:creationId xmlns:a16="http://schemas.microsoft.com/office/drawing/2014/main" id="{60257C49-EF9D-9035-BF8B-0BBAADC633B6}"/>
              </a:ext>
            </a:extLst>
          </p:cNvPr>
          <p:cNvPicPr>
            <a:picLocks noChangeAspect="1"/>
          </p:cNvPicPr>
          <p:nvPr/>
        </p:nvPicPr>
        <p:blipFill>
          <a:blip r:embed="rId7"/>
          <a:stretch>
            <a:fillRect/>
          </a:stretch>
        </p:blipFill>
        <p:spPr>
          <a:xfrm>
            <a:off x="4578521" y="1846805"/>
            <a:ext cx="3500546" cy="3438090"/>
          </a:xfrm>
          <a:prstGeom prst="rect">
            <a:avLst/>
          </a:prstGeom>
        </p:spPr>
      </p:pic>
    </p:spTree>
    <p:extLst>
      <p:ext uri="{BB962C8B-B14F-4D97-AF65-F5344CB8AC3E}">
        <p14:creationId xmlns:p14="http://schemas.microsoft.com/office/powerpoint/2010/main" val="2373781096"/>
      </p:ext>
    </p:extLst>
  </p:cSld>
  <p:clrMapOvr>
    <a:masterClrMapping/>
  </p:clrMapOvr>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497</Words>
  <Application>Microsoft Office PowerPoint</Application>
  <PresentationFormat>Màn hình rộng</PresentationFormat>
  <Paragraphs>12</Paragraphs>
  <Slides>1</Slides>
  <Notes>0</Notes>
  <HiddenSlides>0</HiddenSlides>
  <MMClips>0</MMClips>
  <ScaleCrop>false</ScaleCrop>
  <HeadingPairs>
    <vt:vector size="6" baseType="variant">
      <vt:variant>
        <vt:lpstr>Phông được Dùng</vt:lpstr>
      </vt:variant>
      <vt:variant>
        <vt:i4>3</vt:i4>
      </vt:variant>
      <vt:variant>
        <vt:lpstr>Chủ đề</vt:lpstr>
      </vt:variant>
      <vt:variant>
        <vt:i4>1</vt:i4>
      </vt:variant>
      <vt:variant>
        <vt:lpstr>Tiêu đề Bản chiếu</vt:lpstr>
      </vt:variant>
      <vt:variant>
        <vt:i4>1</vt:i4>
      </vt:variant>
    </vt:vector>
  </HeadingPairs>
  <TitlesOfParts>
    <vt:vector size="5" baseType="lpstr">
      <vt:lpstr>Arial</vt:lpstr>
      <vt:lpstr>Times New Roman</vt:lpstr>
      <vt:lpstr>Wingdings</vt:lpstr>
      <vt:lpstr>Chủ đề Office</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Hưng Hàn</dc:creator>
  <cp:lastModifiedBy>Hưng Hàn</cp:lastModifiedBy>
  <cp:revision>2</cp:revision>
  <dcterms:created xsi:type="dcterms:W3CDTF">2025-05-06T12:27:53Z</dcterms:created>
  <dcterms:modified xsi:type="dcterms:W3CDTF">2025-05-10T15:38:07Z</dcterms:modified>
</cp:coreProperties>
</file>