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Lst>
  <p:sldSz cx="14630400" cy="8229600"/>
  <p:notesSz cx="8229600" cy="14630400"/>
  <p:embeddedFontLst>
    <p:embeddedFont>
      <p:font typeface="Prata" panose="00000500000000000000" pitchFamily="34" charset="0"/>
      <p:regular r:id="rId18"/>
    </p:embeddedFont>
    <p:embeddedFont>
      <p:font typeface="Prata" panose="00000500000000000000" pitchFamily="34" charset="-120"/>
      <p:regular r:id="rId19"/>
    </p:embeddedFont>
    <p:embeddedFont>
      <p:font typeface="Calibri" panose="020F0502020204030204" charset="0"/>
      <p:regular r:id="rId20"/>
      <p:bold r:id="rId21"/>
      <p:italic r:id="rId22"/>
      <p:boldItalic r:id="rId23"/>
    </p:embeddedFont>
    <p:embeddedFont>
      <p:font typeface="Manrope ExtraBold" charset="0"/>
      <p:bold r:id="rId24"/>
    </p:embeddedFont>
    <p:embeddedFont>
      <p:font typeface="Lato" panose="020F0502020204030203" charset="0"/>
      <p:regular r:id="rId25"/>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8" Type="http://schemas.openxmlformats.org/officeDocument/2006/relationships/tags" Target="../tags/tag57.xml"/><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4" Type="http://schemas.openxmlformats.org/officeDocument/2006/relationships/tags" Target="../tags/tag110.xml"/><Relationship Id="rId23" Type="http://schemas.openxmlformats.org/officeDocument/2006/relationships/tags" Target="../tags/tag109.xml"/><Relationship Id="rId22" Type="http://schemas.openxmlformats.org/officeDocument/2006/relationships/tags" Target="../tags/tag108.xml"/><Relationship Id="rId21" Type="http://schemas.openxmlformats.org/officeDocument/2006/relationships/tags" Target="../tags/tag107.xml"/><Relationship Id="rId20" Type="http://schemas.openxmlformats.org/officeDocument/2006/relationships/tags" Target="../tags/tag106.xml"/><Relationship Id="rId2" Type="http://schemas.openxmlformats.org/officeDocument/2006/relationships/tags" Target="../tags/tag88.xml"/><Relationship Id="rId19" Type="http://schemas.openxmlformats.org/officeDocument/2006/relationships/tags" Target="../tags/tag105.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p:spPr>
      </p:sp>
      <p:sp>
        <p:nvSpPr>
          <p:cNvPr id="3" name="Shape 1"/>
          <p:cNvSpPr/>
          <p:nvPr/>
        </p:nvSpPr>
        <p:spPr>
          <a:xfrm>
            <a:off x="0" y="0"/>
            <a:ext cx="14630400" cy="8229600"/>
          </a:xfrm>
          <a:prstGeom prst="rect">
            <a:avLst/>
          </a:prstGeom>
          <a:solidFill>
            <a:srgbClr val="212326"/>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p:spPr>
      </p:sp>
      <p:sp>
        <p:nvSpPr>
          <p:cNvPr id="3" name="Shape 1"/>
          <p:cNvSpPr/>
          <p:nvPr/>
        </p:nvSpPr>
        <p:spPr>
          <a:xfrm>
            <a:off x="0" y="0"/>
            <a:ext cx="14630400" cy="8229600"/>
          </a:xfrm>
          <a:prstGeom prst="rect">
            <a:avLst/>
          </a:prstGeom>
          <a:solidFill>
            <a:srgbClr val="212326"/>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0"/>
            <a:ext cx="14630400" cy="82296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1" name="矩形 30"/>
          <p:cNvSpPr/>
          <p:nvPr userDrawn="1">
            <p:custDataLst>
              <p:tags r:id="rId3"/>
            </p:custDataLst>
          </p:nvPr>
        </p:nvSpPr>
        <p:spPr>
          <a:xfrm>
            <a:off x="8818087" y="0"/>
            <a:ext cx="5812313" cy="4632960"/>
          </a:xfrm>
          <a:prstGeom prst="rect">
            <a:avLst/>
          </a:prstGeom>
          <a:gradFill flip="none" rotWithShape="1">
            <a:gsLst>
              <a:gs pos="36000">
                <a:schemeClr val="accent1">
                  <a:alpha val="0"/>
                </a:schemeClr>
              </a:gs>
              <a:gs pos="100000">
                <a:schemeClr val="accent1">
                  <a:alpha val="20000"/>
                </a:schemeClr>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10" name="任意多边形: 形状 9"/>
          <p:cNvSpPr/>
          <p:nvPr userDrawn="1">
            <p:custDataLst>
              <p:tags r:id="rId4"/>
            </p:custDataLst>
          </p:nvPr>
        </p:nvSpPr>
        <p:spPr>
          <a:xfrm>
            <a:off x="12506285" y="1016088"/>
            <a:ext cx="667417" cy="101194"/>
          </a:xfrm>
          <a:custGeom>
            <a:avLst/>
            <a:gdLst>
              <a:gd name="connsiteX0" fmla="*/ 514017 w 556181"/>
              <a:gd name="connsiteY0" fmla="*/ 0 h 84328"/>
              <a:gd name="connsiteX1" fmla="*/ 556181 w 556181"/>
              <a:gd name="connsiteY1" fmla="*/ 42164 h 84328"/>
              <a:gd name="connsiteX2" fmla="*/ 514017 w 556181"/>
              <a:gd name="connsiteY2" fmla="*/ 84328 h 84328"/>
              <a:gd name="connsiteX3" fmla="*/ 471853 w 556181"/>
              <a:gd name="connsiteY3" fmla="*/ 42164 h 84328"/>
              <a:gd name="connsiteX4" fmla="*/ 514017 w 556181"/>
              <a:gd name="connsiteY4" fmla="*/ 0 h 84328"/>
              <a:gd name="connsiteX5" fmla="*/ 356734 w 556181"/>
              <a:gd name="connsiteY5" fmla="*/ 0 h 84328"/>
              <a:gd name="connsiteX6" fmla="*/ 398898 w 556181"/>
              <a:gd name="connsiteY6" fmla="*/ 42164 h 84328"/>
              <a:gd name="connsiteX7" fmla="*/ 356734 w 556181"/>
              <a:gd name="connsiteY7" fmla="*/ 84328 h 84328"/>
              <a:gd name="connsiteX8" fmla="*/ 314570 w 556181"/>
              <a:gd name="connsiteY8" fmla="*/ 42164 h 84328"/>
              <a:gd name="connsiteX9" fmla="*/ 356734 w 556181"/>
              <a:gd name="connsiteY9" fmla="*/ 0 h 84328"/>
              <a:gd name="connsiteX10" fmla="*/ 199448 w 556181"/>
              <a:gd name="connsiteY10" fmla="*/ 0 h 84328"/>
              <a:gd name="connsiteX11" fmla="*/ 241612 w 556181"/>
              <a:gd name="connsiteY11" fmla="*/ 42164 h 84328"/>
              <a:gd name="connsiteX12" fmla="*/ 199448 w 556181"/>
              <a:gd name="connsiteY12" fmla="*/ 84328 h 84328"/>
              <a:gd name="connsiteX13" fmla="*/ 157284 w 556181"/>
              <a:gd name="connsiteY13" fmla="*/ 42164 h 84328"/>
              <a:gd name="connsiteX14" fmla="*/ 199448 w 556181"/>
              <a:gd name="connsiteY14" fmla="*/ 0 h 84328"/>
              <a:gd name="connsiteX15" fmla="*/ 42164 w 556181"/>
              <a:gd name="connsiteY15" fmla="*/ 0 h 84328"/>
              <a:gd name="connsiteX16" fmla="*/ 84328 w 556181"/>
              <a:gd name="connsiteY16" fmla="*/ 42164 h 84328"/>
              <a:gd name="connsiteX17" fmla="*/ 42164 w 556181"/>
              <a:gd name="connsiteY17" fmla="*/ 84328 h 84328"/>
              <a:gd name="connsiteX18" fmla="*/ 0 w 556181"/>
              <a:gd name="connsiteY18" fmla="*/ 42164 h 84328"/>
              <a:gd name="connsiteX19" fmla="*/ 42164 w 556181"/>
              <a:gd name="connsiteY19" fmla="*/ 0 h 8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6181" h="84328">
                <a:moveTo>
                  <a:pt x="514017" y="0"/>
                </a:moveTo>
                <a:cubicBezTo>
                  <a:pt x="537304" y="0"/>
                  <a:pt x="556181" y="18877"/>
                  <a:pt x="556181" y="42164"/>
                </a:cubicBezTo>
                <a:cubicBezTo>
                  <a:pt x="556181" y="65451"/>
                  <a:pt x="537304" y="84328"/>
                  <a:pt x="514017" y="84328"/>
                </a:cubicBezTo>
                <a:cubicBezTo>
                  <a:pt x="490730" y="84328"/>
                  <a:pt x="471853" y="65451"/>
                  <a:pt x="471853" y="42164"/>
                </a:cubicBezTo>
                <a:cubicBezTo>
                  <a:pt x="471853" y="18877"/>
                  <a:pt x="490730" y="0"/>
                  <a:pt x="514017" y="0"/>
                </a:cubicBezTo>
                <a:close/>
                <a:moveTo>
                  <a:pt x="356734" y="0"/>
                </a:moveTo>
                <a:cubicBezTo>
                  <a:pt x="380021" y="0"/>
                  <a:pt x="398898" y="18877"/>
                  <a:pt x="398898" y="42164"/>
                </a:cubicBezTo>
                <a:cubicBezTo>
                  <a:pt x="398898" y="65451"/>
                  <a:pt x="380021" y="84328"/>
                  <a:pt x="356734" y="84328"/>
                </a:cubicBezTo>
                <a:cubicBezTo>
                  <a:pt x="333447" y="84328"/>
                  <a:pt x="314570" y="65451"/>
                  <a:pt x="314570" y="42164"/>
                </a:cubicBezTo>
                <a:cubicBezTo>
                  <a:pt x="314570" y="18877"/>
                  <a:pt x="333447" y="0"/>
                  <a:pt x="356734" y="0"/>
                </a:cubicBezTo>
                <a:close/>
                <a:moveTo>
                  <a:pt x="199448" y="0"/>
                </a:moveTo>
                <a:cubicBezTo>
                  <a:pt x="222735" y="0"/>
                  <a:pt x="241612" y="18877"/>
                  <a:pt x="241612" y="42164"/>
                </a:cubicBezTo>
                <a:cubicBezTo>
                  <a:pt x="241612" y="65451"/>
                  <a:pt x="222735" y="84328"/>
                  <a:pt x="199448" y="84328"/>
                </a:cubicBezTo>
                <a:cubicBezTo>
                  <a:pt x="176161" y="84328"/>
                  <a:pt x="157284" y="65451"/>
                  <a:pt x="157284" y="42164"/>
                </a:cubicBezTo>
                <a:cubicBezTo>
                  <a:pt x="157284" y="18877"/>
                  <a:pt x="176161" y="0"/>
                  <a:pt x="199448" y="0"/>
                </a:cubicBezTo>
                <a:close/>
                <a:moveTo>
                  <a:pt x="42164" y="0"/>
                </a:moveTo>
                <a:cubicBezTo>
                  <a:pt x="65451" y="0"/>
                  <a:pt x="84328" y="18877"/>
                  <a:pt x="84328" y="42164"/>
                </a:cubicBezTo>
                <a:cubicBezTo>
                  <a:pt x="84328" y="65451"/>
                  <a:pt x="65451" y="84328"/>
                  <a:pt x="42164" y="84328"/>
                </a:cubicBezTo>
                <a:cubicBezTo>
                  <a:pt x="18877" y="84328"/>
                  <a:pt x="0" y="65451"/>
                  <a:pt x="0" y="42164"/>
                </a:cubicBezTo>
                <a:cubicBezTo>
                  <a:pt x="0" y="18877"/>
                  <a:pt x="18877" y="0"/>
                  <a:pt x="4216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60"/>
          </a:p>
        </p:txBody>
      </p:sp>
      <p:cxnSp>
        <p:nvCxnSpPr>
          <p:cNvPr id="27" name="直接连接符 26"/>
          <p:cNvCxnSpPr/>
          <p:nvPr userDrawn="1">
            <p:custDataLst>
              <p:tags r:id="rId5"/>
            </p:custDataLst>
          </p:nvPr>
        </p:nvCxnSpPr>
        <p:spPr>
          <a:xfrm flipH="1">
            <a:off x="5567284" y="7139940"/>
            <a:ext cx="7402830" cy="0"/>
          </a:xfrm>
          <a:prstGeom prst="line">
            <a:avLst/>
          </a:prstGeom>
          <a:ln w="25400" cap="rnd">
            <a:gradFill flip="none" rotWithShape="1">
              <a:gsLst>
                <a:gs pos="0">
                  <a:schemeClr val="accent1">
                    <a:alpha val="0"/>
                  </a:schemeClr>
                </a:gs>
                <a:gs pos="100000">
                  <a:schemeClr val="accent1">
                    <a:alpha val="2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6"/>
            </p:custDataLst>
          </p:nvPr>
        </p:nvCxnSpPr>
        <p:spPr>
          <a:xfrm flipH="1">
            <a:off x="13098078" y="7139940"/>
            <a:ext cx="429871" cy="0"/>
          </a:xfrm>
          <a:prstGeom prst="line">
            <a:avLst/>
          </a:prstGeom>
          <a:ln w="25400" cap="rnd">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7"/>
            </p:custDataLst>
          </p:nvPr>
        </p:nvCxnSpPr>
        <p:spPr>
          <a:xfrm flipH="1">
            <a:off x="13655914" y="7139940"/>
            <a:ext cx="162460" cy="0"/>
          </a:xfrm>
          <a:prstGeom prst="line">
            <a:avLst/>
          </a:prstGeom>
          <a:ln w="25400" cap="rnd">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8"/>
            </p:custDataLst>
          </p:nvPr>
        </p:nvSpPr>
        <p:spPr>
          <a:xfrm>
            <a:off x="4600194" y="2690622"/>
            <a:ext cx="8546592" cy="3083052"/>
          </a:xfrm>
        </p:spPr>
        <p:txBody>
          <a:bodyPr wrap="square" anchor="t" anchorCtr="0">
            <a:normAutofit/>
          </a:bodyPr>
          <a:lstStyle>
            <a:lvl1pPr algn="r">
              <a:lnSpc>
                <a:spcPct val="100000"/>
              </a:lnSpc>
              <a:defRPr sz="6000" b="0">
                <a:latin typeface="+mj-lt"/>
              </a:defRPr>
            </a:lvl1pPr>
          </a:lstStyle>
          <a:p>
            <a:r>
              <a:rPr lang="en-US" dirty="0">
                <a:sym typeface="+mn-ea"/>
              </a:rPr>
              <a:t>Click to add title</a:t>
            </a:r>
            <a:endParaRPr lang="en-US" dirty="0"/>
          </a:p>
        </p:txBody>
      </p:sp>
      <p:sp>
        <p:nvSpPr>
          <p:cNvPr id="3" name="副标题 2"/>
          <p:cNvSpPr>
            <a:spLocks noGrp="1"/>
          </p:cNvSpPr>
          <p:nvPr>
            <p:ph type="subTitle" idx="1" hasCustomPrompt="1"/>
            <p:custDataLst>
              <p:tags r:id="rId9"/>
            </p:custDataLst>
          </p:nvPr>
        </p:nvSpPr>
        <p:spPr>
          <a:xfrm>
            <a:off x="4600087" y="1319076"/>
            <a:ext cx="8546964" cy="1166400"/>
          </a:xfrm>
        </p:spPr>
        <p:txBody>
          <a:bodyPr wrap="square" anchor="b" anchorCtr="0">
            <a:normAutofit/>
          </a:bodyPr>
          <a:lstStyle>
            <a:lvl1pPr marL="0" indent="0" algn="r">
              <a:lnSpc>
                <a:spcPct val="100000"/>
              </a:lnSpc>
              <a:buNone/>
              <a:defRPr sz="2880">
                <a:solidFill>
                  <a:schemeClr val="tx1">
                    <a:alpha val="70000"/>
                  </a:schemeClr>
                </a:solidFill>
                <a:latin typeface="+mj-lt"/>
              </a:defRPr>
            </a:lvl1pPr>
            <a:lvl2pPr marL="548640" indent="0" algn="ctr">
              <a:buNone/>
              <a:defRPr sz="2400">
                <a:latin typeface="+mj-lt"/>
              </a:defRPr>
            </a:lvl2pPr>
            <a:lvl3pPr marL="1097280" indent="0" algn="ctr">
              <a:buNone/>
              <a:defRPr sz="2160">
                <a:latin typeface="+mj-lt"/>
              </a:defRPr>
            </a:lvl3pPr>
            <a:lvl4pPr marL="1645920" indent="0" algn="ctr">
              <a:buNone/>
              <a:defRPr sz="1920">
                <a:latin typeface="+mj-lt"/>
              </a:defRPr>
            </a:lvl4pPr>
            <a:lvl5pPr marL="2194560" indent="0" algn="ctr">
              <a:buNone/>
              <a:defRPr sz="1920">
                <a:latin typeface="+mj-lt"/>
              </a:defRPr>
            </a:lvl5pPr>
            <a:lvl6pPr marL="2743200" indent="0" algn="ctr">
              <a:buNone/>
              <a:defRPr sz="1920">
                <a:latin typeface="+mj-lt"/>
              </a:defRPr>
            </a:lvl6pPr>
            <a:lvl7pPr marL="3291840" indent="0" algn="ctr">
              <a:buNone/>
              <a:defRPr sz="1920">
                <a:latin typeface="+mj-lt"/>
              </a:defRPr>
            </a:lvl7pPr>
            <a:lvl8pPr marL="3840480" indent="0" algn="ctr">
              <a:buNone/>
              <a:defRPr sz="1920">
                <a:latin typeface="+mj-lt"/>
              </a:defRPr>
            </a:lvl8pPr>
            <a:lvl9pPr marL="4389120" indent="0" algn="ctr">
              <a:buNone/>
              <a:defRPr sz="1920">
                <a:latin typeface="+mj-lt"/>
              </a:defRPr>
            </a:lvl9pPr>
          </a:lstStyle>
          <a:p>
            <a:r>
              <a:rPr lang="en-US" dirty="0">
                <a:latin typeface="+mj-lt"/>
              </a:rPr>
              <a:t>Click to add subtitle</a:t>
            </a:r>
            <a:endParaRPr lang="en-US" dirty="0"/>
          </a:p>
        </p:txBody>
      </p:sp>
      <p:sp>
        <p:nvSpPr>
          <p:cNvPr id="4" name="日期占位符 3"/>
          <p:cNvSpPr>
            <a:spLocks noGrp="1"/>
          </p:cNvSpPr>
          <p:nvPr>
            <p:ph type="dt" sz="half" idx="10"/>
            <p:custDataLst>
              <p:tags r:id="rId10"/>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11"/>
            </p:custDataLst>
          </p:nvPr>
        </p:nvSpPr>
        <p:spPr/>
        <p:txBody>
          <a:bodyPr>
            <a:normAutofit/>
          </a:bodyPr>
          <a:lstStyle/>
          <a:p>
            <a:endParaRPr lang="en-US" dirty="0"/>
          </a:p>
        </p:txBody>
      </p:sp>
      <p:sp>
        <p:nvSpPr>
          <p:cNvPr id="6" name="灯片编号占位符 5"/>
          <p:cNvSpPr>
            <a:spLocks noGrp="1"/>
          </p:cNvSpPr>
          <p:nvPr>
            <p:ph type="sldNum" sz="quarter" idx="12"/>
            <p:custDataLst>
              <p:tags r:id="rId12"/>
            </p:custDataLst>
          </p:nvPr>
        </p:nvSpPr>
        <p:spPr>
          <a:xfrm>
            <a:off x="10332720" y="7627620"/>
            <a:ext cx="3291840" cy="438150"/>
          </a:xfrm>
        </p:spPr>
        <p:txBody>
          <a:bodyPr wrap="square">
            <a:normAutofit/>
          </a:bodyPr>
          <a:lstStyle/>
          <a:p>
            <a:fld id="{BE5F26B5-172A-4DC2-B0B7-181CFC56B87C}" type="slidenum">
              <a:rPr lang="en-US" smtClean="0"/>
            </a:fld>
            <a:endParaRPr lang="en-US"/>
          </a:p>
        </p:txBody>
      </p:sp>
      <p:sp>
        <p:nvSpPr>
          <p:cNvPr id="38" name="文本占位符 37"/>
          <p:cNvSpPr>
            <a:spLocks noGrp="1"/>
          </p:cNvSpPr>
          <p:nvPr>
            <p:ph type="body" sz="quarter" idx="17" hasCustomPrompt="1"/>
            <p:custDataLst>
              <p:tags r:id="rId13"/>
            </p:custDataLst>
          </p:nvPr>
        </p:nvSpPr>
        <p:spPr>
          <a:xfrm>
            <a:off x="9918041" y="5905680"/>
            <a:ext cx="3229010" cy="654750"/>
          </a:xfrm>
          <a:custGeom>
            <a:avLst/>
            <a:gdLst>
              <a:gd name="connsiteX0" fmla="*/ 0 w 2690842"/>
              <a:gd name="connsiteY0" fmla="*/ 0 h 545625"/>
              <a:gd name="connsiteX1" fmla="*/ 2690842 w 2690842"/>
              <a:gd name="connsiteY1" fmla="*/ 0 h 545625"/>
              <a:gd name="connsiteX2" fmla="*/ 2690842 w 2690842"/>
              <a:gd name="connsiteY2" fmla="*/ 440636 h 545625"/>
              <a:gd name="connsiteX3" fmla="*/ 2365574 w 2690842"/>
              <a:gd name="connsiteY3" fmla="*/ 440636 h 545625"/>
              <a:gd name="connsiteX4" fmla="*/ 2280214 w 2690842"/>
              <a:gd name="connsiteY4" fmla="*/ 545625 h 545625"/>
              <a:gd name="connsiteX5" fmla="*/ 0 w 2690842"/>
              <a:gd name="connsiteY5" fmla="*/ 545625 h 54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842" h="545625">
                <a:moveTo>
                  <a:pt x="0" y="0"/>
                </a:moveTo>
                <a:lnTo>
                  <a:pt x="2690842" y="0"/>
                </a:lnTo>
                <a:lnTo>
                  <a:pt x="2690842" y="440636"/>
                </a:lnTo>
                <a:lnTo>
                  <a:pt x="2365574" y="440636"/>
                </a:lnTo>
                <a:lnTo>
                  <a:pt x="2280214" y="545625"/>
                </a:lnTo>
                <a:lnTo>
                  <a:pt x="0" y="545625"/>
                </a:lnTo>
                <a:close/>
              </a:path>
            </a:pathLst>
          </a:custGeom>
          <a:gradFill flip="none" rotWithShape="1">
            <a:gsLst>
              <a:gs pos="0">
                <a:schemeClr val="accent1">
                  <a:alpha val="0"/>
                </a:schemeClr>
              </a:gs>
              <a:gs pos="100000">
                <a:schemeClr val="accent1">
                  <a:alpha val="40000"/>
                </a:schemeClr>
              </a:gs>
            </a:gsLst>
            <a:lin ang="0" scaled="1"/>
            <a:tileRect/>
          </a:gradFill>
          <a:ln>
            <a:gradFill flip="none" rotWithShape="1">
              <a:gsLst>
                <a:gs pos="0">
                  <a:schemeClr val="accent1">
                    <a:alpha val="10000"/>
                  </a:schemeClr>
                </a:gs>
                <a:gs pos="99000">
                  <a:schemeClr val="accent1">
                    <a:alpha val="70000"/>
                  </a:schemeClr>
                </a:gs>
              </a:gsLst>
              <a:lin ang="0" scaled="1"/>
              <a:tileRect/>
            </a:gradFill>
          </a:ln>
        </p:spPr>
        <p:txBody>
          <a:bodyPr wrap="square" rIns="540000" anchor="ctr">
            <a:normAutofit/>
          </a:bodyPr>
          <a:lstStyle>
            <a:lvl1pPr marL="0" indent="0" algn="r">
              <a:lnSpc>
                <a:spcPct val="100000"/>
              </a:lnSpc>
              <a:buNone/>
              <a:defRPr sz="1920">
                <a:latin typeface="+mn-lt"/>
              </a:defRPr>
            </a:lvl1pPr>
          </a:lstStyle>
          <a:p>
            <a:pPr lvl="0"/>
            <a:r>
              <a:rPr lang="en-US" dirty="0">
                <a:latin typeface="+mn-lt"/>
              </a:rPr>
              <a:t>Click to add text</a:t>
            </a:r>
            <a:endParaRPr lang="en-US" dirty="0"/>
          </a:p>
        </p:txBody>
      </p:sp>
      <p:sp>
        <p:nvSpPr>
          <p:cNvPr id="20" name="任意多边形: 形状 19"/>
          <p:cNvSpPr/>
          <p:nvPr userDrawn="1">
            <p:custDataLst>
              <p:tags r:id="rId14"/>
            </p:custDataLst>
          </p:nvPr>
        </p:nvSpPr>
        <p:spPr>
          <a:xfrm flipH="1" flipV="1">
            <a:off x="12727932" y="6476632"/>
            <a:ext cx="374704" cy="83797"/>
          </a:xfrm>
          <a:custGeom>
            <a:avLst/>
            <a:gdLst>
              <a:gd name="connsiteX0" fmla="*/ 278134 w 389081"/>
              <a:gd name="connsiteY0" fmla="*/ 89627 h 89627"/>
              <a:gd name="connsiteX1" fmla="*/ 329769 w 389081"/>
              <a:gd name="connsiteY1" fmla="*/ 89627 h 89627"/>
              <a:gd name="connsiteX2" fmla="*/ 389081 w 389081"/>
              <a:gd name="connsiteY2" fmla="*/ 0 h 89627"/>
              <a:gd name="connsiteX3" fmla="*/ 337446 w 389081"/>
              <a:gd name="connsiteY3" fmla="*/ 0 h 89627"/>
              <a:gd name="connsiteX4" fmla="*/ 185423 w 389081"/>
              <a:gd name="connsiteY4" fmla="*/ 89627 h 89627"/>
              <a:gd name="connsiteX5" fmla="*/ 237057 w 389081"/>
              <a:gd name="connsiteY5" fmla="*/ 89627 h 89627"/>
              <a:gd name="connsiteX6" fmla="*/ 296370 w 389081"/>
              <a:gd name="connsiteY6" fmla="*/ 0 h 89627"/>
              <a:gd name="connsiteX7" fmla="*/ 244735 w 389081"/>
              <a:gd name="connsiteY7" fmla="*/ 0 h 89627"/>
              <a:gd name="connsiteX8" fmla="*/ 92711 w 389081"/>
              <a:gd name="connsiteY8" fmla="*/ 89627 h 89627"/>
              <a:gd name="connsiteX9" fmla="*/ 144346 w 389081"/>
              <a:gd name="connsiteY9" fmla="*/ 89627 h 89627"/>
              <a:gd name="connsiteX10" fmla="*/ 203659 w 389081"/>
              <a:gd name="connsiteY10" fmla="*/ 0 h 89627"/>
              <a:gd name="connsiteX11" fmla="*/ 152024 w 389081"/>
              <a:gd name="connsiteY11" fmla="*/ 0 h 89627"/>
              <a:gd name="connsiteX12" fmla="*/ 0 w 389081"/>
              <a:gd name="connsiteY12" fmla="*/ 89627 h 89627"/>
              <a:gd name="connsiteX13" fmla="*/ 51635 w 389081"/>
              <a:gd name="connsiteY13" fmla="*/ 89627 h 89627"/>
              <a:gd name="connsiteX14" fmla="*/ 110947 w 389081"/>
              <a:gd name="connsiteY14" fmla="*/ 0 h 89627"/>
              <a:gd name="connsiteX15" fmla="*/ 59312 w 389081"/>
              <a:gd name="connsiteY15" fmla="*/ 0 h 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081" h="89627">
                <a:moveTo>
                  <a:pt x="278134" y="89627"/>
                </a:moveTo>
                <a:lnTo>
                  <a:pt x="329769" y="89627"/>
                </a:lnTo>
                <a:lnTo>
                  <a:pt x="389081" y="0"/>
                </a:lnTo>
                <a:lnTo>
                  <a:pt x="337446" y="0"/>
                </a:lnTo>
                <a:close/>
                <a:moveTo>
                  <a:pt x="185423" y="89627"/>
                </a:moveTo>
                <a:lnTo>
                  <a:pt x="237057" y="89627"/>
                </a:lnTo>
                <a:lnTo>
                  <a:pt x="296370" y="0"/>
                </a:lnTo>
                <a:lnTo>
                  <a:pt x="244735" y="0"/>
                </a:lnTo>
                <a:close/>
                <a:moveTo>
                  <a:pt x="92711" y="89627"/>
                </a:moveTo>
                <a:lnTo>
                  <a:pt x="144346" y="89627"/>
                </a:lnTo>
                <a:lnTo>
                  <a:pt x="203659" y="0"/>
                </a:lnTo>
                <a:lnTo>
                  <a:pt x="152024" y="0"/>
                </a:lnTo>
                <a:close/>
                <a:moveTo>
                  <a:pt x="0" y="89627"/>
                </a:moveTo>
                <a:lnTo>
                  <a:pt x="51635" y="89627"/>
                </a:lnTo>
                <a:lnTo>
                  <a:pt x="110947" y="0"/>
                </a:lnTo>
                <a:lnTo>
                  <a:pt x="59312" y="0"/>
                </a:lnTo>
                <a:close/>
              </a:path>
            </a:pathLst>
          </a:cu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20"/>
          </a:p>
        </p:txBody>
      </p:sp>
      <p:sp>
        <p:nvSpPr>
          <p:cNvPr id="37" name="任意多边形: 形状 36"/>
          <p:cNvSpPr/>
          <p:nvPr userDrawn="1">
            <p:custDataLst>
              <p:tags r:id="rId15"/>
            </p:custDataLst>
          </p:nvPr>
        </p:nvSpPr>
        <p:spPr>
          <a:xfrm>
            <a:off x="0" y="552527"/>
            <a:ext cx="3562400" cy="7124548"/>
          </a:xfrm>
          <a:custGeom>
            <a:avLst/>
            <a:gdLst>
              <a:gd name="connsiteX0" fmla="*/ 0 w 2968667"/>
              <a:gd name="connsiteY0" fmla="*/ 0 h 5937123"/>
              <a:gd name="connsiteX1" fmla="*/ 2968459 w 2968667"/>
              <a:gd name="connsiteY1" fmla="*/ 2968457 h 5937123"/>
              <a:gd name="connsiteX2" fmla="*/ 2968667 w 2968667"/>
              <a:gd name="connsiteY2" fmla="*/ 2968457 h 5937123"/>
              <a:gd name="connsiteX3" fmla="*/ 0 w 2968667"/>
              <a:gd name="connsiteY3" fmla="*/ 5937123 h 5937123"/>
              <a:gd name="connsiteX4" fmla="*/ 0 w 2968667"/>
              <a:gd name="connsiteY4" fmla="*/ 4759980 h 5937123"/>
              <a:gd name="connsiteX5" fmla="*/ 1791524 w 2968667"/>
              <a:gd name="connsiteY5" fmla="*/ 2968457 h 5937123"/>
              <a:gd name="connsiteX6" fmla="*/ 0 w 2968667"/>
              <a:gd name="connsiteY6" fmla="*/ 1176935 h 593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8667" h="5937123">
                <a:moveTo>
                  <a:pt x="0" y="0"/>
                </a:moveTo>
                <a:lnTo>
                  <a:pt x="2968459" y="2968457"/>
                </a:lnTo>
                <a:lnTo>
                  <a:pt x="2968667" y="2968457"/>
                </a:lnTo>
                <a:lnTo>
                  <a:pt x="0" y="5937123"/>
                </a:lnTo>
                <a:lnTo>
                  <a:pt x="0" y="4759980"/>
                </a:lnTo>
                <a:lnTo>
                  <a:pt x="1791524" y="2968457"/>
                </a:lnTo>
                <a:lnTo>
                  <a:pt x="0" y="1176935"/>
                </a:lnTo>
                <a:close/>
              </a:path>
            </a:pathLst>
          </a:custGeom>
          <a:gradFill flip="none" rotWithShape="1">
            <a:gsLst>
              <a:gs pos="0">
                <a:schemeClr val="accent1">
                  <a:alpha val="40000"/>
                </a:schemeClr>
              </a:gs>
              <a:gs pos="100000">
                <a:schemeClr val="accent1">
                  <a:alpha val="0"/>
                </a:schemeClr>
              </a:gs>
            </a:gsLst>
            <a:lin ang="1620000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cxnSp>
        <p:nvCxnSpPr>
          <p:cNvPr id="11" name="直接连接符 10"/>
          <p:cNvCxnSpPr/>
          <p:nvPr userDrawn="1">
            <p:custDataLst>
              <p:tags r:id="rId16"/>
            </p:custDataLst>
          </p:nvPr>
        </p:nvCxnSpPr>
        <p:spPr>
          <a:xfrm>
            <a:off x="1715116" y="83983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12" name="直接连接符 11"/>
          <p:cNvCxnSpPr/>
          <p:nvPr userDrawn="1">
            <p:custDataLst>
              <p:tags r:id="rId17"/>
            </p:custDataLst>
          </p:nvPr>
        </p:nvCxnSpPr>
        <p:spPr>
          <a:xfrm>
            <a:off x="1478942" y="83983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13" name="直接连接符 12"/>
          <p:cNvCxnSpPr/>
          <p:nvPr userDrawn="1">
            <p:custDataLst>
              <p:tags r:id="rId18"/>
            </p:custDataLst>
          </p:nvPr>
        </p:nvCxnSpPr>
        <p:spPr>
          <a:xfrm>
            <a:off x="1242768" y="83983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15" name="直接连接符 14"/>
          <p:cNvCxnSpPr/>
          <p:nvPr userDrawn="1">
            <p:custDataLst>
              <p:tags r:id="rId19"/>
            </p:custDataLst>
          </p:nvPr>
        </p:nvCxnSpPr>
        <p:spPr>
          <a:xfrm flipV="1">
            <a:off x="1715116" y="475467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16" name="直接连接符 15"/>
          <p:cNvCxnSpPr/>
          <p:nvPr userDrawn="1">
            <p:custDataLst>
              <p:tags r:id="rId20"/>
            </p:custDataLst>
          </p:nvPr>
        </p:nvCxnSpPr>
        <p:spPr>
          <a:xfrm flipV="1">
            <a:off x="1478942" y="475467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17" name="直接连接符 16"/>
          <p:cNvCxnSpPr/>
          <p:nvPr userDrawn="1">
            <p:custDataLst>
              <p:tags r:id="rId21"/>
            </p:custDataLst>
          </p:nvPr>
        </p:nvCxnSpPr>
        <p:spPr>
          <a:xfrm flipV="1">
            <a:off x="1242768" y="475467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sp>
        <p:nvSpPr>
          <p:cNvPr id="26" name="任意多边形: 形状 25"/>
          <p:cNvSpPr/>
          <p:nvPr userDrawn="1">
            <p:custDataLst>
              <p:tags r:id="rId22"/>
            </p:custDataLst>
          </p:nvPr>
        </p:nvSpPr>
        <p:spPr>
          <a:xfrm>
            <a:off x="0" y="3449578"/>
            <a:ext cx="665225" cy="1330445"/>
          </a:xfrm>
          <a:custGeom>
            <a:avLst/>
            <a:gdLst>
              <a:gd name="connsiteX0" fmla="*/ 0 w 554354"/>
              <a:gd name="connsiteY0" fmla="*/ 0 h 1108704"/>
              <a:gd name="connsiteX1" fmla="*/ 554354 w 554354"/>
              <a:gd name="connsiteY1" fmla="*/ 554352 h 1108704"/>
              <a:gd name="connsiteX2" fmla="*/ 0 w 554354"/>
              <a:gd name="connsiteY2" fmla="*/ 1108704 h 1108704"/>
            </a:gdLst>
            <a:ahLst/>
            <a:cxnLst>
              <a:cxn ang="0">
                <a:pos x="connsiteX0" y="connsiteY0"/>
              </a:cxn>
              <a:cxn ang="0">
                <a:pos x="connsiteX1" y="connsiteY1"/>
              </a:cxn>
              <a:cxn ang="0">
                <a:pos x="connsiteX2" y="connsiteY2"/>
              </a:cxn>
            </a:cxnLst>
            <a:rect l="l" t="t" r="r" b="b"/>
            <a:pathLst>
              <a:path w="554354" h="1108704">
                <a:moveTo>
                  <a:pt x="0" y="0"/>
                </a:moveTo>
                <a:lnTo>
                  <a:pt x="554354" y="554352"/>
                </a:lnTo>
                <a:lnTo>
                  <a:pt x="0" y="1108704"/>
                </a:lnTo>
                <a:close/>
              </a:path>
            </a:pathLst>
          </a:custGeom>
          <a:solidFill>
            <a:schemeClr val="accent1">
              <a:alpha val="80000"/>
            </a:schemeClr>
          </a:solidFill>
          <a:ln w="50800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34" name="任意多边形: 形状 33"/>
          <p:cNvSpPr/>
          <p:nvPr userDrawn="1">
            <p:custDataLst>
              <p:tags r:id="rId23"/>
            </p:custDataLst>
          </p:nvPr>
        </p:nvSpPr>
        <p:spPr>
          <a:xfrm>
            <a:off x="0" y="1604641"/>
            <a:ext cx="2510249" cy="5020319"/>
          </a:xfrm>
          <a:custGeom>
            <a:avLst/>
            <a:gdLst>
              <a:gd name="connsiteX0" fmla="*/ 0 w 2091874"/>
              <a:gd name="connsiteY0" fmla="*/ 0 h 4183599"/>
              <a:gd name="connsiteX1" fmla="*/ 2091727 w 2091874"/>
              <a:gd name="connsiteY1" fmla="*/ 2091726 h 4183599"/>
              <a:gd name="connsiteX2" fmla="*/ 2091874 w 2091874"/>
              <a:gd name="connsiteY2" fmla="*/ 2091726 h 4183599"/>
              <a:gd name="connsiteX3" fmla="*/ 0 w 2091874"/>
              <a:gd name="connsiteY3" fmla="*/ 4183599 h 4183599"/>
              <a:gd name="connsiteX4" fmla="*/ 0 w 2091874"/>
              <a:gd name="connsiteY4" fmla="*/ 3354124 h 4183599"/>
              <a:gd name="connsiteX5" fmla="*/ 1262398 w 2091874"/>
              <a:gd name="connsiteY5" fmla="*/ 2091726 h 4183599"/>
              <a:gd name="connsiteX6" fmla="*/ 0 w 2091874"/>
              <a:gd name="connsiteY6" fmla="*/ 829327 h 41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1874" h="4183599">
                <a:moveTo>
                  <a:pt x="0" y="0"/>
                </a:moveTo>
                <a:lnTo>
                  <a:pt x="2091727" y="2091726"/>
                </a:lnTo>
                <a:lnTo>
                  <a:pt x="2091874" y="2091726"/>
                </a:lnTo>
                <a:lnTo>
                  <a:pt x="0" y="4183599"/>
                </a:lnTo>
                <a:lnTo>
                  <a:pt x="0" y="3354124"/>
                </a:lnTo>
                <a:lnTo>
                  <a:pt x="1262398" y="2091726"/>
                </a:lnTo>
                <a:lnTo>
                  <a:pt x="0" y="829327"/>
                </a:lnTo>
                <a:close/>
              </a:path>
            </a:pathLst>
          </a:custGeom>
          <a:gradFill flip="none" rotWithShape="1">
            <a:gsLst>
              <a:gs pos="0">
                <a:schemeClr val="accent1"/>
              </a:gs>
              <a:gs pos="100000">
                <a:schemeClr val="accent1">
                  <a:alpha val="0"/>
                </a:schemeClr>
              </a:gs>
            </a:gsLst>
            <a:lin ang="1620000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41" name="任意多边形: 形状 40"/>
          <p:cNvSpPr/>
          <p:nvPr userDrawn="1">
            <p:custDataLst>
              <p:tags r:id="rId24"/>
            </p:custDataLst>
          </p:nvPr>
        </p:nvSpPr>
        <p:spPr>
          <a:xfrm>
            <a:off x="0" y="0"/>
            <a:ext cx="4123856" cy="8229600"/>
          </a:xfrm>
          <a:custGeom>
            <a:avLst/>
            <a:gdLst>
              <a:gd name="connsiteX0" fmla="*/ 1 w 3436547"/>
              <a:gd name="connsiteY0" fmla="*/ 0 h 6871033"/>
              <a:gd name="connsiteX1" fmla="*/ 3436547 w 3436547"/>
              <a:gd name="connsiteY1" fmla="*/ 3435516 h 6871033"/>
              <a:gd name="connsiteX2" fmla="*/ 1 w 3436547"/>
              <a:gd name="connsiteY2" fmla="*/ 6871033 h 6871033"/>
              <a:gd name="connsiteX3" fmla="*/ 0 w 3436547"/>
              <a:gd name="connsiteY3" fmla="*/ 6871032 h 6871033"/>
              <a:gd name="connsiteX4" fmla="*/ 0 w 3436547"/>
              <a:gd name="connsiteY4" fmla="*/ 6041558 h 6871033"/>
              <a:gd name="connsiteX5" fmla="*/ 1 w 3436547"/>
              <a:gd name="connsiteY5" fmla="*/ 6041559 h 6871033"/>
              <a:gd name="connsiteX6" fmla="*/ 2606778 w 3436547"/>
              <a:gd name="connsiteY6" fmla="*/ 3435516 h 6871033"/>
              <a:gd name="connsiteX7" fmla="*/ 1 w 3436547"/>
              <a:gd name="connsiteY7" fmla="*/ 829475 h 6871033"/>
              <a:gd name="connsiteX8" fmla="*/ 0 w 3436547"/>
              <a:gd name="connsiteY8" fmla="*/ 829476 h 6871033"/>
              <a:gd name="connsiteX9" fmla="*/ 0 w 3436547"/>
              <a:gd name="connsiteY9" fmla="*/ 1 h 687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6547" h="6871033">
                <a:moveTo>
                  <a:pt x="1" y="0"/>
                </a:moveTo>
                <a:lnTo>
                  <a:pt x="3436547" y="3435516"/>
                </a:lnTo>
                <a:lnTo>
                  <a:pt x="1" y="6871033"/>
                </a:lnTo>
                <a:lnTo>
                  <a:pt x="0" y="6871032"/>
                </a:lnTo>
                <a:lnTo>
                  <a:pt x="0" y="6041558"/>
                </a:lnTo>
                <a:lnTo>
                  <a:pt x="1" y="6041559"/>
                </a:lnTo>
                <a:lnTo>
                  <a:pt x="2606778" y="3435516"/>
                </a:lnTo>
                <a:lnTo>
                  <a:pt x="1" y="829475"/>
                </a:lnTo>
                <a:lnTo>
                  <a:pt x="0" y="829476"/>
                </a:lnTo>
                <a:lnTo>
                  <a:pt x="0" y="1"/>
                </a:lnTo>
                <a:close/>
              </a:path>
            </a:pathLst>
          </a:custGeom>
          <a:gradFill flip="none" rotWithShape="1">
            <a:gsLst>
              <a:gs pos="0">
                <a:schemeClr val="accent1"/>
              </a:gs>
              <a:gs pos="86000">
                <a:schemeClr val="accent1">
                  <a:alpha val="0"/>
                </a:schemeClr>
              </a:gs>
            </a:gsLst>
            <a:lin ang="5400000" scaled="1"/>
            <a:tileRect/>
          </a:gradFill>
          <a:ln w="19050">
            <a:gradFill flip="none" rotWithShape="1">
              <a:gsLst>
                <a:gs pos="0">
                  <a:schemeClr val="accent1">
                    <a:alpha val="0"/>
                  </a:schemeClr>
                </a:gs>
                <a:gs pos="100000">
                  <a:schemeClr val="accent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44" name="任意多边形: 形状 43"/>
          <p:cNvSpPr/>
          <p:nvPr userDrawn="1">
            <p:custDataLst>
              <p:tags r:id="rId25"/>
            </p:custDataLst>
          </p:nvPr>
        </p:nvSpPr>
        <p:spPr>
          <a:xfrm>
            <a:off x="1762288" y="0"/>
            <a:ext cx="5954008" cy="8229599"/>
          </a:xfrm>
          <a:custGeom>
            <a:avLst/>
            <a:gdLst>
              <a:gd name="connsiteX0" fmla="*/ 13037 w 4961673"/>
              <a:gd name="connsiteY0" fmla="*/ 0 h 6857999"/>
              <a:gd name="connsiteX1" fmla="*/ 1531645 w 4961673"/>
              <a:gd name="connsiteY1" fmla="*/ 0 h 6857999"/>
              <a:gd name="connsiteX2" fmla="*/ 4961673 w 4961673"/>
              <a:gd name="connsiteY2" fmla="*/ 3422495 h 6857999"/>
              <a:gd name="connsiteX3" fmla="*/ 1518608 w 4961673"/>
              <a:gd name="connsiteY3" fmla="*/ 6857999 h 6857999"/>
              <a:gd name="connsiteX4" fmla="*/ 0 w 4961673"/>
              <a:gd name="connsiteY4" fmla="*/ 6857999 h 6857999"/>
              <a:gd name="connsiteX5" fmla="*/ 3443005 w 4961673"/>
              <a:gd name="connsiteY5" fmla="*/ 342249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673" h="6857999">
                <a:moveTo>
                  <a:pt x="13037" y="0"/>
                </a:moveTo>
                <a:lnTo>
                  <a:pt x="1531645" y="0"/>
                </a:lnTo>
                <a:lnTo>
                  <a:pt x="4961673" y="3422495"/>
                </a:lnTo>
                <a:lnTo>
                  <a:pt x="1518608" y="6857999"/>
                </a:lnTo>
                <a:lnTo>
                  <a:pt x="0" y="6857999"/>
                </a:lnTo>
                <a:lnTo>
                  <a:pt x="3443005" y="3422495"/>
                </a:lnTo>
                <a:close/>
              </a:path>
            </a:pathLst>
          </a:custGeom>
          <a:gradFill flip="none" rotWithShape="1">
            <a:gsLst>
              <a:gs pos="18000">
                <a:schemeClr val="accent1">
                  <a:alpha val="20000"/>
                </a:schemeClr>
              </a:gs>
              <a:gs pos="73000">
                <a:schemeClr val="accent1">
                  <a:alpha val="0"/>
                </a:schemeClr>
              </a:gs>
            </a:gsLst>
            <a:lin ang="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j-lt"/>
                <a:cs typeface="+mj-lt"/>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wrap="square">
            <a:normAutofit/>
          </a:bodyPr>
          <a:lstStyle>
            <a:lvl1pPr>
              <a:defRPr>
                <a:latin typeface="+mn-lt"/>
                <a:cs typeface="+mn-lt"/>
              </a:defRPr>
            </a:lvl1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p>
            <a:endParaRPr 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3" name="矩形 2"/>
          <p:cNvSpPr/>
          <p:nvPr userDrawn="1">
            <p:custDataLst>
              <p:tags r:id="rId2"/>
            </p:custDataLst>
          </p:nvPr>
        </p:nvSpPr>
        <p:spPr>
          <a:xfrm>
            <a:off x="0" y="0"/>
            <a:ext cx="14630400" cy="82296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dirty="0"/>
          </a:p>
        </p:txBody>
      </p:sp>
      <p:sp>
        <p:nvSpPr>
          <p:cNvPr id="13" name="矩形 12"/>
          <p:cNvSpPr/>
          <p:nvPr userDrawn="1">
            <p:custDataLst>
              <p:tags r:id="rId3"/>
            </p:custDataLst>
          </p:nvPr>
        </p:nvSpPr>
        <p:spPr>
          <a:xfrm>
            <a:off x="8818087" y="0"/>
            <a:ext cx="5812313" cy="4632960"/>
          </a:xfrm>
          <a:prstGeom prst="rect">
            <a:avLst/>
          </a:prstGeom>
          <a:gradFill flip="none" rotWithShape="1">
            <a:gsLst>
              <a:gs pos="36000">
                <a:schemeClr val="accent1">
                  <a:alpha val="0"/>
                </a:schemeClr>
              </a:gs>
              <a:gs pos="100000">
                <a:schemeClr val="accent1">
                  <a:alpha val="20000"/>
                </a:schemeClr>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4" name="任意多边形: 形状 3"/>
          <p:cNvSpPr/>
          <p:nvPr userDrawn="1">
            <p:custDataLst>
              <p:tags r:id="rId4"/>
            </p:custDataLst>
          </p:nvPr>
        </p:nvSpPr>
        <p:spPr>
          <a:xfrm>
            <a:off x="12207240" y="64171"/>
            <a:ext cx="2423156" cy="2423884"/>
          </a:xfrm>
          <a:custGeom>
            <a:avLst/>
            <a:gdLst>
              <a:gd name="connsiteX0" fmla="*/ 1 w 3435515"/>
              <a:gd name="connsiteY0" fmla="*/ 0 h 3436545"/>
              <a:gd name="connsiteX1" fmla="*/ 829476 w 3435515"/>
              <a:gd name="connsiteY1" fmla="*/ 0 h 3436545"/>
              <a:gd name="connsiteX2" fmla="*/ 829475 w 3435515"/>
              <a:gd name="connsiteY2" fmla="*/ 1 h 3436545"/>
              <a:gd name="connsiteX3" fmla="*/ 3435515 w 3435515"/>
              <a:gd name="connsiteY3" fmla="*/ 2606776 h 3436545"/>
              <a:gd name="connsiteX4" fmla="*/ 3435515 w 3435515"/>
              <a:gd name="connsiteY4" fmla="*/ 3436545 h 3436545"/>
              <a:gd name="connsiteX5" fmla="*/ 0 w 3435515"/>
              <a:gd name="connsiteY5" fmla="*/ 1 h 343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5515" h="3436545">
                <a:moveTo>
                  <a:pt x="1" y="0"/>
                </a:moveTo>
                <a:lnTo>
                  <a:pt x="829476" y="0"/>
                </a:lnTo>
                <a:lnTo>
                  <a:pt x="829475" y="1"/>
                </a:lnTo>
                <a:lnTo>
                  <a:pt x="3435515" y="2606776"/>
                </a:lnTo>
                <a:lnTo>
                  <a:pt x="3435515" y="3436545"/>
                </a:lnTo>
                <a:lnTo>
                  <a:pt x="0" y="1"/>
                </a:lnTo>
                <a:close/>
              </a:path>
            </a:pathLst>
          </a:custGeom>
          <a:gradFill flip="none" rotWithShape="1">
            <a:gsLst>
              <a:gs pos="11000">
                <a:schemeClr val="accent1">
                  <a:alpha val="70000"/>
                </a:schemeClr>
              </a:gs>
              <a:gs pos="79000">
                <a:schemeClr val="accent1">
                  <a:alpha val="0"/>
                </a:schemeClr>
              </a:gs>
            </a:gsLst>
            <a:lin ang="1080000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en-US" sz="2160"/>
          </a:p>
        </p:txBody>
      </p:sp>
      <p:cxnSp>
        <p:nvCxnSpPr>
          <p:cNvPr id="5" name="直接连接符 4"/>
          <p:cNvCxnSpPr/>
          <p:nvPr userDrawn="1">
            <p:custDataLst>
              <p:tags r:id="rId5"/>
            </p:custDataLst>
          </p:nvPr>
        </p:nvCxnSpPr>
        <p:spPr>
          <a:xfrm rot="5400000" flipV="1">
            <a:off x="12497642" y="843757"/>
            <a:ext cx="1556888" cy="1556890"/>
          </a:xfrm>
          <a:prstGeom prst="line">
            <a:avLst/>
          </a:prstGeom>
          <a:noFill/>
          <a:ln w="15875">
            <a:gradFill>
              <a:gsLst>
                <a:gs pos="917">
                  <a:schemeClr val="accent1">
                    <a:alpha val="0"/>
                  </a:schemeClr>
                </a:gs>
                <a:gs pos="97248">
                  <a:schemeClr val="accent1">
                    <a:alpha val="0"/>
                  </a:schemeClr>
                </a:gs>
                <a:gs pos="50000">
                  <a:schemeClr val="accent1">
                    <a:alpha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6" name="直接连接符 5"/>
          <p:cNvCxnSpPr/>
          <p:nvPr userDrawn="1">
            <p:custDataLst>
              <p:tags r:id="rId6"/>
            </p:custDataLst>
          </p:nvPr>
        </p:nvCxnSpPr>
        <p:spPr>
          <a:xfrm rot="5400000" flipV="1">
            <a:off x="12497642" y="704940"/>
            <a:ext cx="1556888" cy="1556890"/>
          </a:xfrm>
          <a:prstGeom prst="line">
            <a:avLst/>
          </a:prstGeom>
          <a:noFill/>
          <a:ln w="15875">
            <a:gradFill>
              <a:gsLst>
                <a:gs pos="917">
                  <a:schemeClr val="accent1">
                    <a:alpha val="0"/>
                  </a:schemeClr>
                </a:gs>
                <a:gs pos="97248">
                  <a:schemeClr val="accent1">
                    <a:alpha val="0"/>
                  </a:schemeClr>
                </a:gs>
                <a:gs pos="50000">
                  <a:schemeClr val="accent1">
                    <a:alpha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10" name="直接连接符 9"/>
          <p:cNvCxnSpPr/>
          <p:nvPr userDrawn="1">
            <p:custDataLst>
              <p:tags r:id="rId7"/>
            </p:custDataLst>
          </p:nvPr>
        </p:nvCxnSpPr>
        <p:spPr>
          <a:xfrm rot="5400000" flipV="1">
            <a:off x="12519936" y="570692"/>
            <a:ext cx="1556888" cy="1556890"/>
          </a:xfrm>
          <a:prstGeom prst="line">
            <a:avLst/>
          </a:prstGeom>
          <a:noFill/>
          <a:ln w="15875">
            <a:gradFill>
              <a:gsLst>
                <a:gs pos="917">
                  <a:schemeClr val="accent1">
                    <a:alpha val="0"/>
                  </a:schemeClr>
                </a:gs>
                <a:gs pos="97248">
                  <a:schemeClr val="accent1">
                    <a:alpha val="0"/>
                  </a:schemeClr>
                </a:gs>
                <a:gs pos="50000">
                  <a:schemeClr val="accent1">
                    <a:alpha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sp>
        <p:nvSpPr>
          <p:cNvPr id="11" name="任意多边形: 形状 10"/>
          <p:cNvSpPr/>
          <p:nvPr userDrawn="1">
            <p:custDataLst>
              <p:tags r:id="rId8"/>
            </p:custDataLst>
          </p:nvPr>
        </p:nvSpPr>
        <p:spPr>
          <a:xfrm>
            <a:off x="12416176" y="0"/>
            <a:ext cx="2136394" cy="2137034"/>
          </a:xfrm>
          <a:custGeom>
            <a:avLst/>
            <a:gdLst>
              <a:gd name="connsiteX0" fmla="*/ 1 w 2384969"/>
              <a:gd name="connsiteY0" fmla="*/ 0 h 2385685"/>
              <a:gd name="connsiteX1" fmla="*/ 653123 w 2384969"/>
              <a:gd name="connsiteY1" fmla="*/ 0 h 2385685"/>
              <a:gd name="connsiteX2" fmla="*/ 653122 w 2384969"/>
              <a:gd name="connsiteY2" fmla="*/ 1 h 2385685"/>
              <a:gd name="connsiteX3" fmla="*/ 2384969 w 2384969"/>
              <a:gd name="connsiteY3" fmla="*/ 1732337 h 2385685"/>
              <a:gd name="connsiteX4" fmla="*/ 2384969 w 2384969"/>
              <a:gd name="connsiteY4" fmla="*/ 2385685 h 2385685"/>
              <a:gd name="connsiteX5" fmla="*/ 0 w 2384969"/>
              <a:gd name="connsiteY5" fmla="*/ 1 h 238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4969" h="2385685">
                <a:moveTo>
                  <a:pt x="1" y="0"/>
                </a:moveTo>
                <a:lnTo>
                  <a:pt x="653123" y="0"/>
                </a:lnTo>
                <a:lnTo>
                  <a:pt x="653122" y="1"/>
                </a:lnTo>
                <a:lnTo>
                  <a:pt x="2384969" y="1732337"/>
                </a:lnTo>
                <a:lnTo>
                  <a:pt x="2384969" y="2385685"/>
                </a:lnTo>
                <a:lnTo>
                  <a:pt x="0" y="1"/>
                </a:lnTo>
                <a:close/>
              </a:path>
            </a:pathLst>
          </a:custGeom>
          <a:gradFill flip="none" rotWithShape="1">
            <a:gsLst>
              <a:gs pos="9000">
                <a:schemeClr val="accent1">
                  <a:alpha val="70000"/>
                </a:schemeClr>
              </a:gs>
              <a:gs pos="79000">
                <a:schemeClr val="accent1">
                  <a:alpha val="0"/>
                </a:schemeClr>
              </a:gs>
            </a:gsLst>
            <a:lin ang="540000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en-US" sz="2160"/>
          </a:p>
        </p:txBody>
      </p:sp>
      <p:sp>
        <p:nvSpPr>
          <p:cNvPr id="2" name="标题 1"/>
          <p:cNvSpPr>
            <a:spLocks noGrp="1"/>
          </p:cNvSpPr>
          <p:nvPr userDrawn="1">
            <p:ph type="title" hasCustomPrompt="1"/>
            <p:custDataLst>
              <p:tags r:id="rId9"/>
            </p:custDataLst>
          </p:nvPr>
        </p:nvSpPr>
        <p:spPr>
          <a:xfrm>
            <a:off x="1038606" y="678180"/>
            <a:ext cx="6800850" cy="1297686"/>
          </a:xfrm>
        </p:spPr>
        <p:txBody>
          <a:bodyPr wrap="square" anchor="b">
            <a:normAutofit/>
          </a:bodyPr>
          <a:lstStyle>
            <a:lvl1pPr>
              <a:defRPr sz="7200" b="0">
                <a:latin typeface="+mj-lt"/>
              </a:defRPr>
            </a:lvl1pPr>
          </a:lstStyle>
          <a:p>
            <a:r>
              <a:rPr lang="en-US" dirty="0">
                <a:latin typeface="+mj-lt"/>
              </a:rPr>
              <a:t>Click to add title</a:t>
            </a:r>
            <a:endParaRPr lang="en-US" dirty="0"/>
          </a:p>
        </p:txBody>
      </p:sp>
      <p:sp>
        <p:nvSpPr>
          <p:cNvPr id="7" name="日期占位符 3"/>
          <p:cNvSpPr>
            <a:spLocks noGrp="1"/>
          </p:cNvSpPr>
          <p:nvPr userDrawn="1">
            <p:ph type="dt" sz="half" idx="10"/>
            <p:custDataLst>
              <p:tags r:id="rId10"/>
            </p:custDataLst>
          </p:nvPr>
        </p:nvSpPr>
        <p:spPr/>
        <p:txBody>
          <a:bodyPr wrap="square">
            <a:normAutofit/>
          </a:bodyPr>
          <a:lstStyle/>
          <a:p>
            <a:r>
              <a:rPr lang="en-US"/>
              <a:t>Date Area</a:t>
            </a:r>
            <a:endParaRPr lang="en-US"/>
          </a:p>
        </p:txBody>
      </p:sp>
      <p:sp>
        <p:nvSpPr>
          <p:cNvPr id="8" name="页脚占位符 4"/>
          <p:cNvSpPr>
            <a:spLocks noGrp="1"/>
          </p:cNvSpPr>
          <p:nvPr userDrawn="1">
            <p:ph type="ftr" sz="quarter" idx="11"/>
            <p:custDataLst>
              <p:tags r:id="rId11"/>
            </p:custDataLst>
          </p:nvPr>
        </p:nvSpPr>
        <p:spPr/>
        <p:txBody>
          <a:bodyPr/>
          <a:lstStyle/>
          <a:p>
            <a:endParaRPr lang="en-US"/>
          </a:p>
        </p:txBody>
      </p:sp>
      <p:sp>
        <p:nvSpPr>
          <p:cNvPr id="9" name="灯片编号占位符 5"/>
          <p:cNvSpPr>
            <a:spLocks noGrp="1"/>
          </p:cNvSpPr>
          <p:nvPr userDrawn="1">
            <p:ph type="sldNum" sz="quarter" idx="12"/>
            <p:custDataLst>
              <p:tags r:id="rId12"/>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0"/>
            <a:ext cx="14630400" cy="82296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1" name="任意多边形: 形状 20"/>
          <p:cNvSpPr/>
          <p:nvPr userDrawn="1">
            <p:custDataLst>
              <p:tags r:id="rId3"/>
            </p:custDataLst>
          </p:nvPr>
        </p:nvSpPr>
        <p:spPr>
          <a:xfrm>
            <a:off x="0" y="1558837"/>
            <a:ext cx="2556732" cy="5111926"/>
          </a:xfrm>
          <a:custGeom>
            <a:avLst/>
            <a:gdLst>
              <a:gd name="connsiteX0" fmla="*/ 1 w 2130610"/>
              <a:gd name="connsiteY0" fmla="*/ 0 h 4259938"/>
              <a:gd name="connsiteX1" fmla="*/ 2130610 w 2130610"/>
              <a:gd name="connsiteY1" fmla="*/ 2129969 h 4259938"/>
              <a:gd name="connsiteX2" fmla="*/ 1 w 2130610"/>
              <a:gd name="connsiteY2" fmla="*/ 4259938 h 4259938"/>
              <a:gd name="connsiteX3" fmla="*/ 0 w 2130610"/>
              <a:gd name="connsiteY3" fmla="*/ 4259938 h 4259938"/>
              <a:gd name="connsiteX4" fmla="*/ 0 w 2130610"/>
              <a:gd name="connsiteY4" fmla="*/ 3745676 h 4259938"/>
              <a:gd name="connsiteX5" fmla="*/ 1 w 2130610"/>
              <a:gd name="connsiteY5" fmla="*/ 3745676 h 4259938"/>
              <a:gd name="connsiteX6" fmla="*/ 1616165 w 2130610"/>
              <a:gd name="connsiteY6" fmla="*/ 2129969 h 4259938"/>
              <a:gd name="connsiteX7" fmla="*/ 1 w 2130610"/>
              <a:gd name="connsiteY7" fmla="*/ 514262 h 4259938"/>
              <a:gd name="connsiteX8" fmla="*/ 0 w 2130610"/>
              <a:gd name="connsiteY8" fmla="*/ 514263 h 4259938"/>
              <a:gd name="connsiteX9" fmla="*/ 0 w 2130610"/>
              <a:gd name="connsiteY9" fmla="*/ 1 h 425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610" h="4259938">
                <a:moveTo>
                  <a:pt x="1" y="0"/>
                </a:moveTo>
                <a:lnTo>
                  <a:pt x="2130610" y="2129969"/>
                </a:lnTo>
                <a:lnTo>
                  <a:pt x="1" y="4259938"/>
                </a:lnTo>
                <a:lnTo>
                  <a:pt x="0" y="4259938"/>
                </a:lnTo>
                <a:lnTo>
                  <a:pt x="0" y="3745676"/>
                </a:lnTo>
                <a:lnTo>
                  <a:pt x="1" y="3745676"/>
                </a:lnTo>
                <a:lnTo>
                  <a:pt x="1616165" y="2129969"/>
                </a:lnTo>
                <a:lnTo>
                  <a:pt x="1" y="514262"/>
                </a:lnTo>
                <a:lnTo>
                  <a:pt x="0" y="514263"/>
                </a:lnTo>
                <a:lnTo>
                  <a:pt x="0" y="1"/>
                </a:lnTo>
                <a:close/>
              </a:path>
            </a:pathLst>
          </a:custGeom>
          <a:gradFill flip="none" rotWithShape="1">
            <a:gsLst>
              <a:gs pos="0">
                <a:schemeClr val="accent1">
                  <a:alpha val="70000"/>
                </a:schemeClr>
              </a:gs>
              <a:gs pos="86000">
                <a:schemeClr val="accent1">
                  <a:alpha val="0"/>
                </a:schemeClr>
              </a:gs>
            </a:gsLst>
            <a:lin ang="5400000" scaled="1"/>
            <a:tileRect/>
          </a:gradFill>
          <a:ln w="19050">
            <a:gradFill flip="none" rotWithShape="1">
              <a:gsLst>
                <a:gs pos="0">
                  <a:schemeClr val="accent1">
                    <a:alpha val="0"/>
                  </a:schemeClr>
                </a:gs>
                <a:gs pos="100000">
                  <a:schemeClr val="accent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23" name="任意多边形: 形状 22"/>
          <p:cNvSpPr/>
          <p:nvPr userDrawn="1">
            <p:custDataLst>
              <p:tags r:id="rId4"/>
            </p:custDataLst>
          </p:nvPr>
        </p:nvSpPr>
        <p:spPr>
          <a:xfrm>
            <a:off x="0" y="2557944"/>
            <a:ext cx="1556318" cy="3112523"/>
          </a:xfrm>
          <a:custGeom>
            <a:avLst/>
            <a:gdLst>
              <a:gd name="connsiteX0" fmla="*/ 0 w 1296932"/>
              <a:gd name="connsiteY0" fmla="*/ 0 h 2593769"/>
              <a:gd name="connsiteX1" fmla="*/ 1296840 w 1296932"/>
              <a:gd name="connsiteY1" fmla="*/ 1296839 h 2593769"/>
              <a:gd name="connsiteX2" fmla="*/ 1296932 w 1296932"/>
              <a:gd name="connsiteY2" fmla="*/ 1296839 h 2593769"/>
              <a:gd name="connsiteX3" fmla="*/ 0 w 1296932"/>
              <a:gd name="connsiteY3" fmla="*/ 2593769 h 2593769"/>
              <a:gd name="connsiteX4" fmla="*/ 0 w 1296932"/>
              <a:gd name="connsiteY4" fmla="*/ 2079507 h 2593769"/>
              <a:gd name="connsiteX5" fmla="*/ 782669 w 1296932"/>
              <a:gd name="connsiteY5" fmla="*/ 1296839 h 2593769"/>
              <a:gd name="connsiteX6" fmla="*/ 0 w 1296932"/>
              <a:gd name="connsiteY6" fmla="*/ 514171 h 259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932" h="2593769">
                <a:moveTo>
                  <a:pt x="0" y="0"/>
                </a:moveTo>
                <a:lnTo>
                  <a:pt x="1296840" y="1296839"/>
                </a:lnTo>
                <a:lnTo>
                  <a:pt x="1296932" y="1296839"/>
                </a:lnTo>
                <a:lnTo>
                  <a:pt x="0" y="2593769"/>
                </a:lnTo>
                <a:lnTo>
                  <a:pt x="0" y="2079507"/>
                </a:lnTo>
                <a:lnTo>
                  <a:pt x="782669" y="1296839"/>
                </a:lnTo>
                <a:lnTo>
                  <a:pt x="0" y="514171"/>
                </a:lnTo>
                <a:close/>
              </a:path>
            </a:pathLst>
          </a:custGeom>
          <a:gradFill flip="none" rotWithShape="1">
            <a:gsLst>
              <a:gs pos="12000">
                <a:schemeClr val="accent1">
                  <a:alpha val="98000"/>
                </a:schemeClr>
              </a:gs>
              <a:gs pos="100000">
                <a:schemeClr val="accent1">
                  <a:alpha val="0"/>
                </a:schemeClr>
              </a:gs>
            </a:gsLst>
            <a:lin ang="540000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26" name="任意多边形: 形状 25"/>
          <p:cNvSpPr/>
          <p:nvPr userDrawn="1">
            <p:custDataLst>
              <p:tags r:id="rId5"/>
            </p:custDataLst>
          </p:nvPr>
        </p:nvSpPr>
        <p:spPr>
          <a:xfrm>
            <a:off x="0" y="1906243"/>
            <a:ext cx="2208637" cy="4417114"/>
          </a:xfrm>
          <a:custGeom>
            <a:avLst/>
            <a:gdLst>
              <a:gd name="connsiteX0" fmla="*/ 0 w 1840531"/>
              <a:gd name="connsiteY0" fmla="*/ 0 h 3680928"/>
              <a:gd name="connsiteX1" fmla="*/ 1840401 w 1840531"/>
              <a:gd name="connsiteY1" fmla="*/ 1840399 h 3680928"/>
              <a:gd name="connsiteX2" fmla="*/ 1840531 w 1840531"/>
              <a:gd name="connsiteY2" fmla="*/ 1840399 h 3680928"/>
              <a:gd name="connsiteX3" fmla="*/ 0 w 1840531"/>
              <a:gd name="connsiteY3" fmla="*/ 3680928 h 3680928"/>
              <a:gd name="connsiteX4" fmla="*/ 0 w 1840531"/>
              <a:gd name="connsiteY4" fmla="*/ 2951117 h 3680928"/>
              <a:gd name="connsiteX5" fmla="*/ 1110719 w 1840531"/>
              <a:gd name="connsiteY5" fmla="*/ 1840399 h 3680928"/>
              <a:gd name="connsiteX6" fmla="*/ 0 w 1840531"/>
              <a:gd name="connsiteY6" fmla="*/ 729681 h 368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0531" h="3680928">
                <a:moveTo>
                  <a:pt x="0" y="0"/>
                </a:moveTo>
                <a:lnTo>
                  <a:pt x="1840401" y="1840399"/>
                </a:lnTo>
                <a:lnTo>
                  <a:pt x="1840531" y="1840399"/>
                </a:lnTo>
                <a:lnTo>
                  <a:pt x="0" y="3680928"/>
                </a:lnTo>
                <a:lnTo>
                  <a:pt x="0" y="2951117"/>
                </a:lnTo>
                <a:lnTo>
                  <a:pt x="1110719" y="1840399"/>
                </a:lnTo>
                <a:lnTo>
                  <a:pt x="0" y="729681"/>
                </a:lnTo>
                <a:close/>
              </a:path>
            </a:pathLst>
          </a:custGeom>
          <a:gradFill flip="none" rotWithShape="1">
            <a:gsLst>
              <a:gs pos="0">
                <a:schemeClr val="accent1">
                  <a:alpha val="50000"/>
                </a:schemeClr>
              </a:gs>
              <a:gs pos="100000">
                <a:schemeClr val="accent1">
                  <a:alpha val="0"/>
                </a:schemeClr>
              </a:gs>
            </a:gsLst>
            <a:lin ang="1080000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27" name="任意多边形: 形状 26"/>
          <p:cNvSpPr/>
          <p:nvPr userDrawn="1">
            <p:custDataLst>
              <p:tags r:id="rId6"/>
            </p:custDataLst>
          </p:nvPr>
        </p:nvSpPr>
        <p:spPr>
          <a:xfrm>
            <a:off x="0" y="1"/>
            <a:ext cx="5954008" cy="8229599"/>
          </a:xfrm>
          <a:custGeom>
            <a:avLst/>
            <a:gdLst>
              <a:gd name="connsiteX0" fmla="*/ 13037 w 4961673"/>
              <a:gd name="connsiteY0" fmla="*/ 0 h 6857999"/>
              <a:gd name="connsiteX1" fmla="*/ 1531645 w 4961673"/>
              <a:gd name="connsiteY1" fmla="*/ 0 h 6857999"/>
              <a:gd name="connsiteX2" fmla="*/ 4961673 w 4961673"/>
              <a:gd name="connsiteY2" fmla="*/ 3422495 h 6857999"/>
              <a:gd name="connsiteX3" fmla="*/ 1518608 w 4961673"/>
              <a:gd name="connsiteY3" fmla="*/ 6857999 h 6857999"/>
              <a:gd name="connsiteX4" fmla="*/ 0 w 4961673"/>
              <a:gd name="connsiteY4" fmla="*/ 6857999 h 6857999"/>
              <a:gd name="connsiteX5" fmla="*/ 3443005 w 4961673"/>
              <a:gd name="connsiteY5" fmla="*/ 342249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673" h="6857999">
                <a:moveTo>
                  <a:pt x="13037" y="0"/>
                </a:moveTo>
                <a:lnTo>
                  <a:pt x="1531645" y="0"/>
                </a:lnTo>
                <a:lnTo>
                  <a:pt x="4961673" y="3422495"/>
                </a:lnTo>
                <a:lnTo>
                  <a:pt x="1518608" y="6857999"/>
                </a:lnTo>
                <a:lnTo>
                  <a:pt x="0" y="6857999"/>
                </a:lnTo>
                <a:lnTo>
                  <a:pt x="3443005" y="3422495"/>
                </a:lnTo>
                <a:close/>
              </a:path>
            </a:pathLst>
          </a:custGeom>
          <a:gradFill flip="none" rotWithShape="1">
            <a:gsLst>
              <a:gs pos="0">
                <a:schemeClr val="accent1">
                  <a:alpha val="20000"/>
                </a:schemeClr>
              </a:gs>
              <a:gs pos="73000">
                <a:schemeClr val="accent1">
                  <a:alpha val="0"/>
                </a:schemeClr>
              </a:gs>
            </a:gsLst>
            <a:lin ang="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30" name="任意多边形: 形状 29"/>
          <p:cNvSpPr/>
          <p:nvPr userDrawn="1">
            <p:custDataLst>
              <p:tags r:id="rId7"/>
            </p:custDataLst>
          </p:nvPr>
        </p:nvSpPr>
        <p:spPr>
          <a:xfrm flipH="1">
            <a:off x="12073668" y="1558837"/>
            <a:ext cx="2556732" cy="5111926"/>
          </a:xfrm>
          <a:custGeom>
            <a:avLst/>
            <a:gdLst>
              <a:gd name="connsiteX0" fmla="*/ 1 w 2130610"/>
              <a:gd name="connsiteY0" fmla="*/ 0 h 4259938"/>
              <a:gd name="connsiteX1" fmla="*/ 2130610 w 2130610"/>
              <a:gd name="connsiteY1" fmla="*/ 2129969 h 4259938"/>
              <a:gd name="connsiteX2" fmla="*/ 1 w 2130610"/>
              <a:gd name="connsiteY2" fmla="*/ 4259938 h 4259938"/>
              <a:gd name="connsiteX3" fmla="*/ 0 w 2130610"/>
              <a:gd name="connsiteY3" fmla="*/ 4259938 h 4259938"/>
              <a:gd name="connsiteX4" fmla="*/ 0 w 2130610"/>
              <a:gd name="connsiteY4" fmla="*/ 3745676 h 4259938"/>
              <a:gd name="connsiteX5" fmla="*/ 1 w 2130610"/>
              <a:gd name="connsiteY5" fmla="*/ 3745676 h 4259938"/>
              <a:gd name="connsiteX6" fmla="*/ 1616165 w 2130610"/>
              <a:gd name="connsiteY6" fmla="*/ 2129969 h 4259938"/>
              <a:gd name="connsiteX7" fmla="*/ 1 w 2130610"/>
              <a:gd name="connsiteY7" fmla="*/ 514262 h 4259938"/>
              <a:gd name="connsiteX8" fmla="*/ 0 w 2130610"/>
              <a:gd name="connsiteY8" fmla="*/ 514263 h 4259938"/>
              <a:gd name="connsiteX9" fmla="*/ 0 w 2130610"/>
              <a:gd name="connsiteY9" fmla="*/ 1 h 425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610" h="4259938">
                <a:moveTo>
                  <a:pt x="1" y="0"/>
                </a:moveTo>
                <a:lnTo>
                  <a:pt x="2130610" y="2129969"/>
                </a:lnTo>
                <a:lnTo>
                  <a:pt x="1" y="4259938"/>
                </a:lnTo>
                <a:lnTo>
                  <a:pt x="0" y="4259938"/>
                </a:lnTo>
                <a:lnTo>
                  <a:pt x="0" y="3745676"/>
                </a:lnTo>
                <a:lnTo>
                  <a:pt x="1" y="3745676"/>
                </a:lnTo>
                <a:lnTo>
                  <a:pt x="1616165" y="2129969"/>
                </a:lnTo>
                <a:lnTo>
                  <a:pt x="1" y="514262"/>
                </a:lnTo>
                <a:lnTo>
                  <a:pt x="0" y="514263"/>
                </a:lnTo>
                <a:lnTo>
                  <a:pt x="0" y="1"/>
                </a:lnTo>
                <a:close/>
              </a:path>
            </a:pathLst>
          </a:custGeom>
          <a:gradFill flip="none" rotWithShape="1">
            <a:gsLst>
              <a:gs pos="0">
                <a:schemeClr val="accent1">
                  <a:alpha val="70000"/>
                </a:schemeClr>
              </a:gs>
              <a:gs pos="86000">
                <a:schemeClr val="accent1">
                  <a:alpha val="0"/>
                </a:schemeClr>
              </a:gs>
            </a:gsLst>
            <a:lin ang="5400000" scaled="1"/>
            <a:tileRect/>
          </a:gradFill>
          <a:ln w="19050">
            <a:gradFill flip="none" rotWithShape="1">
              <a:gsLst>
                <a:gs pos="0">
                  <a:schemeClr val="accent1">
                    <a:alpha val="0"/>
                  </a:schemeClr>
                </a:gs>
                <a:gs pos="100000">
                  <a:schemeClr val="accent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31" name="任意多边形: 形状 30"/>
          <p:cNvSpPr/>
          <p:nvPr userDrawn="1">
            <p:custDataLst>
              <p:tags r:id="rId8"/>
            </p:custDataLst>
          </p:nvPr>
        </p:nvSpPr>
        <p:spPr>
          <a:xfrm flipH="1">
            <a:off x="13074082" y="2557944"/>
            <a:ext cx="1556318" cy="3112523"/>
          </a:xfrm>
          <a:custGeom>
            <a:avLst/>
            <a:gdLst>
              <a:gd name="connsiteX0" fmla="*/ 0 w 1296932"/>
              <a:gd name="connsiteY0" fmla="*/ 0 h 2593769"/>
              <a:gd name="connsiteX1" fmla="*/ 1296840 w 1296932"/>
              <a:gd name="connsiteY1" fmla="*/ 1296839 h 2593769"/>
              <a:gd name="connsiteX2" fmla="*/ 1296932 w 1296932"/>
              <a:gd name="connsiteY2" fmla="*/ 1296839 h 2593769"/>
              <a:gd name="connsiteX3" fmla="*/ 0 w 1296932"/>
              <a:gd name="connsiteY3" fmla="*/ 2593769 h 2593769"/>
              <a:gd name="connsiteX4" fmla="*/ 0 w 1296932"/>
              <a:gd name="connsiteY4" fmla="*/ 2079507 h 2593769"/>
              <a:gd name="connsiteX5" fmla="*/ 782669 w 1296932"/>
              <a:gd name="connsiteY5" fmla="*/ 1296839 h 2593769"/>
              <a:gd name="connsiteX6" fmla="*/ 0 w 1296932"/>
              <a:gd name="connsiteY6" fmla="*/ 514171 h 259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932" h="2593769">
                <a:moveTo>
                  <a:pt x="0" y="0"/>
                </a:moveTo>
                <a:lnTo>
                  <a:pt x="1296840" y="1296839"/>
                </a:lnTo>
                <a:lnTo>
                  <a:pt x="1296932" y="1296839"/>
                </a:lnTo>
                <a:lnTo>
                  <a:pt x="0" y="2593769"/>
                </a:lnTo>
                <a:lnTo>
                  <a:pt x="0" y="2079507"/>
                </a:lnTo>
                <a:lnTo>
                  <a:pt x="782669" y="1296839"/>
                </a:lnTo>
                <a:lnTo>
                  <a:pt x="0" y="514171"/>
                </a:lnTo>
                <a:close/>
              </a:path>
            </a:pathLst>
          </a:custGeom>
          <a:gradFill flip="none" rotWithShape="1">
            <a:gsLst>
              <a:gs pos="12000">
                <a:schemeClr val="accent1">
                  <a:alpha val="98000"/>
                </a:schemeClr>
              </a:gs>
              <a:gs pos="100000">
                <a:schemeClr val="accent1">
                  <a:alpha val="0"/>
                </a:schemeClr>
              </a:gs>
            </a:gsLst>
            <a:lin ang="540000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32" name="任意多边形: 形状 31"/>
          <p:cNvSpPr/>
          <p:nvPr userDrawn="1">
            <p:custDataLst>
              <p:tags r:id="rId9"/>
            </p:custDataLst>
          </p:nvPr>
        </p:nvSpPr>
        <p:spPr>
          <a:xfrm flipH="1">
            <a:off x="12421763" y="1906243"/>
            <a:ext cx="2208637" cy="4417114"/>
          </a:xfrm>
          <a:custGeom>
            <a:avLst/>
            <a:gdLst>
              <a:gd name="connsiteX0" fmla="*/ 0 w 1840531"/>
              <a:gd name="connsiteY0" fmla="*/ 0 h 3680928"/>
              <a:gd name="connsiteX1" fmla="*/ 1840401 w 1840531"/>
              <a:gd name="connsiteY1" fmla="*/ 1840399 h 3680928"/>
              <a:gd name="connsiteX2" fmla="*/ 1840531 w 1840531"/>
              <a:gd name="connsiteY2" fmla="*/ 1840399 h 3680928"/>
              <a:gd name="connsiteX3" fmla="*/ 0 w 1840531"/>
              <a:gd name="connsiteY3" fmla="*/ 3680928 h 3680928"/>
              <a:gd name="connsiteX4" fmla="*/ 0 w 1840531"/>
              <a:gd name="connsiteY4" fmla="*/ 2951117 h 3680928"/>
              <a:gd name="connsiteX5" fmla="*/ 1110719 w 1840531"/>
              <a:gd name="connsiteY5" fmla="*/ 1840399 h 3680928"/>
              <a:gd name="connsiteX6" fmla="*/ 0 w 1840531"/>
              <a:gd name="connsiteY6" fmla="*/ 729681 h 368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0531" h="3680928">
                <a:moveTo>
                  <a:pt x="0" y="0"/>
                </a:moveTo>
                <a:lnTo>
                  <a:pt x="1840401" y="1840399"/>
                </a:lnTo>
                <a:lnTo>
                  <a:pt x="1840531" y="1840399"/>
                </a:lnTo>
                <a:lnTo>
                  <a:pt x="0" y="3680928"/>
                </a:lnTo>
                <a:lnTo>
                  <a:pt x="0" y="2951117"/>
                </a:lnTo>
                <a:lnTo>
                  <a:pt x="1110719" y="1840399"/>
                </a:lnTo>
                <a:lnTo>
                  <a:pt x="0" y="729681"/>
                </a:lnTo>
                <a:close/>
              </a:path>
            </a:pathLst>
          </a:custGeom>
          <a:gradFill flip="none" rotWithShape="1">
            <a:gsLst>
              <a:gs pos="0">
                <a:schemeClr val="accent1">
                  <a:alpha val="50000"/>
                </a:schemeClr>
              </a:gs>
              <a:gs pos="100000">
                <a:schemeClr val="accent1">
                  <a:alpha val="0"/>
                </a:schemeClr>
              </a:gs>
            </a:gsLst>
            <a:lin ang="1080000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33" name="任意多边形: 形状 32"/>
          <p:cNvSpPr/>
          <p:nvPr userDrawn="1">
            <p:custDataLst>
              <p:tags r:id="rId10"/>
            </p:custDataLst>
          </p:nvPr>
        </p:nvSpPr>
        <p:spPr>
          <a:xfrm flipH="1">
            <a:off x="8676392" y="1"/>
            <a:ext cx="5954008" cy="8229599"/>
          </a:xfrm>
          <a:custGeom>
            <a:avLst/>
            <a:gdLst>
              <a:gd name="connsiteX0" fmla="*/ 13037 w 4961673"/>
              <a:gd name="connsiteY0" fmla="*/ 0 h 6857999"/>
              <a:gd name="connsiteX1" fmla="*/ 1531645 w 4961673"/>
              <a:gd name="connsiteY1" fmla="*/ 0 h 6857999"/>
              <a:gd name="connsiteX2" fmla="*/ 4961673 w 4961673"/>
              <a:gd name="connsiteY2" fmla="*/ 3422495 h 6857999"/>
              <a:gd name="connsiteX3" fmla="*/ 1518608 w 4961673"/>
              <a:gd name="connsiteY3" fmla="*/ 6857999 h 6857999"/>
              <a:gd name="connsiteX4" fmla="*/ 0 w 4961673"/>
              <a:gd name="connsiteY4" fmla="*/ 6857999 h 6857999"/>
              <a:gd name="connsiteX5" fmla="*/ 3443005 w 4961673"/>
              <a:gd name="connsiteY5" fmla="*/ 342249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673" h="6857999">
                <a:moveTo>
                  <a:pt x="13037" y="0"/>
                </a:moveTo>
                <a:lnTo>
                  <a:pt x="1531645" y="0"/>
                </a:lnTo>
                <a:lnTo>
                  <a:pt x="4961673" y="3422495"/>
                </a:lnTo>
                <a:lnTo>
                  <a:pt x="1518608" y="6857999"/>
                </a:lnTo>
                <a:lnTo>
                  <a:pt x="0" y="6857999"/>
                </a:lnTo>
                <a:lnTo>
                  <a:pt x="3443005" y="3422495"/>
                </a:lnTo>
                <a:close/>
              </a:path>
            </a:pathLst>
          </a:custGeom>
          <a:gradFill flip="none" rotWithShape="1">
            <a:gsLst>
              <a:gs pos="0">
                <a:schemeClr val="accent1">
                  <a:alpha val="20000"/>
                </a:schemeClr>
              </a:gs>
              <a:gs pos="73000">
                <a:schemeClr val="accent1">
                  <a:alpha val="0"/>
                </a:schemeClr>
              </a:gs>
            </a:gsLst>
            <a:lin ang="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14" name="任意多边形: 形状 13"/>
          <p:cNvSpPr/>
          <p:nvPr userDrawn="1">
            <p:custDataLst>
              <p:tags r:id="rId11"/>
            </p:custDataLst>
          </p:nvPr>
        </p:nvSpPr>
        <p:spPr>
          <a:xfrm>
            <a:off x="7046610" y="5513930"/>
            <a:ext cx="537180" cy="81446"/>
          </a:xfrm>
          <a:custGeom>
            <a:avLst/>
            <a:gdLst>
              <a:gd name="connsiteX0" fmla="*/ 413714 w 447650"/>
              <a:gd name="connsiteY0" fmla="*/ 0 h 67872"/>
              <a:gd name="connsiteX1" fmla="*/ 447650 w 447650"/>
              <a:gd name="connsiteY1" fmla="*/ 33936 h 67872"/>
              <a:gd name="connsiteX2" fmla="*/ 413714 w 447650"/>
              <a:gd name="connsiteY2" fmla="*/ 67872 h 67872"/>
              <a:gd name="connsiteX3" fmla="*/ 379778 w 447650"/>
              <a:gd name="connsiteY3" fmla="*/ 33936 h 67872"/>
              <a:gd name="connsiteX4" fmla="*/ 413714 w 447650"/>
              <a:gd name="connsiteY4" fmla="*/ 0 h 67872"/>
              <a:gd name="connsiteX5" fmla="*/ 287122 w 447650"/>
              <a:gd name="connsiteY5" fmla="*/ 0 h 67872"/>
              <a:gd name="connsiteX6" fmla="*/ 321058 w 447650"/>
              <a:gd name="connsiteY6" fmla="*/ 33936 h 67872"/>
              <a:gd name="connsiteX7" fmla="*/ 287122 w 447650"/>
              <a:gd name="connsiteY7" fmla="*/ 67872 h 67872"/>
              <a:gd name="connsiteX8" fmla="*/ 253186 w 447650"/>
              <a:gd name="connsiteY8" fmla="*/ 33936 h 67872"/>
              <a:gd name="connsiteX9" fmla="*/ 287122 w 447650"/>
              <a:gd name="connsiteY9" fmla="*/ 0 h 67872"/>
              <a:gd name="connsiteX10" fmla="*/ 160529 w 447650"/>
              <a:gd name="connsiteY10" fmla="*/ 0 h 67872"/>
              <a:gd name="connsiteX11" fmla="*/ 194465 w 447650"/>
              <a:gd name="connsiteY11" fmla="*/ 33936 h 67872"/>
              <a:gd name="connsiteX12" fmla="*/ 160529 w 447650"/>
              <a:gd name="connsiteY12" fmla="*/ 67872 h 67872"/>
              <a:gd name="connsiteX13" fmla="*/ 126593 w 447650"/>
              <a:gd name="connsiteY13" fmla="*/ 33936 h 67872"/>
              <a:gd name="connsiteX14" fmla="*/ 160529 w 447650"/>
              <a:gd name="connsiteY14" fmla="*/ 0 h 67872"/>
              <a:gd name="connsiteX15" fmla="*/ 33936 w 447650"/>
              <a:gd name="connsiteY15" fmla="*/ 0 h 67872"/>
              <a:gd name="connsiteX16" fmla="*/ 67872 w 447650"/>
              <a:gd name="connsiteY16" fmla="*/ 33936 h 67872"/>
              <a:gd name="connsiteX17" fmla="*/ 33936 w 447650"/>
              <a:gd name="connsiteY17" fmla="*/ 67872 h 67872"/>
              <a:gd name="connsiteX18" fmla="*/ 0 w 447650"/>
              <a:gd name="connsiteY18" fmla="*/ 33936 h 67872"/>
              <a:gd name="connsiteX19" fmla="*/ 33936 w 447650"/>
              <a:gd name="connsiteY19" fmla="*/ 0 h 6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7650" h="67872">
                <a:moveTo>
                  <a:pt x="413714" y="0"/>
                </a:moveTo>
                <a:cubicBezTo>
                  <a:pt x="432456" y="0"/>
                  <a:pt x="447650" y="15194"/>
                  <a:pt x="447650" y="33936"/>
                </a:cubicBezTo>
                <a:cubicBezTo>
                  <a:pt x="447650" y="52678"/>
                  <a:pt x="432456" y="67872"/>
                  <a:pt x="413714" y="67872"/>
                </a:cubicBezTo>
                <a:cubicBezTo>
                  <a:pt x="394972" y="67872"/>
                  <a:pt x="379778" y="52678"/>
                  <a:pt x="379778" y="33936"/>
                </a:cubicBezTo>
                <a:cubicBezTo>
                  <a:pt x="379778" y="15194"/>
                  <a:pt x="394972" y="0"/>
                  <a:pt x="413714" y="0"/>
                </a:cubicBezTo>
                <a:close/>
                <a:moveTo>
                  <a:pt x="287122" y="0"/>
                </a:moveTo>
                <a:cubicBezTo>
                  <a:pt x="305864" y="0"/>
                  <a:pt x="321058" y="15194"/>
                  <a:pt x="321058" y="33936"/>
                </a:cubicBezTo>
                <a:cubicBezTo>
                  <a:pt x="321058" y="52678"/>
                  <a:pt x="305864" y="67872"/>
                  <a:pt x="287122" y="67872"/>
                </a:cubicBezTo>
                <a:cubicBezTo>
                  <a:pt x="268380" y="67872"/>
                  <a:pt x="253186" y="52678"/>
                  <a:pt x="253186" y="33936"/>
                </a:cubicBezTo>
                <a:cubicBezTo>
                  <a:pt x="253186" y="15194"/>
                  <a:pt x="268380" y="0"/>
                  <a:pt x="287122" y="0"/>
                </a:cubicBezTo>
                <a:close/>
                <a:moveTo>
                  <a:pt x="160529" y="0"/>
                </a:moveTo>
                <a:cubicBezTo>
                  <a:pt x="179271" y="0"/>
                  <a:pt x="194465" y="15194"/>
                  <a:pt x="194465" y="33936"/>
                </a:cubicBezTo>
                <a:cubicBezTo>
                  <a:pt x="194465" y="52678"/>
                  <a:pt x="179271" y="67872"/>
                  <a:pt x="160529" y="67872"/>
                </a:cubicBezTo>
                <a:cubicBezTo>
                  <a:pt x="141787" y="67872"/>
                  <a:pt x="126593" y="52678"/>
                  <a:pt x="126593" y="33936"/>
                </a:cubicBezTo>
                <a:cubicBezTo>
                  <a:pt x="126593" y="15194"/>
                  <a:pt x="141787" y="0"/>
                  <a:pt x="160529" y="0"/>
                </a:cubicBezTo>
                <a:close/>
                <a:moveTo>
                  <a:pt x="33936" y="0"/>
                </a:moveTo>
                <a:cubicBezTo>
                  <a:pt x="52678" y="0"/>
                  <a:pt x="67872" y="15194"/>
                  <a:pt x="67872" y="33936"/>
                </a:cubicBezTo>
                <a:cubicBezTo>
                  <a:pt x="67872" y="52678"/>
                  <a:pt x="52678" y="67872"/>
                  <a:pt x="33936" y="67872"/>
                </a:cubicBezTo>
                <a:cubicBezTo>
                  <a:pt x="15194" y="67872"/>
                  <a:pt x="0" y="52678"/>
                  <a:pt x="0" y="33936"/>
                </a:cubicBezTo>
                <a:cubicBezTo>
                  <a:pt x="0" y="15194"/>
                  <a:pt x="15194" y="0"/>
                  <a:pt x="33936"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60"/>
          </a:p>
        </p:txBody>
      </p:sp>
      <p:cxnSp>
        <p:nvCxnSpPr>
          <p:cNvPr id="15" name="直接连接符 14"/>
          <p:cNvCxnSpPr/>
          <p:nvPr userDrawn="1">
            <p:custDataLst>
              <p:tags r:id="rId12"/>
            </p:custDataLst>
          </p:nvPr>
        </p:nvCxnSpPr>
        <p:spPr>
          <a:xfrm flipH="1">
            <a:off x="4386180" y="5554654"/>
            <a:ext cx="1728000" cy="0"/>
          </a:xfrm>
          <a:prstGeom prst="line">
            <a:avLst/>
          </a:prstGeom>
          <a:ln w="25400" cap="rnd">
            <a:gradFill flip="none" rotWithShape="1">
              <a:gsLst>
                <a:gs pos="0">
                  <a:schemeClr val="accent1">
                    <a:alpha val="0"/>
                  </a:schemeClr>
                </a:gs>
                <a:gs pos="100000">
                  <a:schemeClr val="accent1"/>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13"/>
            </p:custDataLst>
          </p:nvPr>
        </p:nvCxnSpPr>
        <p:spPr>
          <a:xfrm>
            <a:off x="8516220" y="5554654"/>
            <a:ext cx="1728000" cy="0"/>
          </a:xfrm>
          <a:prstGeom prst="line">
            <a:avLst/>
          </a:prstGeom>
          <a:ln w="25400" cap="rnd">
            <a:gradFill flip="none" rotWithShape="1">
              <a:gsLst>
                <a:gs pos="0">
                  <a:schemeClr val="accent1">
                    <a:alpha val="0"/>
                  </a:schemeClr>
                </a:gs>
                <a:gs pos="100000">
                  <a:schemeClr val="accent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userDrawn="1">
            <p:ph type="title" hasCustomPrompt="1"/>
            <p:custDataLst>
              <p:tags r:id="rId14"/>
            </p:custDataLst>
          </p:nvPr>
        </p:nvSpPr>
        <p:spPr>
          <a:xfrm>
            <a:off x="1831848" y="3627120"/>
            <a:ext cx="10972800" cy="1552194"/>
          </a:xfrm>
        </p:spPr>
        <p:txBody>
          <a:bodyPr wrap="square" anchor="t" anchorCtr="0">
            <a:normAutofit/>
          </a:bodyPr>
          <a:lstStyle>
            <a:lvl1pPr algn="ctr">
              <a:defRPr sz="5760" b="0">
                <a:latin typeface="+mj-lt"/>
              </a:defRPr>
            </a:lvl1pPr>
          </a:lstStyle>
          <a:p>
            <a:r>
              <a:rPr lang="en-US" dirty="0">
                <a:latin typeface="+mj-lt"/>
              </a:rPr>
              <a:t>Click to add title</a:t>
            </a:r>
            <a:endParaRPr lang="en-US" dirty="0"/>
          </a:p>
        </p:txBody>
      </p:sp>
      <p:sp>
        <p:nvSpPr>
          <p:cNvPr id="4" name="日期占位符 4"/>
          <p:cNvSpPr>
            <a:spLocks noGrp="1"/>
          </p:cNvSpPr>
          <p:nvPr userDrawn="1">
            <p:ph type="dt" sz="half" idx="10"/>
            <p:custDataLst>
              <p:tags r:id="rId15"/>
            </p:custDataLst>
          </p:nvPr>
        </p:nvSpPr>
        <p:spPr/>
        <p:txBody>
          <a:bodyPr wrap="square">
            <a:normAutofit/>
          </a:bodyPr>
          <a:lstStyle/>
          <a:p>
            <a:r>
              <a:rPr lang="en-US"/>
              <a:t>Date Area</a:t>
            </a:r>
            <a:endParaRPr lang="en-US"/>
          </a:p>
        </p:txBody>
      </p:sp>
      <p:sp>
        <p:nvSpPr>
          <p:cNvPr id="5" name="页脚占位符 5"/>
          <p:cNvSpPr>
            <a:spLocks noGrp="1"/>
          </p:cNvSpPr>
          <p:nvPr userDrawn="1">
            <p:ph type="ftr" sz="quarter" idx="11"/>
            <p:custDataLst>
              <p:tags r:id="rId16"/>
            </p:custDataLst>
          </p:nvPr>
        </p:nvSpPr>
        <p:spPr/>
        <p:txBody>
          <a:bodyPr/>
          <a:lstStyle/>
          <a:p>
            <a:endParaRPr lang="en-US"/>
          </a:p>
        </p:txBody>
      </p:sp>
      <p:sp>
        <p:nvSpPr>
          <p:cNvPr id="6" name="灯片编号占位符 6"/>
          <p:cNvSpPr>
            <a:spLocks noGrp="1"/>
          </p:cNvSpPr>
          <p:nvPr userDrawn="1">
            <p:ph type="sldNum" sz="quarter" idx="12"/>
            <p:custDataLst>
              <p:tags r:id="rId17"/>
            </p:custDataLst>
          </p:nvPr>
        </p:nvSpPr>
        <p:spPr/>
        <p:txBody>
          <a:bodyPr wrap="square">
            <a:normAutofit/>
          </a:bodyPr>
          <a:lstStyle/>
          <a:p>
            <a:fld id="{BE5F26B5-172A-4DC2-B0B7-181CFC56B87C}" type="slidenum">
              <a:rPr lang="en-US" smtClean="0"/>
            </a:fld>
            <a:endParaRPr lang="en-US"/>
          </a:p>
        </p:txBody>
      </p:sp>
      <p:sp>
        <p:nvSpPr>
          <p:cNvPr id="8" name="节编号 3"/>
          <p:cNvSpPr>
            <a:spLocks noGrp="1"/>
          </p:cNvSpPr>
          <p:nvPr userDrawn="1">
            <p:ph type="body" sz="quarter" idx="13" hasCustomPrompt="1"/>
            <p:custDataLst>
              <p:tags r:id="rId18"/>
            </p:custDataLst>
          </p:nvPr>
        </p:nvSpPr>
        <p:spPr>
          <a:xfrm>
            <a:off x="1828800" y="1888230"/>
            <a:ext cx="10972800" cy="1468800"/>
          </a:xfrm>
        </p:spPr>
        <p:txBody>
          <a:bodyPr wrap="none" anchor="b" anchorCtr="0">
            <a:normAutofit/>
          </a:bodyPr>
          <a:lstStyle>
            <a:lvl1pPr marL="0" indent="0" algn="ctr">
              <a:buNone/>
              <a:defRPr sz="8640" b="1">
                <a:gradFill>
                  <a:gsLst>
                    <a:gs pos="59628">
                      <a:schemeClr val="accent1">
                        <a:lumMod val="60000"/>
                        <a:lumOff val="40000"/>
                      </a:schemeClr>
                    </a:gs>
                    <a:gs pos="21000">
                      <a:schemeClr val="accent1">
                        <a:alpha val="80000"/>
                      </a:schemeClr>
                    </a:gs>
                    <a:gs pos="100000">
                      <a:schemeClr val="accent1">
                        <a:lumMod val="20000"/>
                        <a:lumOff val="80000"/>
                      </a:schemeClr>
                    </a:gs>
                  </a:gsLst>
                  <a:lin ang="16200000" scaled="1"/>
                </a:gradFill>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b">
            <a:normAutofit/>
          </a:bodyPr>
          <a:lstStyle>
            <a:lvl1pPr>
              <a:defRPr lang="en-US" dirty="0">
                <a:latin typeface="+mj-lt"/>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835152" y="1562100"/>
            <a:ext cx="6388608" cy="5851020"/>
          </a:xfrm>
        </p:spPr>
        <p:txBody>
          <a:bodyPr wrap="square">
            <a:normAutofit/>
          </a:body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7406640" y="1562100"/>
            <a:ext cx="6388608" cy="5851020"/>
          </a:xfrm>
        </p:spPr>
        <p:txBody>
          <a:bodyPr wrap="square">
            <a:normAutofit/>
          </a:body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5914" y="432054"/>
            <a:ext cx="12959334" cy="1037082"/>
          </a:xfrm>
        </p:spPr>
        <p:txBody>
          <a:bodyPr vert="horz" wrap="square" lIns="0" tIns="0" rIns="0" bIns="0" rtlCol="0" anchor="b">
            <a:normAutofit/>
          </a:bodyPr>
          <a:lstStyle>
            <a:lvl1pPr>
              <a:defRPr lang="en-US" dirty="0">
                <a:latin typeface="+mj-lt"/>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835152" y="1562100"/>
            <a:ext cx="6388608" cy="493564"/>
          </a:xfrm>
        </p:spPr>
        <p:txBody>
          <a:bodyPr wrap="square" anchor="b">
            <a:normAutofit/>
          </a:bodyPr>
          <a:lstStyle>
            <a:lvl1pPr marL="0" indent="0">
              <a:buNone/>
              <a:defRPr sz="2880" b="1">
                <a:latin typeface="+mj-lt"/>
              </a:defRPr>
            </a:lvl1pPr>
            <a:lvl2pPr marL="548640" indent="0">
              <a:buNone/>
              <a:defRPr sz="2400" b="1">
                <a:latin typeface="+mj-lt"/>
              </a:defRPr>
            </a:lvl2pPr>
            <a:lvl3pPr marL="1097280" indent="0">
              <a:buNone/>
              <a:defRPr sz="2160" b="1">
                <a:latin typeface="+mj-lt"/>
              </a:defRPr>
            </a:lvl3pPr>
            <a:lvl4pPr marL="1645920" indent="0">
              <a:buNone/>
              <a:defRPr sz="1920" b="1">
                <a:latin typeface="+mj-lt"/>
              </a:defRPr>
            </a:lvl4pPr>
            <a:lvl5pPr marL="2194560" indent="0">
              <a:buNone/>
              <a:defRPr sz="1920" b="1">
                <a:latin typeface="+mj-lt"/>
              </a:defRPr>
            </a:lvl5pPr>
            <a:lvl6pPr marL="2743200" indent="0">
              <a:buNone/>
              <a:defRPr sz="1920" b="1">
                <a:latin typeface="+mj-lt"/>
              </a:defRPr>
            </a:lvl6pPr>
            <a:lvl7pPr marL="3291840" indent="0">
              <a:buNone/>
              <a:defRPr sz="1920" b="1">
                <a:latin typeface="+mj-lt"/>
              </a:defRPr>
            </a:lvl7pPr>
            <a:lvl8pPr marL="3840480" indent="0">
              <a:buNone/>
              <a:defRPr sz="1920" b="1">
                <a:latin typeface="+mj-lt"/>
              </a:defRPr>
            </a:lvl8pPr>
            <a:lvl9pPr marL="4389120" indent="0">
              <a:buNone/>
              <a:defRPr sz="192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835152" y="2250119"/>
            <a:ext cx="6388608" cy="5160331"/>
          </a:xfrm>
        </p:spPr>
        <p:txBody>
          <a:bodyPr wrap="square">
            <a:normAutofit/>
          </a:bodyPr>
          <a:lstStyle>
            <a:lvl1pPr>
              <a:defRPr sz="2640">
                <a:latin typeface="+mn-lt"/>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7406640" y="1562100"/>
            <a:ext cx="6388608" cy="493564"/>
          </a:xfrm>
        </p:spPr>
        <p:txBody>
          <a:bodyPr wrap="square" anchor="b">
            <a:normAutofit/>
          </a:bodyPr>
          <a:lstStyle>
            <a:lvl1pPr marL="0" indent="0">
              <a:buNone/>
              <a:defRPr sz="2880" b="1">
                <a:latin typeface="+mj-lt"/>
              </a:defRPr>
            </a:lvl1pPr>
            <a:lvl2pPr marL="548640" indent="0">
              <a:buNone/>
              <a:defRPr sz="2400" b="1">
                <a:latin typeface="+mj-lt"/>
              </a:defRPr>
            </a:lvl2pPr>
            <a:lvl3pPr marL="1097280" indent="0">
              <a:buNone/>
              <a:defRPr sz="2160" b="1">
                <a:latin typeface="+mj-lt"/>
              </a:defRPr>
            </a:lvl3pPr>
            <a:lvl4pPr marL="1645920" indent="0">
              <a:buNone/>
              <a:defRPr sz="1920" b="1">
                <a:latin typeface="+mj-lt"/>
              </a:defRPr>
            </a:lvl4pPr>
            <a:lvl5pPr marL="2194560" indent="0">
              <a:buNone/>
              <a:defRPr sz="1920" b="1">
                <a:latin typeface="+mj-lt"/>
              </a:defRPr>
            </a:lvl5pPr>
            <a:lvl6pPr marL="2743200" indent="0">
              <a:buNone/>
              <a:defRPr sz="1920" b="1">
                <a:latin typeface="+mj-lt"/>
              </a:defRPr>
            </a:lvl6pPr>
            <a:lvl7pPr marL="3291840" indent="0">
              <a:buNone/>
              <a:defRPr sz="1920" b="1">
                <a:latin typeface="+mj-lt"/>
              </a:defRPr>
            </a:lvl7pPr>
            <a:lvl8pPr marL="3840480" indent="0">
              <a:buNone/>
              <a:defRPr sz="1920" b="1">
                <a:latin typeface="+mj-lt"/>
              </a:defRPr>
            </a:lvl8pPr>
            <a:lvl9pPr marL="4389120" indent="0">
              <a:buNone/>
              <a:defRPr sz="192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7406640" y="2250119"/>
            <a:ext cx="6388608" cy="5160331"/>
          </a:xfrm>
        </p:spPr>
        <p:txBody>
          <a:bodyPr wrap="square">
            <a:normAutofit/>
          </a:bodyPr>
          <a:lstStyle>
            <a:lvl1pPr>
              <a:defRPr sz="2640">
                <a:latin typeface="+mn-lt"/>
              </a:defRPr>
            </a:lvl1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p:spPr>
      </p:sp>
      <p:sp>
        <p:nvSpPr>
          <p:cNvPr id="3" name="Shape 1"/>
          <p:cNvSpPr/>
          <p:nvPr/>
        </p:nvSpPr>
        <p:spPr>
          <a:xfrm>
            <a:off x="0" y="0"/>
            <a:ext cx="14630400" cy="8229600"/>
          </a:xfrm>
          <a:prstGeom prst="rect">
            <a:avLst/>
          </a:prstGeom>
          <a:solidFill>
            <a:srgbClr val="212326"/>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835152" y="432054"/>
            <a:ext cx="12962382" cy="6981444"/>
          </a:xfrm>
        </p:spPr>
        <p:txBody>
          <a:bodyPr wrap="square">
            <a:normAutofit/>
          </a:body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5914" y="432054"/>
            <a:ext cx="12957810" cy="1037082"/>
          </a:xfrm>
        </p:spPr>
        <p:txBody>
          <a:bodyPr wrap="square">
            <a:normAutofit/>
          </a:body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835152" y="1562100"/>
            <a:ext cx="12958906" cy="486664"/>
          </a:xfrm>
        </p:spPr>
        <p:txBody>
          <a:bodyPr wrap="square" anchor="t">
            <a:normAutofit/>
          </a:bodyPr>
          <a:lstStyle>
            <a:lvl1pPr marL="0" indent="0">
              <a:buNone/>
              <a:defRPr sz="2880" b="0">
                <a:latin typeface="+mj-lt"/>
              </a:defRPr>
            </a:lvl1pPr>
            <a:lvl2pPr marL="548640" indent="0">
              <a:buNone/>
              <a:defRPr sz="2400" b="1">
                <a:latin typeface="+mj-lt"/>
              </a:defRPr>
            </a:lvl2pPr>
            <a:lvl3pPr marL="1097280" indent="0">
              <a:buNone/>
              <a:defRPr sz="2160" b="1">
                <a:latin typeface="+mj-lt"/>
              </a:defRPr>
            </a:lvl3pPr>
            <a:lvl4pPr marL="1645920" indent="0">
              <a:buNone/>
              <a:defRPr sz="1920" b="1">
                <a:latin typeface="+mj-lt"/>
              </a:defRPr>
            </a:lvl4pPr>
            <a:lvl5pPr marL="2194560" indent="0">
              <a:buNone/>
              <a:defRPr sz="1920" b="1">
                <a:latin typeface="+mj-lt"/>
              </a:defRPr>
            </a:lvl5pPr>
            <a:lvl6pPr marL="2743200" indent="0">
              <a:buNone/>
              <a:defRPr sz="1920" b="1">
                <a:latin typeface="+mj-lt"/>
              </a:defRPr>
            </a:lvl6pPr>
            <a:lvl7pPr marL="3291840" indent="0">
              <a:buNone/>
              <a:defRPr sz="1920" b="1">
                <a:latin typeface="+mj-lt"/>
              </a:defRPr>
            </a:lvl7pPr>
            <a:lvl8pPr marL="3840480" indent="0">
              <a:buNone/>
              <a:defRPr sz="1920" b="1">
                <a:latin typeface="+mj-lt"/>
              </a:defRPr>
            </a:lvl8pPr>
            <a:lvl9pPr marL="4389120" indent="0">
              <a:buNone/>
              <a:defRPr sz="192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7" name="矩形 6"/>
          <p:cNvSpPr/>
          <p:nvPr userDrawn="1">
            <p:custDataLst>
              <p:tags r:id="rId2"/>
            </p:custDataLst>
          </p:nvPr>
        </p:nvSpPr>
        <p:spPr>
          <a:xfrm flipH="1">
            <a:off x="0" y="0"/>
            <a:ext cx="14630400" cy="82296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1" name="矩形 30"/>
          <p:cNvSpPr/>
          <p:nvPr userDrawn="1">
            <p:custDataLst>
              <p:tags r:id="rId3"/>
            </p:custDataLst>
          </p:nvPr>
        </p:nvSpPr>
        <p:spPr>
          <a:xfrm flipH="1" flipV="1">
            <a:off x="0" y="3596640"/>
            <a:ext cx="5812313" cy="4632960"/>
          </a:xfrm>
          <a:prstGeom prst="rect">
            <a:avLst/>
          </a:prstGeom>
          <a:gradFill flip="none" rotWithShape="1">
            <a:gsLst>
              <a:gs pos="36000">
                <a:schemeClr val="accent1">
                  <a:alpha val="0"/>
                </a:schemeClr>
              </a:gs>
              <a:gs pos="100000">
                <a:schemeClr val="accent1">
                  <a:alpha val="20000"/>
                </a:schemeClr>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 name="任意多边形: 形状 2"/>
          <p:cNvSpPr/>
          <p:nvPr userDrawn="1">
            <p:custDataLst>
              <p:tags r:id="rId4"/>
            </p:custDataLst>
          </p:nvPr>
        </p:nvSpPr>
        <p:spPr>
          <a:xfrm flipH="1">
            <a:off x="1488614" y="1016088"/>
            <a:ext cx="667417" cy="101194"/>
          </a:xfrm>
          <a:custGeom>
            <a:avLst/>
            <a:gdLst>
              <a:gd name="connsiteX0" fmla="*/ 42164 w 556181"/>
              <a:gd name="connsiteY0" fmla="*/ 0 h 84328"/>
              <a:gd name="connsiteX1" fmla="*/ 0 w 556181"/>
              <a:gd name="connsiteY1" fmla="*/ 42164 h 84328"/>
              <a:gd name="connsiteX2" fmla="*/ 42164 w 556181"/>
              <a:gd name="connsiteY2" fmla="*/ 84328 h 84328"/>
              <a:gd name="connsiteX3" fmla="*/ 84328 w 556181"/>
              <a:gd name="connsiteY3" fmla="*/ 42164 h 84328"/>
              <a:gd name="connsiteX4" fmla="*/ 42164 w 556181"/>
              <a:gd name="connsiteY4" fmla="*/ 0 h 84328"/>
              <a:gd name="connsiteX5" fmla="*/ 199448 w 556181"/>
              <a:gd name="connsiteY5" fmla="*/ 0 h 84328"/>
              <a:gd name="connsiteX6" fmla="*/ 157284 w 556181"/>
              <a:gd name="connsiteY6" fmla="*/ 42164 h 84328"/>
              <a:gd name="connsiteX7" fmla="*/ 199448 w 556181"/>
              <a:gd name="connsiteY7" fmla="*/ 84328 h 84328"/>
              <a:gd name="connsiteX8" fmla="*/ 241612 w 556181"/>
              <a:gd name="connsiteY8" fmla="*/ 42164 h 84328"/>
              <a:gd name="connsiteX9" fmla="*/ 199448 w 556181"/>
              <a:gd name="connsiteY9" fmla="*/ 0 h 84328"/>
              <a:gd name="connsiteX10" fmla="*/ 356734 w 556181"/>
              <a:gd name="connsiteY10" fmla="*/ 0 h 84328"/>
              <a:gd name="connsiteX11" fmla="*/ 314570 w 556181"/>
              <a:gd name="connsiteY11" fmla="*/ 42164 h 84328"/>
              <a:gd name="connsiteX12" fmla="*/ 356734 w 556181"/>
              <a:gd name="connsiteY12" fmla="*/ 84328 h 84328"/>
              <a:gd name="connsiteX13" fmla="*/ 398898 w 556181"/>
              <a:gd name="connsiteY13" fmla="*/ 42164 h 84328"/>
              <a:gd name="connsiteX14" fmla="*/ 356734 w 556181"/>
              <a:gd name="connsiteY14" fmla="*/ 0 h 84328"/>
              <a:gd name="connsiteX15" fmla="*/ 514017 w 556181"/>
              <a:gd name="connsiteY15" fmla="*/ 0 h 84328"/>
              <a:gd name="connsiteX16" fmla="*/ 471853 w 556181"/>
              <a:gd name="connsiteY16" fmla="*/ 42164 h 84328"/>
              <a:gd name="connsiteX17" fmla="*/ 514017 w 556181"/>
              <a:gd name="connsiteY17" fmla="*/ 84328 h 84328"/>
              <a:gd name="connsiteX18" fmla="*/ 556181 w 556181"/>
              <a:gd name="connsiteY18" fmla="*/ 42164 h 84328"/>
              <a:gd name="connsiteX19" fmla="*/ 514017 w 556181"/>
              <a:gd name="connsiteY19" fmla="*/ 0 h 8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6181" h="84328">
                <a:moveTo>
                  <a:pt x="42164" y="0"/>
                </a:moveTo>
                <a:cubicBezTo>
                  <a:pt x="18877" y="0"/>
                  <a:pt x="0" y="18877"/>
                  <a:pt x="0" y="42164"/>
                </a:cubicBezTo>
                <a:cubicBezTo>
                  <a:pt x="0" y="65451"/>
                  <a:pt x="18877" y="84328"/>
                  <a:pt x="42164" y="84328"/>
                </a:cubicBezTo>
                <a:cubicBezTo>
                  <a:pt x="65451" y="84328"/>
                  <a:pt x="84328" y="65451"/>
                  <a:pt x="84328" y="42164"/>
                </a:cubicBezTo>
                <a:cubicBezTo>
                  <a:pt x="84328" y="18877"/>
                  <a:pt x="65451" y="0"/>
                  <a:pt x="42164" y="0"/>
                </a:cubicBezTo>
                <a:close/>
                <a:moveTo>
                  <a:pt x="199448" y="0"/>
                </a:moveTo>
                <a:cubicBezTo>
                  <a:pt x="176161" y="0"/>
                  <a:pt x="157284" y="18877"/>
                  <a:pt x="157284" y="42164"/>
                </a:cubicBezTo>
                <a:cubicBezTo>
                  <a:pt x="157284" y="65451"/>
                  <a:pt x="176161" y="84328"/>
                  <a:pt x="199448" y="84328"/>
                </a:cubicBezTo>
                <a:cubicBezTo>
                  <a:pt x="222735" y="84328"/>
                  <a:pt x="241612" y="65451"/>
                  <a:pt x="241612" y="42164"/>
                </a:cubicBezTo>
                <a:cubicBezTo>
                  <a:pt x="241612" y="18877"/>
                  <a:pt x="222735" y="0"/>
                  <a:pt x="199448" y="0"/>
                </a:cubicBezTo>
                <a:close/>
                <a:moveTo>
                  <a:pt x="356734" y="0"/>
                </a:moveTo>
                <a:cubicBezTo>
                  <a:pt x="333447" y="0"/>
                  <a:pt x="314570" y="18877"/>
                  <a:pt x="314570" y="42164"/>
                </a:cubicBezTo>
                <a:cubicBezTo>
                  <a:pt x="314570" y="65451"/>
                  <a:pt x="333447" y="84328"/>
                  <a:pt x="356734" y="84328"/>
                </a:cubicBezTo>
                <a:cubicBezTo>
                  <a:pt x="380021" y="84328"/>
                  <a:pt x="398898" y="65451"/>
                  <a:pt x="398898" y="42164"/>
                </a:cubicBezTo>
                <a:cubicBezTo>
                  <a:pt x="398898" y="18877"/>
                  <a:pt x="380021" y="0"/>
                  <a:pt x="356734" y="0"/>
                </a:cubicBezTo>
                <a:close/>
                <a:moveTo>
                  <a:pt x="514017" y="0"/>
                </a:moveTo>
                <a:cubicBezTo>
                  <a:pt x="490730" y="0"/>
                  <a:pt x="471853" y="18877"/>
                  <a:pt x="471853" y="42164"/>
                </a:cubicBezTo>
                <a:cubicBezTo>
                  <a:pt x="471853" y="65451"/>
                  <a:pt x="490730" y="84328"/>
                  <a:pt x="514017" y="84328"/>
                </a:cubicBezTo>
                <a:cubicBezTo>
                  <a:pt x="537304" y="84328"/>
                  <a:pt x="556181" y="65451"/>
                  <a:pt x="556181" y="42164"/>
                </a:cubicBezTo>
                <a:cubicBezTo>
                  <a:pt x="556181" y="18877"/>
                  <a:pt x="537304" y="0"/>
                  <a:pt x="514017"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60"/>
          </a:p>
        </p:txBody>
      </p:sp>
      <p:cxnSp>
        <p:nvCxnSpPr>
          <p:cNvPr id="27" name="直接连接符 26"/>
          <p:cNvCxnSpPr/>
          <p:nvPr userDrawn="1">
            <p:custDataLst>
              <p:tags r:id="rId5"/>
            </p:custDataLst>
          </p:nvPr>
        </p:nvCxnSpPr>
        <p:spPr>
          <a:xfrm>
            <a:off x="2213609" y="7139940"/>
            <a:ext cx="7402830" cy="0"/>
          </a:xfrm>
          <a:prstGeom prst="line">
            <a:avLst/>
          </a:prstGeom>
          <a:ln w="25400" cap="rnd">
            <a:gradFill flip="none" rotWithShape="1">
              <a:gsLst>
                <a:gs pos="0">
                  <a:schemeClr val="accent1">
                    <a:alpha val="0"/>
                  </a:schemeClr>
                </a:gs>
                <a:gs pos="100000">
                  <a:schemeClr val="accent1">
                    <a:alpha val="2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6"/>
            </p:custDataLst>
          </p:nvPr>
        </p:nvCxnSpPr>
        <p:spPr>
          <a:xfrm>
            <a:off x="1365349" y="7139940"/>
            <a:ext cx="162460" cy="0"/>
          </a:xfrm>
          <a:prstGeom prst="line">
            <a:avLst/>
          </a:prstGeom>
          <a:ln w="25400" cap="rnd">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sp>
        <p:nvSpPr>
          <p:cNvPr id="10" name="任意多边形: 形状 9"/>
          <p:cNvSpPr/>
          <p:nvPr userDrawn="1">
            <p:custDataLst>
              <p:tags r:id="rId7"/>
            </p:custDataLst>
          </p:nvPr>
        </p:nvSpPr>
        <p:spPr>
          <a:xfrm flipH="1">
            <a:off x="11068000" y="552527"/>
            <a:ext cx="3562400" cy="7124548"/>
          </a:xfrm>
          <a:custGeom>
            <a:avLst/>
            <a:gdLst>
              <a:gd name="connsiteX0" fmla="*/ 0 w 2968667"/>
              <a:gd name="connsiteY0" fmla="*/ 0 h 5937123"/>
              <a:gd name="connsiteX1" fmla="*/ 2968459 w 2968667"/>
              <a:gd name="connsiteY1" fmla="*/ 2968457 h 5937123"/>
              <a:gd name="connsiteX2" fmla="*/ 2968667 w 2968667"/>
              <a:gd name="connsiteY2" fmla="*/ 2968457 h 5937123"/>
              <a:gd name="connsiteX3" fmla="*/ 0 w 2968667"/>
              <a:gd name="connsiteY3" fmla="*/ 5937123 h 5937123"/>
              <a:gd name="connsiteX4" fmla="*/ 0 w 2968667"/>
              <a:gd name="connsiteY4" fmla="*/ 4759980 h 5937123"/>
              <a:gd name="connsiteX5" fmla="*/ 1791524 w 2968667"/>
              <a:gd name="connsiteY5" fmla="*/ 2968457 h 5937123"/>
              <a:gd name="connsiteX6" fmla="*/ 0 w 2968667"/>
              <a:gd name="connsiteY6" fmla="*/ 1176935 h 593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8667" h="5937123">
                <a:moveTo>
                  <a:pt x="0" y="0"/>
                </a:moveTo>
                <a:lnTo>
                  <a:pt x="2968459" y="2968457"/>
                </a:lnTo>
                <a:lnTo>
                  <a:pt x="2968667" y="2968457"/>
                </a:lnTo>
                <a:lnTo>
                  <a:pt x="0" y="5937123"/>
                </a:lnTo>
                <a:lnTo>
                  <a:pt x="0" y="4759980"/>
                </a:lnTo>
                <a:lnTo>
                  <a:pt x="1791524" y="2968457"/>
                </a:lnTo>
                <a:lnTo>
                  <a:pt x="0" y="1176935"/>
                </a:lnTo>
                <a:close/>
              </a:path>
            </a:pathLst>
          </a:custGeom>
          <a:gradFill flip="none" rotWithShape="1">
            <a:gsLst>
              <a:gs pos="0">
                <a:schemeClr val="accent1">
                  <a:alpha val="40000"/>
                </a:schemeClr>
              </a:gs>
              <a:gs pos="100000">
                <a:schemeClr val="accent1">
                  <a:alpha val="0"/>
                </a:schemeClr>
              </a:gs>
            </a:gsLst>
            <a:lin ang="1620000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cxnSp>
        <p:nvCxnSpPr>
          <p:cNvPr id="18" name="直接连接符 17"/>
          <p:cNvCxnSpPr/>
          <p:nvPr userDrawn="1">
            <p:custDataLst>
              <p:tags r:id="rId8"/>
            </p:custDataLst>
          </p:nvPr>
        </p:nvCxnSpPr>
        <p:spPr>
          <a:xfrm flipH="1">
            <a:off x="10266485" y="83983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22" name="直接连接符 21"/>
          <p:cNvCxnSpPr/>
          <p:nvPr userDrawn="1">
            <p:custDataLst>
              <p:tags r:id="rId9"/>
            </p:custDataLst>
          </p:nvPr>
        </p:nvCxnSpPr>
        <p:spPr>
          <a:xfrm flipH="1">
            <a:off x="10502658" y="83983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23" name="直接连接符 22"/>
          <p:cNvCxnSpPr/>
          <p:nvPr userDrawn="1">
            <p:custDataLst>
              <p:tags r:id="rId10"/>
            </p:custDataLst>
          </p:nvPr>
        </p:nvCxnSpPr>
        <p:spPr>
          <a:xfrm flipH="1">
            <a:off x="10738832" y="83983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24" name="直接连接符 23"/>
          <p:cNvCxnSpPr/>
          <p:nvPr userDrawn="1">
            <p:custDataLst>
              <p:tags r:id="rId11"/>
            </p:custDataLst>
          </p:nvPr>
        </p:nvCxnSpPr>
        <p:spPr>
          <a:xfrm flipH="1" flipV="1">
            <a:off x="10266485" y="475467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25" name="直接连接符 24"/>
          <p:cNvCxnSpPr/>
          <p:nvPr userDrawn="1">
            <p:custDataLst>
              <p:tags r:id="rId12"/>
            </p:custDataLst>
          </p:nvPr>
        </p:nvCxnSpPr>
        <p:spPr>
          <a:xfrm flipH="1" flipV="1">
            <a:off x="10502658" y="475467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cxnSp>
        <p:nvCxnSpPr>
          <p:cNvPr id="26" name="直接连接符 25"/>
          <p:cNvCxnSpPr/>
          <p:nvPr userDrawn="1">
            <p:custDataLst>
              <p:tags r:id="rId13"/>
            </p:custDataLst>
          </p:nvPr>
        </p:nvCxnSpPr>
        <p:spPr>
          <a:xfrm flipH="1" flipV="1">
            <a:off x="10738832" y="4754674"/>
            <a:ext cx="2648800" cy="2648800"/>
          </a:xfrm>
          <a:prstGeom prst="line">
            <a:avLst/>
          </a:prstGeom>
          <a:noFill/>
          <a:ln w="22225">
            <a:gradFill>
              <a:gsLst>
                <a:gs pos="917">
                  <a:schemeClr val="accent1">
                    <a:alpha val="0"/>
                  </a:schemeClr>
                </a:gs>
                <a:gs pos="97248">
                  <a:schemeClr val="accent1">
                    <a:alpha val="0"/>
                  </a:schemeClr>
                </a:gs>
                <a:gs pos="50000">
                  <a:schemeClr val="accent1"/>
                </a:gs>
              </a:gsLst>
              <a:lin ang="5400000" scaled="1"/>
            </a:gradFill>
          </a:ln>
        </p:spPr>
        <p:style>
          <a:lnRef idx="2">
            <a:schemeClr val="accent1">
              <a:shade val="15000"/>
            </a:schemeClr>
          </a:lnRef>
          <a:fillRef idx="1">
            <a:schemeClr val="accent1"/>
          </a:fillRef>
          <a:effectRef idx="0">
            <a:schemeClr val="accent1"/>
          </a:effectRef>
          <a:fontRef idx="minor">
            <a:schemeClr val="lt1"/>
          </a:fontRef>
        </p:style>
      </p:cxnSp>
      <p:sp>
        <p:nvSpPr>
          <p:cNvPr id="32" name="任意多边形: 形状 31"/>
          <p:cNvSpPr/>
          <p:nvPr userDrawn="1">
            <p:custDataLst>
              <p:tags r:id="rId14"/>
            </p:custDataLst>
          </p:nvPr>
        </p:nvSpPr>
        <p:spPr>
          <a:xfrm flipH="1">
            <a:off x="13965175" y="3449578"/>
            <a:ext cx="665225" cy="1330445"/>
          </a:xfrm>
          <a:custGeom>
            <a:avLst/>
            <a:gdLst>
              <a:gd name="connsiteX0" fmla="*/ 0 w 554354"/>
              <a:gd name="connsiteY0" fmla="*/ 0 h 1108704"/>
              <a:gd name="connsiteX1" fmla="*/ 554354 w 554354"/>
              <a:gd name="connsiteY1" fmla="*/ 554352 h 1108704"/>
              <a:gd name="connsiteX2" fmla="*/ 0 w 554354"/>
              <a:gd name="connsiteY2" fmla="*/ 1108704 h 1108704"/>
            </a:gdLst>
            <a:ahLst/>
            <a:cxnLst>
              <a:cxn ang="0">
                <a:pos x="connsiteX0" y="connsiteY0"/>
              </a:cxn>
              <a:cxn ang="0">
                <a:pos x="connsiteX1" y="connsiteY1"/>
              </a:cxn>
              <a:cxn ang="0">
                <a:pos x="connsiteX2" y="connsiteY2"/>
              </a:cxn>
            </a:cxnLst>
            <a:rect l="l" t="t" r="r" b="b"/>
            <a:pathLst>
              <a:path w="554354" h="1108704">
                <a:moveTo>
                  <a:pt x="0" y="0"/>
                </a:moveTo>
                <a:lnTo>
                  <a:pt x="554354" y="554352"/>
                </a:lnTo>
                <a:lnTo>
                  <a:pt x="0" y="1108704"/>
                </a:lnTo>
                <a:close/>
              </a:path>
            </a:pathLst>
          </a:custGeom>
          <a:solidFill>
            <a:schemeClr val="accent1">
              <a:alpha val="80000"/>
            </a:schemeClr>
          </a:solidFill>
          <a:ln w="50800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33" name="任意多边形: 形状 32"/>
          <p:cNvSpPr/>
          <p:nvPr userDrawn="1">
            <p:custDataLst>
              <p:tags r:id="rId15"/>
            </p:custDataLst>
          </p:nvPr>
        </p:nvSpPr>
        <p:spPr>
          <a:xfrm flipH="1">
            <a:off x="12120151" y="1604641"/>
            <a:ext cx="2510249" cy="5020319"/>
          </a:xfrm>
          <a:custGeom>
            <a:avLst/>
            <a:gdLst>
              <a:gd name="connsiteX0" fmla="*/ 0 w 2091874"/>
              <a:gd name="connsiteY0" fmla="*/ 0 h 4183599"/>
              <a:gd name="connsiteX1" fmla="*/ 2091727 w 2091874"/>
              <a:gd name="connsiteY1" fmla="*/ 2091726 h 4183599"/>
              <a:gd name="connsiteX2" fmla="*/ 2091874 w 2091874"/>
              <a:gd name="connsiteY2" fmla="*/ 2091726 h 4183599"/>
              <a:gd name="connsiteX3" fmla="*/ 0 w 2091874"/>
              <a:gd name="connsiteY3" fmla="*/ 4183599 h 4183599"/>
              <a:gd name="connsiteX4" fmla="*/ 0 w 2091874"/>
              <a:gd name="connsiteY4" fmla="*/ 3354124 h 4183599"/>
              <a:gd name="connsiteX5" fmla="*/ 1262398 w 2091874"/>
              <a:gd name="connsiteY5" fmla="*/ 2091726 h 4183599"/>
              <a:gd name="connsiteX6" fmla="*/ 0 w 2091874"/>
              <a:gd name="connsiteY6" fmla="*/ 829327 h 41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1874" h="4183599">
                <a:moveTo>
                  <a:pt x="0" y="0"/>
                </a:moveTo>
                <a:lnTo>
                  <a:pt x="2091727" y="2091726"/>
                </a:lnTo>
                <a:lnTo>
                  <a:pt x="2091874" y="2091726"/>
                </a:lnTo>
                <a:lnTo>
                  <a:pt x="0" y="4183599"/>
                </a:lnTo>
                <a:lnTo>
                  <a:pt x="0" y="3354124"/>
                </a:lnTo>
                <a:lnTo>
                  <a:pt x="1262398" y="2091726"/>
                </a:lnTo>
                <a:lnTo>
                  <a:pt x="0" y="829327"/>
                </a:lnTo>
                <a:close/>
              </a:path>
            </a:pathLst>
          </a:custGeom>
          <a:gradFill flip="none" rotWithShape="1">
            <a:gsLst>
              <a:gs pos="0">
                <a:schemeClr val="accent1"/>
              </a:gs>
              <a:gs pos="100000">
                <a:schemeClr val="accent1">
                  <a:alpha val="0"/>
                </a:schemeClr>
              </a:gs>
            </a:gsLst>
            <a:lin ang="1620000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34" name="任意多边形: 形状 33"/>
          <p:cNvSpPr/>
          <p:nvPr userDrawn="1">
            <p:custDataLst>
              <p:tags r:id="rId16"/>
            </p:custDataLst>
          </p:nvPr>
        </p:nvSpPr>
        <p:spPr>
          <a:xfrm flipH="1">
            <a:off x="10506544" y="0"/>
            <a:ext cx="4123856" cy="8229600"/>
          </a:xfrm>
          <a:custGeom>
            <a:avLst/>
            <a:gdLst>
              <a:gd name="connsiteX0" fmla="*/ 1 w 3436547"/>
              <a:gd name="connsiteY0" fmla="*/ 0 h 6871033"/>
              <a:gd name="connsiteX1" fmla="*/ 3436547 w 3436547"/>
              <a:gd name="connsiteY1" fmla="*/ 3435516 h 6871033"/>
              <a:gd name="connsiteX2" fmla="*/ 1 w 3436547"/>
              <a:gd name="connsiteY2" fmla="*/ 6871033 h 6871033"/>
              <a:gd name="connsiteX3" fmla="*/ 0 w 3436547"/>
              <a:gd name="connsiteY3" fmla="*/ 6871032 h 6871033"/>
              <a:gd name="connsiteX4" fmla="*/ 0 w 3436547"/>
              <a:gd name="connsiteY4" fmla="*/ 6041558 h 6871033"/>
              <a:gd name="connsiteX5" fmla="*/ 1 w 3436547"/>
              <a:gd name="connsiteY5" fmla="*/ 6041559 h 6871033"/>
              <a:gd name="connsiteX6" fmla="*/ 2606778 w 3436547"/>
              <a:gd name="connsiteY6" fmla="*/ 3435516 h 6871033"/>
              <a:gd name="connsiteX7" fmla="*/ 1 w 3436547"/>
              <a:gd name="connsiteY7" fmla="*/ 829475 h 6871033"/>
              <a:gd name="connsiteX8" fmla="*/ 0 w 3436547"/>
              <a:gd name="connsiteY8" fmla="*/ 829476 h 6871033"/>
              <a:gd name="connsiteX9" fmla="*/ 0 w 3436547"/>
              <a:gd name="connsiteY9" fmla="*/ 1 h 687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6547" h="6871033">
                <a:moveTo>
                  <a:pt x="1" y="0"/>
                </a:moveTo>
                <a:lnTo>
                  <a:pt x="3436547" y="3435516"/>
                </a:lnTo>
                <a:lnTo>
                  <a:pt x="1" y="6871033"/>
                </a:lnTo>
                <a:lnTo>
                  <a:pt x="0" y="6871032"/>
                </a:lnTo>
                <a:lnTo>
                  <a:pt x="0" y="6041558"/>
                </a:lnTo>
                <a:lnTo>
                  <a:pt x="1" y="6041559"/>
                </a:lnTo>
                <a:lnTo>
                  <a:pt x="2606778" y="3435516"/>
                </a:lnTo>
                <a:lnTo>
                  <a:pt x="1" y="829475"/>
                </a:lnTo>
                <a:lnTo>
                  <a:pt x="0" y="829476"/>
                </a:lnTo>
                <a:lnTo>
                  <a:pt x="0" y="1"/>
                </a:lnTo>
                <a:close/>
              </a:path>
            </a:pathLst>
          </a:custGeom>
          <a:gradFill flip="none" rotWithShape="1">
            <a:gsLst>
              <a:gs pos="0">
                <a:schemeClr val="accent1"/>
              </a:gs>
              <a:gs pos="86000">
                <a:schemeClr val="accent1">
                  <a:alpha val="0"/>
                </a:schemeClr>
              </a:gs>
            </a:gsLst>
            <a:lin ang="5400000" scaled="1"/>
            <a:tileRect/>
          </a:gradFill>
          <a:ln w="19050">
            <a:gradFill flip="none" rotWithShape="1">
              <a:gsLst>
                <a:gs pos="0">
                  <a:schemeClr val="accent1">
                    <a:alpha val="0"/>
                  </a:schemeClr>
                </a:gs>
                <a:gs pos="100000">
                  <a:schemeClr val="accent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sp>
        <p:nvSpPr>
          <p:cNvPr id="35" name="任意多边形: 形状 34"/>
          <p:cNvSpPr/>
          <p:nvPr userDrawn="1">
            <p:custDataLst>
              <p:tags r:id="rId17"/>
            </p:custDataLst>
          </p:nvPr>
        </p:nvSpPr>
        <p:spPr>
          <a:xfrm flipH="1">
            <a:off x="6914105" y="0"/>
            <a:ext cx="5954008" cy="8229599"/>
          </a:xfrm>
          <a:custGeom>
            <a:avLst/>
            <a:gdLst>
              <a:gd name="connsiteX0" fmla="*/ 13037 w 4961673"/>
              <a:gd name="connsiteY0" fmla="*/ 0 h 6857999"/>
              <a:gd name="connsiteX1" fmla="*/ 1531645 w 4961673"/>
              <a:gd name="connsiteY1" fmla="*/ 0 h 6857999"/>
              <a:gd name="connsiteX2" fmla="*/ 4961673 w 4961673"/>
              <a:gd name="connsiteY2" fmla="*/ 3422495 h 6857999"/>
              <a:gd name="connsiteX3" fmla="*/ 1518608 w 4961673"/>
              <a:gd name="connsiteY3" fmla="*/ 6857999 h 6857999"/>
              <a:gd name="connsiteX4" fmla="*/ 0 w 4961673"/>
              <a:gd name="connsiteY4" fmla="*/ 6857999 h 6857999"/>
              <a:gd name="connsiteX5" fmla="*/ 3443005 w 4961673"/>
              <a:gd name="connsiteY5" fmla="*/ 342249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673" h="6857999">
                <a:moveTo>
                  <a:pt x="13037" y="0"/>
                </a:moveTo>
                <a:lnTo>
                  <a:pt x="1531645" y="0"/>
                </a:lnTo>
                <a:lnTo>
                  <a:pt x="4961673" y="3422495"/>
                </a:lnTo>
                <a:lnTo>
                  <a:pt x="1518608" y="6857999"/>
                </a:lnTo>
                <a:lnTo>
                  <a:pt x="0" y="6857999"/>
                </a:lnTo>
                <a:lnTo>
                  <a:pt x="3443005" y="3422495"/>
                </a:lnTo>
                <a:close/>
              </a:path>
            </a:pathLst>
          </a:custGeom>
          <a:gradFill flip="none" rotWithShape="1">
            <a:gsLst>
              <a:gs pos="18000">
                <a:schemeClr val="accent1">
                  <a:alpha val="20000"/>
                </a:schemeClr>
              </a:gs>
              <a:gs pos="73000">
                <a:schemeClr val="accent1">
                  <a:alpha val="0"/>
                </a:schemeClr>
              </a:gs>
            </a:gsLst>
            <a:lin ang="0" scaled="1"/>
            <a:tileRect/>
          </a:gradFill>
          <a:ln w="190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lvl="0" algn="ctr"/>
            <a:endParaRPr lang="en-US" sz="2160"/>
          </a:p>
        </p:txBody>
      </p:sp>
      <p:cxnSp>
        <p:nvCxnSpPr>
          <p:cNvPr id="28" name="直接连接符 27"/>
          <p:cNvCxnSpPr/>
          <p:nvPr userDrawn="1">
            <p:custDataLst>
              <p:tags r:id="rId18"/>
            </p:custDataLst>
          </p:nvPr>
        </p:nvCxnSpPr>
        <p:spPr>
          <a:xfrm>
            <a:off x="1655773" y="7139940"/>
            <a:ext cx="429871" cy="0"/>
          </a:xfrm>
          <a:prstGeom prst="line">
            <a:avLst/>
          </a:prstGeom>
          <a:ln w="25400" cap="rnd">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9"/>
            </p:custDataLst>
          </p:nvPr>
        </p:nvSpPr>
        <p:spPr>
          <a:xfrm>
            <a:off x="1497330" y="1987200"/>
            <a:ext cx="7080932" cy="2160000"/>
          </a:xfrm>
        </p:spPr>
        <p:txBody>
          <a:bodyPr wrap="square" anchor="b">
            <a:normAutofit/>
          </a:bodyPr>
          <a:lstStyle>
            <a:lvl1pPr algn="l">
              <a:lnSpc>
                <a:spcPct val="100000"/>
              </a:lnSpc>
              <a:defRPr sz="6480" b="0">
                <a:latin typeface="+mj-lt"/>
              </a:defRPr>
            </a:lvl1pPr>
          </a:lstStyle>
          <a:p>
            <a:r>
              <a:rPr lang="en-US" dirty="0">
                <a:latin typeface="+mj-lt"/>
              </a:rPr>
              <a:t>Click to add title</a:t>
            </a:r>
            <a:endParaRPr lang="en-US" dirty="0"/>
          </a:p>
        </p:txBody>
      </p:sp>
      <p:sp>
        <p:nvSpPr>
          <p:cNvPr id="20" name="文本占位符 19"/>
          <p:cNvSpPr>
            <a:spLocks noGrp="1"/>
          </p:cNvSpPr>
          <p:nvPr>
            <p:ph type="body" sz="quarter" idx="17" hasCustomPrompt="1"/>
            <p:custDataLst>
              <p:tags r:id="rId20"/>
            </p:custDataLst>
          </p:nvPr>
        </p:nvSpPr>
        <p:spPr>
          <a:xfrm>
            <a:off x="1503410" y="4784707"/>
            <a:ext cx="3456000" cy="656640"/>
          </a:xfrm>
          <a:custGeom>
            <a:avLst/>
            <a:gdLst>
              <a:gd name="connsiteX0" fmla="*/ 0 w 2880000"/>
              <a:gd name="connsiteY0" fmla="*/ 0 h 547200"/>
              <a:gd name="connsiteX1" fmla="*/ 2788798 w 2880000"/>
              <a:gd name="connsiteY1" fmla="*/ 0 h 547200"/>
              <a:gd name="connsiteX2" fmla="*/ 2880000 w 2880000"/>
              <a:gd name="connsiteY2" fmla="*/ 91202 h 547200"/>
              <a:gd name="connsiteX3" fmla="*/ 2880000 w 2880000"/>
              <a:gd name="connsiteY3" fmla="*/ 547200 h 547200"/>
              <a:gd name="connsiteX4" fmla="*/ 419182 w 2880000"/>
              <a:gd name="connsiteY4" fmla="*/ 547200 h 547200"/>
              <a:gd name="connsiteX5" fmla="*/ 331612 w 2880000"/>
              <a:gd name="connsiteY5" fmla="*/ 436147 h 547200"/>
              <a:gd name="connsiteX6" fmla="*/ 0 w 2880000"/>
              <a:gd name="connsiteY6" fmla="*/ 436147 h 54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000" h="547200">
                <a:moveTo>
                  <a:pt x="0" y="0"/>
                </a:moveTo>
                <a:lnTo>
                  <a:pt x="2788798" y="0"/>
                </a:lnTo>
                <a:lnTo>
                  <a:pt x="2880000" y="91202"/>
                </a:lnTo>
                <a:lnTo>
                  <a:pt x="2880000" y="547200"/>
                </a:lnTo>
                <a:lnTo>
                  <a:pt x="419182" y="547200"/>
                </a:lnTo>
                <a:lnTo>
                  <a:pt x="331612" y="436147"/>
                </a:lnTo>
                <a:lnTo>
                  <a:pt x="0" y="436147"/>
                </a:lnTo>
                <a:close/>
              </a:path>
            </a:pathLst>
          </a:custGeom>
          <a:gradFill flip="none" rotWithShape="1">
            <a:gsLst>
              <a:gs pos="0">
                <a:schemeClr val="accent1">
                  <a:alpha val="40000"/>
                </a:schemeClr>
              </a:gs>
              <a:gs pos="100000">
                <a:schemeClr val="accent1">
                  <a:alpha val="0"/>
                </a:schemeClr>
              </a:gs>
            </a:gsLst>
            <a:lin ang="0" scaled="1"/>
            <a:tileRect/>
          </a:gradFill>
          <a:ln>
            <a:gradFill flip="none" rotWithShape="1">
              <a:gsLst>
                <a:gs pos="0">
                  <a:schemeClr val="accent1">
                    <a:alpha val="70000"/>
                  </a:schemeClr>
                </a:gs>
                <a:gs pos="100000">
                  <a:schemeClr val="accent1">
                    <a:alpha val="10000"/>
                  </a:schemeClr>
                </a:gs>
              </a:gsLst>
              <a:lin ang="0" scaled="1"/>
              <a:tileRect/>
            </a:gradFill>
          </a:ln>
        </p:spPr>
        <p:txBody>
          <a:bodyPr wrap="square" lIns="360000" anchor="ctr">
            <a:normAutofit/>
          </a:bodyPr>
          <a:lstStyle>
            <a:lvl1pPr marL="0" indent="0" algn="l">
              <a:lnSpc>
                <a:spcPct val="100000"/>
              </a:lnSpc>
              <a:buNone/>
              <a:defRPr sz="1920">
                <a:latin typeface="+mn-lt"/>
              </a:defRPr>
            </a:lvl1pPr>
          </a:lstStyle>
          <a:p>
            <a:pPr lvl="0"/>
            <a:r>
              <a:rPr lang="en-US" dirty="0">
                <a:latin typeface="+mn-lt"/>
              </a:rPr>
              <a:t>Click to add text</a:t>
            </a:r>
            <a:endParaRPr lang="en-US" dirty="0"/>
          </a:p>
        </p:txBody>
      </p:sp>
      <p:sp>
        <p:nvSpPr>
          <p:cNvPr id="4" name="日期占位符 3"/>
          <p:cNvSpPr>
            <a:spLocks noGrp="1"/>
          </p:cNvSpPr>
          <p:nvPr>
            <p:ph type="dt" sz="half" idx="10"/>
            <p:custDataLst>
              <p:tags r:id="rId21"/>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22"/>
            </p:custDataLst>
          </p:nvPr>
        </p:nvSpPr>
        <p:spPr/>
        <p:txBody>
          <a:bodyPr/>
          <a:lstStyle/>
          <a:p>
            <a:endParaRPr lang="en-US"/>
          </a:p>
        </p:txBody>
      </p:sp>
      <p:sp>
        <p:nvSpPr>
          <p:cNvPr id="6" name="灯片编号占位符 5"/>
          <p:cNvSpPr>
            <a:spLocks noGrp="1"/>
          </p:cNvSpPr>
          <p:nvPr>
            <p:ph type="sldNum" sz="quarter" idx="12"/>
            <p:custDataLst>
              <p:tags r:id="rId23"/>
            </p:custDataLst>
          </p:nvPr>
        </p:nvSpPr>
        <p:spPr>
          <a:xfrm>
            <a:off x="10332720" y="7627620"/>
            <a:ext cx="3291840" cy="438150"/>
          </a:xfrm>
        </p:spPr>
        <p:txBody>
          <a:bodyPr wrap="square">
            <a:normAutofit/>
          </a:bodyPr>
          <a:lstStyle/>
          <a:p>
            <a:fld id="{BE5F26B5-172A-4DC2-B0B7-181CFC56B87C}" type="slidenum">
              <a:rPr lang="en-US" smtClean="0"/>
            </a:fld>
            <a:endParaRPr lang="en-US"/>
          </a:p>
        </p:txBody>
      </p:sp>
      <p:sp>
        <p:nvSpPr>
          <p:cNvPr id="14" name="任意多边形: 形状 13"/>
          <p:cNvSpPr/>
          <p:nvPr userDrawn="1">
            <p:custDataLst>
              <p:tags r:id="rId24"/>
            </p:custDataLst>
          </p:nvPr>
        </p:nvSpPr>
        <p:spPr>
          <a:xfrm flipV="1">
            <a:off x="1532611" y="5354814"/>
            <a:ext cx="374704" cy="83797"/>
          </a:xfrm>
          <a:custGeom>
            <a:avLst/>
            <a:gdLst>
              <a:gd name="connsiteX0" fmla="*/ 278134 w 389081"/>
              <a:gd name="connsiteY0" fmla="*/ 89627 h 89627"/>
              <a:gd name="connsiteX1" fmla="*/ 329769 w 389081"/>
              <a:gd name="connsiteY1" fmla="*/ 89627 h 89627"/>
              <a:gd name="connsiteX2" fmla="*/ 389081 w 389081"/>
              <a:gd name="connsiteY2" fmla="*/ 0 h 89627"/>
              <a:gd name="connsiteX3" fmla="*/ 337446 w 389081"/>
              <a:gd name="connsiteY3" fmla="*/ 0 h 89627"/>
              <a:gd name="connsiteX4" fmla="*/ 185423 w 389081"/>
              <a:gd name="connsiteY4" fmla="*/ 89627 h 89627"/>
              <a:gd name="connsiteX5" fmla="*/ 237057 w 389081"/>
              <a:gd name="connsiteY5" fmla="*/ 89627 h 89627"/>
              <a:gd name="connsiteX6" fmla="*/ 296370 w 389081"/>
              <a:gd name="connsiteY6" fmla="*/ 0 h 89627"/>
              <a:gd name="connsiteX7" fmla="*/ 244735 w 389081"/>
              <a:gd name="connsiteY7" fmla="*/ 0 h 89627"/>
              <a:gd name="connsiteX8" fmla="*/ 92711 w 389081"/>
              <a:gd name="connsiteY8" fmla="*/ 89627 h 89627"/>
              <a:gd name="connsiteX9" fmla="*/ 144346 w 389081"/>
              <a:gd name="connsiteY9" fmla="*/ 89627 h 89627"/>
              <a:gd name="connsiteX10" fmla="*/ 203659 w 389081"/>
              <a:gd name="connsiteY10" fmla="*/ 0 h 89627"/>
              <a:gd name="connsiteX11" fmla="*/ 152024 w 389081"/>
              <a:gd name="connsiteY11" fmla="*/ 0 h 89627"/>
              <a:gd name="connsiteX12" fmla="*/ 0 w 389081"/>
              <a:gd name="connsiteY12" fmla="*/ 89627 h 89627"/>
              <a:gd name="connsiteX13" fmla="*/ 51635 w 389081"/>
              <a:gd name="connsiteY13" fmla="*/ 89627 h 89627"/>
              <a:gd name="connsiteX14" fmla="*/ 110947 w 389081"/>
              <a:gd name="connsiteY14" fmla="*/ 0 h 89627"/>
              <a:gd name="connsiteX15" fmla="*/ 59312 w 389081"/>
              <a:gd name="connsiteY15" fmla="*/ 0 h 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081" h="89627">
                <a:moveTo>
                  <a:pt x="278134" y="89627"/>
                </a:moveTo>
                <a:lnTo>
                  <a:pt x="329769" y="89627"/>
                </a:lnTo>
                <a:lnTo>
                  <a:pt x="389081" y="0"/>
                </a:lnTo>
                <a:lnTo>
                  <a:pt x="337446" y="0"/>
                </a:lnTo>
                <a:close/>
                <a:moveTo>
                  <a:pt x="185423" y="89627"/>
                </a:moveTo>
                <a:lnTo>
                  <a:pt x="237057" y="89627"/>
                </a:lnTo>
                <a:lnTo>
                  <a:pt x="296370" y="0"/>
                </a:lnTo>
                <a:lnTo>
                  <a:pt x="244735" y="0"/>
                </a:lnTo>
                <a:close/>
                <a:moveTo>
                  <a:pt x="92711" y="89627"/>
                </a:moveTo>
                <a:lnTo>
                  <a:pt x="144346" y="89627"/>
                </a:lnTo>
                <a:lnTo>
                  <a:pt x="203659" y="0"/>
                </a:lnTo>
                <a:lnTo>
                  <a:pt x="152024" y="0"/>
                </a:lnTo>
                <a:close/>
                <a:moveTo>
                  <a:pt x="0" y="89627"/>
                </a:moveTo>
                <a:lnTo>
                  <a:pt x="51635" y="89627"/>
                </a:lnTo>
                <a:lnTo>
                  <a:pt x="110947" y="0"/>
                </a:lnTo>
                <a:lnTo>
                  <a:pt x="59312" y="0"/>
                </a:lnTo>
                <a:close/>
              </a:path>
            </a:pathLst>
          </a:cu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2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Date Area</a:t>
            </a:r>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p:spPr>
      </p:sp>
      <p:sp>
        <p:nvSpPr>
          <p:cNvPr id="3" name="Shape 1"/>
          <p:cNvSpPr/>
          <p:nvPr/>
        </p:nvSpPr>
        <p:spPr>
          <a:xfrm>
            <a:off x="0" y="0"/>
            <a:ext cx="14630400" cy="8229600"/>
          </a:xfrm>
          <a:prstGeom prst="rect">
            <a:avLst/>
          </a:prstGeom>
          <a:solidFill>
            <a:srgbClr val="212326"/>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p:spPr>
      </p:sp>
      <p:sp>
        <p:nvSpPr>
          <p:cNvPr id="3" name="Shape 1"/>
          <p:cNvSpPr/>
          <p:nvPr/>
        </p:nvSpPr>
        <p:spPr>
          <a:xfrm>
            <a:off x="0" y="0"/>
            <a:ext cx="14630400" cy="8229600"/>
          </a:xfrm>
          <a:prstGeom prst="rect">
            <a:avLst/>
          </a:prstGeom>
          <a:solidFill>
            <a:srgbClr val="212326"/>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p:spPr>
      </p:sp>
      <p:sp>
        <p:nvSpPr>
          <p:cNvPr id="3" name="Shape 1"/>
          <p:cNvSpPr/>
          <p:nvPr/>
        </p:nvSpPr>
        <p:spPr>
          <a:xfrm>
            <a:off x="0" y="0"/>
            <a:ext cx="14630400" cy="8229600"/>
          </a:xfrm>
          <a:prstGeom prst="rect">
            <a:avLst/>
          </a:prstGeom>
          <a:solidFill>
            <a:srgbClr val="212326"/>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p:spPr>
      </p:sp>
      <p:sp>
        <p:nvSpPr>
          <p:cNvPr id="3" name="Shape 1"/>
          <p:cNvSpPr/>
          <p:nvPr/>
        </p:nvSpPr>
        <p:spPr>
          <a:xfrm>
            <a:off x="0" y="0"/>
            <a:ext cx="14630400" cy="8229600"/>
          </a:xfrm>
          <a:prstGeom prst="rect">
            <a:avLst/>
          </a:prstGeom>
          <a:solidFill>
            <a:srgbClr val="212326"/>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p:spPr>
      </p:sp>
      <p:sp>
        <p:nvSpPr>
          <p:cNvPr id="3" name="Shape 1"/>
          <p:cNvSpPr/>
          <p:nvPr/>
        </p:nvSpPr>
        <p:spPr>
          <a:xfrm>
            <a:off x="0" y="0"/>
            <a:ext cx="14630400" cy="8229600"/>
          </a:xfrm>
          <a:prstGeom prst="rect">
            <a:avLst/>
          </a:prstGeom>
          <a:solidFill>
            <a:srgbClr val="212326"/>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p:spPr>
      </p:sp>
      <p:sp>
        <p:nvSpPr>
          <p:cNvPr id="3" name="Shape 1"/>
          <p:cNvSpPr/>
          <p:nvPr/>
        </p:nvSpPr>
        <p:spPr>
          <a:xfrm>
            <a:off x="0" y="0"/>
            <a:ext cx="14630400" cy="8229600"/>
          </a:xfrm>
          <a:prstGeom prst="rect">
            <a:avLst/>
          </a:prstGeom>
          <a:solidFill>
            <a:srgbClr val="212326"/>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p:spPr>
      </p:sp>
      <p:sp>
        <p:nvSpPr>
          <p:cNvPr id="3" name="Shape 1"/>
          <p:cNvSpPr/>
          <p:nvPr/>
        </p:nvSpPr>
        <p:spPr>
          <a:xfrm>
            <a:off x="0" y="0"/>
            <a:ext cx="14630400" cy="8229600"/>
          </a:xfrm>
          <a:prstGeom prst="rect">
            <a:avLst/>
          </a:prstGeom>
          <a:solidFill>
            <a:srgbClr val="212326"/>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3" Type="http://schemas.openxmlformats.org/officeDocument/2006/relationships/theme" Target="../theme/theme2.xml"/><Relationship Id="rId22" Type="http://schemas.openxmlformats.org/officeDocument/2006/relationships/tags" Target="../tags/tag120.xml"/><Relationship Id="rId21" Type="http://schemas.openxmlformats.org/officeDocument/2006/relationships/tags" Target="../tags/tag119.xml"/><Relationship Id="rId20" Type="http://schemas.openxmlformats.org/officeDocument/2006/relationships/tags" Target="../tags/tag118.xml"/><Relationship Id="rId2" Type="http://schemas.openxmlformats.org/officeDocument/2006/relationships/slideLayout" Target="../slideLayouts/slideLayout13.xml"/><Relationship Id="rId19" Type="http://schemas.openxmlformats.org/officeDocument/2006/relationships/tags" Target="../tags/tag117.xml"/><Relationship Id="rId18" Type="http://schemas.openxmlformats.org/officeDocument/2006/relationships/tags" Target="../tags/tag116.xml"/><Relationship Id="rId17" Type="http://schemas.openxmlformats.org/officeDocument/2006/relationships/tags" Target="../tags/tag115.xml"/><Relationship Id="rId16" Type="http://schemas.openxmlformats.org/officeDocument/2006/relationships/tags" Target="../tags/tag114.xml"/><Relationship Id="rId15" Type="http://schemas.openxmlformats.org/officeDocument/2006/relationships/tags" Target="../tags/tag113.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矩形 7"/>
          <p:cNvSpPr/>
          <p:nvPr userDrawn="1">
            <p:custDataLst>
              <p:tags r:id="rId13"/>
            </p:custDataLst>
          </p:nvPr>
        </p:nvSpPr>
        <p:spPr>
          <a:xfrm>
            <a:off x="0" y="0"/>
            <a:ext cx="14630400" cy="82296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sz="2160">
              <a:latin typeface="Arial" panose="020B0604020202020204" pitchFamily="34" charset="0"/>
            </a:endParaRPr>
          </a:p>
        </p:txBody>
      </p:sp>
      <p:sp>
        <p:nvSpPr>
          <p:cNvPr id="12" name="矩形 11"/>
          <p:cNvSpPr/>
          <p:nvPr userDrawn="1">
            <p:custDataLst>
              <p:tags r:id="rId14"/>
            </p:custDataLst>
          </p:nvPr>
        </p:nvSpPr>
        <p:spPr>
          <a:xfrm flipV="1">
            <a:off x="8818087" y="3596640"/>
            <a:ext cx="5812313" cy="4632960"/>
          </a:xfrm>
          <a:prstGeom prst="rect">
            <a:avLst/>
          </a:prstGeom>
          <a:gradFill flip="none" rotWithShape="1">
            <a:gsLst>
              <a:gs pos="36000">
                <a:schemeClr val="accent1">
                  <a:alpha val="0"/>
                </a:schemeClr>
              </a:gs>
              <a:gs pos="100000">
                <a:schemeClr val="accent1">
                  <a:alpha val="20000"/>
                </a:schemeClr>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a:latin typeface="Arial" panose="020B0604020202020204" pitchFamily="34" charset="0"/>
            </a:endParaRPr>
          </a:p>
        </p:txBody>
      </p:sp>
      <p:sp>
        <p:nvSpPr>
          <p:cNvPr id="9" name="任意多边形: 形状 8"/>
          <p:cNvSpPr/>
          <p:nvPr userDrawn="1">
            <p:custDataLst>
              <p:tags r:id="rId15"/>
            </p:custDataLst>
          </p:nvPr>
        </p:nvSpPr>
        <p:spPr>
          <a:xfrm>
            <a:off x="13279120" y="6878320"/>
            <a:ext cx="1351282" cy="1351280"/>
          </a:xfrm>
          <a:custGeom>
            <a:avLst/>
            <a:gdLst>
              <a:gd name="connsiteX0" fmla="*/ 1081313 w 1081313"/>
              <a:gd name="connsiteY0" fmla="*/ 0 h 1081313"/>
              <a:gd name="connsiteX1" fmla="*/ 1081313 w 1081313"/>
              <a:gd name="connsiteY1" fmla="*/ 1081313 h 1081313"/>
              <a:gd name="connsiteX2" fmla="*/ 0 w 1081313"/>
              <a:gd name="connsiteY2" fmla="*/ 1081313 h 1081313"/>
            </a:gdLst>
            <a:ahLst/>
            <a:cxnLst>
              <a:cxn ang="0">
                <a:pos x="connsiteX0" y="connsiteY0"/>
              </a:cxn>
              <a:cxn ang="0">
                <a:pos x="connsiteX1" y="connsiteY1"/>
              </a:cxn>
              <a:cxn ang="0">
                <a:pos x="connsiteX2" y="connsiteY2"/>
              </a:cxn>
            </a:cxnLst>
            <a:rect l="l" t="t" r="r" b="b"/>
            <a:pathLst>
              <a:path w="1081313" h="1081313">
                <a:moveTo>
                  <a:pt x="1081313" y="0"/>
                </a:moveTo>
                <a:lnTo>
                  <a:pt x="1081313" y="1081313"/>
                </a:lnTo>
                <a:lnTo>
                  <a:pt x="0" y="1081313"/>
                </a:lnTo>
                <a:close/>
              </a:path>
            </a:pathLst>
          </a:custGeom>
          <a:gradFill>
            <a:gsLst>
              <a:gs pos="0">
                <a:schemeClr val="accent1">
                  <a:alpha val="70000"/>
                </a:schemeClr>
              </a:gs>
              <a:gs pos="100000">
                <a:schemeClr val="accent1">
                  <a:alpha val="0"/>
                </a:schemeClr>
              </a:gs>
            </a:gsLst>
            <a:lin ang="5400000" scaled="1"/>
          </a:gradFill>
          <a:ln w="50800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en-US" sz="2160">
              <a:latin typeface="Arial" panose="020B0604020202020204" pitchFamily="34" charset="0"/>
            </a:endParaRPr>
          </a:p>
        </p:txBody>
      </p:sp>
      <p:sp>
        <p:nvSpPr>
          <p:cNvPr id="10" name="任意多边形: 形状 9"/>
          <p:cNvSpPr/>
          <p:nvPr userDrawn="1">
            <p:custDataLst>
              <p:tags r:id="rId16"/>
            </p:custDataLst>
          </p:nvPr>
        </p:nvSpPr>
        <p:spPr>
          <a:xfrm>
            <a:off x="12923520" y="6522720"/>
            <a:ext cx="1706881" cy="1706880"/>
          </a:xfrm>
          <a:custGeom>
            <a:avLst/>
            <a:gdLst>
              <a:gd name="connsiteX0" fmla="*/ 3367360 w 3368637"/>
              <a:gd name="connsiteY0" fmla="*/ 0 h 3368637"/>
              <a:gd name="connsiteX1" fmla="*/ 3368637 w 3368637"/>
              <a:gd name="connsiteY1" fmla="*/ 1277 h 3368637"/>
              <a:gd name="connsiteX2" fmla="*/ 3368637 w 3368637"/>
              <a:gd name="connsiteY2" fmla="*/ 1446091 h 3368637"/>
              <a:gd name="connsiteX3" fmla="*/ 3367360 w 3368637"/>
              <a:gd name="connsiteY3" fmla="*/ 1444814 h 3368637"/>
              <a:gd name="connsiteX4" fmla="*/ 1444814 w 3368637"/>
              <a:gd name="connsiteY4" fmla="*/ 3367360 h 3368637"/>
              <a:gd name="connsiteX5" fmla="*/ 1446091 w 3368637"/>
              <a:gd name="connsiteY5" fmla="*/ 3368637 h 3368637"/>
              <a:gd name="connsiteX6" fmla="*/ 1277 w 3368637"/>
              <a:gd name="connsiteY6" fmla="*/ 3368637 h 3368637"/>
              <a:gd name="connsiteX7" fmla="*/ 0 w 3368637"/>
              <a:gd name="connsiteY7" fmla="*/ 3367360 h 336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8637" h="3368637">
                <a:moveTo>
                  <a:pt x="3367360" y="0"/>
                </a:moveTo>
                <a:lnTo>
                  <a:pt x="3368637" y="1277"/>
                </a:lnTo>
                <a:lnTo>
                  <a:pt x="3368637" y="1446091"/>
                </a:lnTo>
                <a:lnTo>
                  <a:pt x="3367360" y="1444814"/>
                </a:lnTo>
                <a:lnTo>
                  <a:pt x="1444814" y="3367360"/>
                </a:lnTo>
                <a:lnTo>
                  <a:pt x="1446091" y="3368637"/>
                </a:lnTo>
                <a:lnTo>
                  <a:pt x="1277" y="3368637"/>
                </a:lnTo>
                <a:lnTo>
                  <a:pt x="0" y="3367360"/>
                </a:lnTo>
                <a:close/>
              </a:path>
            </a:pathLst>
          </a:custGeom>
          <a:gradFill flip="none" rotWithShape="1">
            <a:gsLst>
              <a:gs pos="0">
                <a:schemeClr val="accent1">
                  <a:alpha val="70000"/>
                </a:schemeClr>
              </a:gs>
              <a:gs pos="100000">
                <a:schemeClr val="accent1">
                  <a:alpha val="0"/>
                </a:schemeClr>
              </a:gs>
            </a:gsLst>
            <a:lin ang="16200000" scaled="1"/>
            <a:tileRect/>
          </a:gradFill>
          <a:ln w="50800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en-US" sz="2160">
              <a:latin typeface="Arial" panose="020B0604020202020204" pitchFamily="34" charset="0"/>
            </a:endParaRPr>
          </a:p>
        </p:txBody>
      </p:sp>
      <p:sp>
        <p:nvSpPr>
          <p:cNvPr id="2" name="标题占位符 1"/>
          <p:cNvSpPr>
            <a:spLocks noGrp="1"/>
          </p:cNvSpPr>
          <p:nvPr userDrawn="1">
            <p:ph type="title"/>
            <p:custDataLst>
              <p:tags r:id="rId17"/>
            </p:custDataLst>
          </p:nvPr>
        </p:nvSpPr>
        <p:spPr>
          <a:xfrm>
            <a:off x="835152" y="432000"/>
            <a:ext cx="12960000" cy="864000"/>
          </a:xfrm>
          <a:prstGeom prst="rect">
            <a:avLst/>
          </a:prstGeom>
        </p:spPr>
        <p:txBody>
          <a:bodyPr vert="horz" wrap="square" lIns="0" tIns="0" rIns="0" bIns="0" rtlCol="0" anchor="b">
            <a:normAutofit/>
          </a:bodyPr>
          <a:lstStyle/>
          <a:p>
            <a:r>
              <a:rPr lang="en-US" dirty="0"/>
              <a:t>Click to add title</a:t>
            </a:r>
            <a:endParaRPr lang="en-US" dirty="0"/>
          </a:p>
        </p:txBody>
      </p:sp>
      <p:sp>
        <p:nvSpPr>
          <p:cNvPr id="3" name="文本占位符 2"/>
          <p:cNvSpPr>
            <a:spLocks noGrp="1"/>
          </p:cNvSpPr>
          <p:nvPr userDrawn="1">
            <p:ph type="body" idx="1"/>
            <p:custDataLst>
              <p:tags r:id="rId18"/>
            </p:custDataLst>
          </p:nvPr>
        </p:nvSpPr>
        <p:spPr>
          <a:xfrm>
            <a:off x="835152" y="1562099"/>
            <a:ext cx="12960000" cy="5848350"/>
          </a:xfrm>
          <a:prstGeom prst="rect">
            <a:avLst/>
          </a:prstGeom>
        </p:spPr>
        <p:txBody>
          <a:bodyPr vert="horz" wrap="square" lIns="0" tIns="0" rIns="0" bIns="0" rtlCol="0">
            <a:normAutofit/>
          </a:bodyPr>
          <a:lstStyle/>
          <a:p>
            <a:pPr lvl="0"/>
            <a:r>
              <a:rPr lang="en-US" dirty="0"/>
              <a:t>Click to add text</a:t>
            </a:r>
            <a:endParaRPr lang="en-US" dirty="0"/>
          </a:p>
        </p:txBody>
      </p:sp>
      <p:sp>
        <p:nvSpPr>
          <p:cNvPr id="4" name="日期占位符 3"/>
          <p:cNvSpPr>
            <a:spLocks noGrp="1"/>
          </p:cNvSpPr>
          <p:nvPr userDrawn="1">
            <p:ph type="dt" sz="half" idx="2"/>
            <p:custDataLst>
              <p:tags r:id="rId19"/>
            </p:custDataLst>
          </p:nvPr>
        </p:nvSpPr>
        <p:spPr>
          <a:xfrm>
            <a:off x="835152" y="7627620"/>
            <a:ext cx="3291840" cy="438150"/>
          </a:xfrm>
          <a:prstGeom prst="rect">
            <a:avLst/>
          </a:prstGeom>
        </p:spPr>
        <p:txBody>
          <a:bodyPr vert="horz" wrap="square" lIns="91440" tIns="45720" rIns="91440" bIns="45720" rtlCol="0" anchor="ctr">
            <a:normAutofit/>
          </a:bodyPr>
          <a:lstStyle>
            <a:lvl1pPr algn="l">
              <a:defRPr sz="1440">
                <a:solidFill>
                  <a:schemeClr val="tx1">
                    <a:tint val="75000"/>
                  </a:schemeClr>
                </a:solidFill>
                <a:latin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3"/>
            <p:custDataLst>
              <p:tags r:id="rId20"/>
            </p:custDataLst>
          </p:nvPr>
        </p:nvSpPr>
        <p:spPr>
          <a:xfrm>
            <a:off x="4846320" y="7627620"/>
            <a:ext cx="4937760" cy="438150"/>
          </a:xfrm>
          <a:prstGeom prst="rect">
            <a:avLst/>
          </a:prstGeom>
        </p:spPr>
        <p:txBody>
          <a:bodyPr vert="horz" lIns="91440" tIns="45720" rIns="91440" bIns="45720" rtlCol="0" anchor="ctr">
            <a:normAutofit/>
          </a:bodyPr>
          <a:lstStyle>
            <a:lvl1pPr algn="ctr">
              <a:defRPr sz="1440">
                <a:solidFill>
                  <a:schemeClr val="tx1">
                    <a:tint val="75000"/>
                  </a:schemeClr>
                </a:solidFill>
                <a:latin typeface="Arial" panose="020B0604020202020204" pitchFamily="34" charset="0"/>
              </a:defRPr>
            </a:lvl1pPr>
          </a:lstStyle>
          <a:p>
            <a:endParaRPr lang="en-US" dirty="0"/>
          </a:p>
        </p:txBody>
      </p:sp>
      <p:sp>
        <p:nvSpPr>
          <p:cNvPr id="6" name="灯片编号占位符 5"/>
          <p:cNvSpPr>
            <a:spLocks noGrp="1"/>
          </p:cNvSpPr>
          <p:nvPr userDrawn="1">
            <p:ph type="sldNum" sz="quarter" idx="4"/>
            <p:custDataLst>
              <p:tags r:id="rId21"/>
            </p:custDataLst>
          </p:nvPr>
        </p:nvSpPr>
        <p:spPr>
          <a:xfrm>
            <a:off x="10504780" y="7627620"/>
            <a:ext cx="3291840" cy="438150"/>
          </a:xfrm>
          <a:prstGeom prst="rect">
            <a:avLst/>
          </a:prstGeom>
        </p:spPr>
        <p:txBody>
          <a:bodyPr vert="horz" wrap="square" lIns="91440" tIns="45720" rIns="91440" bIns="45720" rtlCol="0" anchor="ctr">
            <a:normAutofit/>
          </a:bodyPr>
          <a:lstStyle>
            <a:lvl1pPr algn="r">
              <a:defRPr sz="1440">
                <a:solidFill>
                  <a:schemeClr val="tx1">
                    <a:tint val="75000"/>
                  </a:schemeClr>
                </a:solidFill>
                <a:latin typeface="Arial" panose="020B0604020202020204" pitchFamily="34" charset="0"/>
              </a:defRPr>
            </a:lvl1pPr>
          </a:lstStyle>
          <a:p>
            <a:fld id="{BE5F26B5-172A-4DC2-B0B7-181CFC56B87C}" type="slidenum">
              <a:rPr lang="en-US" smtClean="0"/>
            </a:fld>
            <a:endParaRPr lang="en-US"/>
          </a:p>
        </p:txBody>
      </p:sp>
      <p:sp>
        <p:nvSpPr>
          <p:cNvPr id="11"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097280" rtl="0" eaLnBrk="1" latinLnBrk="0" hangingPunct="1">
        <a:lnSpc>
          <a:spcPct val="100000"/>
        </a:lnSpc>
        <a:spcBef>
          <a:spcPct val="0"/>
        </a:spcBef>
        <a:buNone/>
        <a:defRPr sz="3840" b="1" kern="1200">
          <a:solidFill>
            <a:schemeClr val="tx1"/>
          </a:solidFill>
          <a:latin typeface="Arial" panose="020B0604020202020204" pitchFamily="34" charset="0"/>
        </a:defRPr>
      </a:lvl1pPr>
    </p:titleStyle>
    <p:bodyStyle>
      <a:lvl1pPr marL="274320" indent="-274320" algn="l" defTabSz="1097280" rtl="0" eaLnBrk="1" latinLnBrk="0" hangingPunct="1">
        <a:lnSpc>
          <a:spcPct val="130000"/>
        </a:lnSpc>
        <a:spcBef>
          <a:spcPts val="1200"/>
        </a:spcBef>
        <a:buFont typeface="Arial" panose="020B0604020202020204" pitchFamily="34" charset="0"/>
        <a:buChar char="•"/>
        <a:defRPr sz="2880" kern="1200">
          <a:solidFill>
            <a:schemeClr val="tx1"/>
          </a:solidFill>
          <a:latin typeface="Arial" panose="020B0604020202020204" pitchFamily="34" charset="0"/>
        </a:defRPr>
      </a:lvl1pPr>
      <a:lvl2pPr marL="646430" indent="-247650" algn="l" defTabSz="1097280" rtl="0" eaLnBrk="1" latinLnBrk="0" hangingPunct="1">
        <a:lnSpc>
          <a:spcPct val="130000"/>
        </a:lnSpc>
        <a:spcBef>
          <a:spcPts val="0"/>
        </a:spcBef>
        <a:buFont typeface="Arial" panose="020B0604020202020204" pitchFamily="34" charset="0"/>
        <a:buChar char="•"/>
        <a:defRPr sz="2400" kern="1200">
          <a:solidFill>
            <a:schemeClr val="tx1">
              <a:lumMod val="65000"/>
              <a:lumOff val="35000"/>
            </a:schemeClr>
          </a:solidFill>
          <a:latin typeface="+mn-lt"/>
        </a:defRPr>
      </a:lvl2pPr>
      <a:lvl3pPr marL="958850" indent="-194310" algn="l" defTabSz="1097280" rtl="0" eaLnBrk="1" latinLnBrk="0" hangingPunct="1">
        <a:lnSpc>
          <a:spcPct val="130000"/>
        </a:lnSpc>
        <a:spcBef>
          <a:spcPts val="0"/>
        </a:spcBef>
        <a:buFont typeface="Arial" panose="020B0604020202020204" pitchFamily="34" charset="0"/>
        <a:buChar char="•"/>
        <a:defRPr sz="2160" kern="1200">
          <a:solidFill>
            <a:schemeClr val="tx1">
              <a:lumMod val="65000"/>
              <a:lumOff val="35000"/>
            </a:schemeClr>
          </a:solidFill>
          <a:latin typeface="+mn-lt"/>
        </a:defRPr>
      </a:lvl3pPr>
      <a:lvl4pPr marL="1236980" indent="-179070" algn="l" defTabSz="1097280" rtl="0" eaLnBrk="1" latinLnBrk="0" hangingPunct="1">
        <a:lnSpc>
          <a:spcPct val="130000"/>
        </a:lnSpc>
        <a:spcBef>
          <a:spcPts val="0"/>
        </a:spcBef>
        <a:buFont typeface="Arial" panose="020B0604020202020204" pitchFamily="34" charset="0"/>
        <a:buChar char="•"/>
        <a:defRPr sz="1920" kern="1200">
          <a:solidFill>
            <a:schemeClr val="tx1">
              <a:lumMod val="65000"/>
              <a:lumOff val="35000"/>
            </a:schemeClr>
          </a:solidFill>
          <a:latin typeface="+mn-lt"/>
        </a:defRPr>
      </a:lvl4pPr>
      <a:lvl5pPr marL="1482090" indent="-152400" algn="l" defTabSz="1097280" rtl="0" eaLnBrk="1" latinLnBrk="0" hangingPunct="1">
        <a:lnSpc>
          <a:spcPct val="130000"/>
        </a:lnSpc>
        <a:spcBef>
          <a:spcPts val="0"/>
        </a:spcBef>
        <a:buFont typeface="Arial" panose="020B0604020202020204" pitchFamily="34" charset="0"/>
        <a:buChar char="•"/>
        <a:defRPr sz="1680" kern="1200">
          <a:solidFill>
            <a:schemeClr val="tx1">
              <a:lumMod val="65000"/>
              <a:lumOff val="35000"/>
            </a:schemeClr>
          </a:solidFill>
          <a:latin typeface="+mn-lt"/>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defRPr>
      </a:lvl9pPr>
    </p:bodyStyle>
    <p:otherStyle>
      <a:defPPr>
        <a:defRPr lang="en-US"/>
      </a:defPPr>
      <a:lvl1pPr marL="0" algn="l" defTabSz="1097280" rtl="0" eaLnBrk="1" latinLnBrk="0" hangingPunct="1">
        <a:defRPr sz="2160" kern="1200">
          <a:solidFill>
            <a:schemeClr val="tx1"/>
          </a:solidFill>
          <a:latin typeface="+mn-lt"/>
        </a:defRPr>
      </a:lvl1pPr>
      <a:lvl2pPr marL="548640" algn="l" defTabSz="1097280" rtl="0" eaLnBrk="1" latinLnBrk="0" hangingPunct="1">
        <a:defRPr sz="2160" kern="1200">
          <a:solidFill>
            <a:schemeClr val="tx1"/>
          </a:solidFill>
          <a:latin typeface="+mn-lt"/>
        </a:defRPr>
      </a:lvl2pPr>
      <a:lvl3pPr marL="1097280" algn="l" defTabSz="1097280" rtl="0" eaLnBrk="1" latinLnBrk="0" hangingPunct="1">
        <a:defRPr sz="2160" kern="1200">
          <a:solidFill>
            <a:schemeClr val="tx1"/>
          </a:solidFill>
          <a:latin typeface="+mn-lt"/>
        </a:defRPr>
      </a:lvl3pPr>
      <a:lvl4pPr marL="1645920" algn="l" defTabSz="1097280" rtl="0" eaLnBrk="1" latinLnBrk="0" hangingPunct="1">
        <a:defRPr sz="2160" kern="1200">
          <a:solidFill>
            <a:schemeClr val="tx1"/>
          </a:solidFill>
          <a:latin typeface="+mn-lt"/>
        </a:defRPr>
      </a:lvl4pPr>
      <a:lvl5pPr marL="2194560" algn="l" defTabSz="1097280" rtl="0" eaLnBrk="1" latinLnBrk="0" hangingPunct="1">
        <a:defRPr sz="2160" kern="1200">
          <a:solidFill>
            <a:schemeClr val="tx1"/>
          </a:solidFill>
          <a:latin typeface="+mn-lt"/>
        </a:defRPr>
      </a:lvl5pPr>
      <a:lvl6pPr marL="2743200" algn="l" defTabSz="1097280" rtl="0" eaLnBrk="1" latinLnBrk="0" hangingPunct="1">
        <a:defRPr sz="2160" kern="1200">
          <a:solidFill>
            <a:schemeClr val="tx1"/>
          </a:solidFill>
          <a:latin typeface="+mn-lt"/>
        </a:defRPr>
      </a:lvl6pPr>
      <a:lvl7pPr marL="3291840" algn="l" defTabSz="1097280" rtl="0" eaLnBrk="1" latinLnBrk="0" hangingPunct="1">
        <a:defRPr sz="2160" kern="1200">
          <a:solidFill>
            <a:schemeClr val="tx1"/>
          </a:solidFill>
          <a:latin typeface="+mn-lt"/>
        </a:defRPr>
      </a:lvl7pPr>
      <a:lvl8pPr marL="3840480" algn="l" defTabSz="1097280" rtl="0" eaLnBrk="1" latinLnBrk="0" hangingPunct="1">
        <a:defRPr sz="2160" kern="1200">
          <a:solidFill>
            <a:schemeClr val="tx1"/>
          </a:solidFill>
          <a:latin typeface="+mn-lt"/>
        </a:defRPr>
      </a:lvl8pPr>
      <a:lvl9pPr marL="4389120" algn="l" defTabSz="1097280" rtl="0" eaLnBrk="1" latinLnBrk="0" hangingPunct="1">
        <a:defRPr sz="216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3.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10.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3" Type="http://schemas.openxmlformats.org/officeDocument/2006/relationships/notesSlide" Target="../notesSlides/notesSlide10.xml"/><Relationship Id="rId12" Type="http://schemas.openxmlformats.org/officeDocument/2006/relationships/slideLayout" Target="../slideLayouts/slideLayout22.xml"/><Relationship Id="rId11" Type="http://schemas.openxmlformats.org/officeDocument/2006/relationships/tags" Target="../tags/tag227.xml"/><Relationship Id="rId10" Type="http://schemas.openxmlformats.org/officeDocument/2006/relationships/tags" Target="../tags/tag226.xml"/><Relationship Id="rId1" Type="http://schemas.openxmlformats.org/officeDocument/2006/relationships/tags" Target="../tags/tag217.xml"/></Relationships>
</file>

<file path=ppt/slides/_rels/slide2.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3" Type="http://schemas.openxmlformats.org/officeDocument/2006/relationships/notesSlide" Target="../notesSlides/notesSlide2.xml"/><Relationship Id="rId12" Type="http://schemas.openxmlformats.org/officeDocument/2006/relationships/slideLayout" Target="../slideLayouts/slideLayout23.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tags" Target="../tags/tag125.xml"/></Relationships>
</file>

<file path=ppt/slides/_rels/slide3.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5" Type="http://schemas.openxmlformats.org/officeDocument/2006/relationships/notesSlide" Target="../notesSlides/notesSlide3.xml"/><Relationship Id="rId14" Type="http://schemas.openxmlformats.org/officeDocument/2006/relationships/slideLayout" Target="../slideLayouts/slideLayout23.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tags" Target="../tags/tag136.xml"/></Relationships>
</file>

<file path=ppt/slides/_rels/slide4.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1" Type="http://schemas.openxmlformats.org/officeDocument/2006/relationships/notesSlide" Target="../notesSlides/notesSlide4.xml"/><Relationship Id="rId10" Type="http://schemas.openxmlformats.org/officeDocument/2006/relationships/slideLayout" Target="../slideLayouts/slideLayout23.xml"/><Relationship Id="rId1" Type="http://schemas.openxmlformats.org/officeDocument/2006/relationships/tags" Target="../tags/tag149.xml"/></Relationships>
</file>

<file path=ppt/slides/_rels/slide5.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3" Type="http://schemas.openxmlformats.org/officeDocument/2006/relationships/notesSlide" Target="../notesSlides/notesSlide5.xml"/><Relationship Id="rId12" Type="http://schemas.openxmlformats.org/officeDocument/2006/relationships/slideLayout" Target="../slideLayouts/slideLayout23.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tags" Target="../tags/tag158.xml"/></Relationships>
</file>

<file path=ppt/slides/_rels/slide6.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5" Type="http://schemas.openxmlformats.org/officeDocument/2006/relationships/notesSlide" Target="../notesSlides/notesSlide6.xml"/><Relationship Id="rId14" Type="http://schemas.openxmlformats.org/officeDocument/2006/relationships/slideLayout" Target="../slideLayouts/slideLayout23.xml"/><Relationship Id="rId13" Type="http://schemas.openxmlformats.org/officeDocument/2006/relationships/tags" Target="../tags/tag180.xml"/><Relationship Id="rId12" Type="http://schemas.openxmlformats.org/officeDocument/2006/relationships/image" Target="../media/image2.png"/><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69.xml"/></Relationships>
</file>

<file path=ppt/slides/_rels/slide7.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image" Target="../media/image4.png"/><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0" Type="http://schemas.openxmlformats.org/officeDocument/2006/relationships/notesSlide" Target="../notesSlides/notesSlide7.xml"/><Relationship Id="rId2" Type="http://schemas.openxmlformats.org/officeDocument/2006/relationships/image" Target="../media/image3.png"/><Relationship Id="rId19" Type="http://schemas.openxmlformats.org/officeDocument/2006/relationships/slideLayout" Target="../slideLayouts/slideLayout23.xml"/><Relationship Id="rId18" Type="http://schemas.openxmlformats.org/officeDocument/2006/relationships/tags" Target="../tags/tag194.xml"/><Relationship Id="rId17" Type="http://schemas.openxmlformats.org/officeDocument/2006/relationships/tags" Target="../tags/tag193.xml"/><Relationship Id="rId16" Type="http://schemas.openxmlformats.org/officeDocument/2006/relationships/tags" Target="../tags/tag192.xml"/><Relationship Id="rId15" Type="http://schemas.openxmlformats.org/officeDocument/2006/relationships/tags" Target="../tags/tag191.xml"/><Relationship Id="rId14" Type="http://schemas.openxmlformats.org/officeDocument/2006/relationships/image" Target="../media/image6.png"/><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image" Target="../media/image5.png"/><Relationship Id="rId1" Type="http://schemas.openxmlformats.org/officeDocument/2006/relationships/tags" Target="../tags/tag181.xml"/></Relationships>
</file>

<file path=ppt/slides/_rels/slide8.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3" Type="http://schemas.openxmlformats.org/officeDocument/2006/relationships/notesSlide" Target="../notesSlides/notesSlide8.xml"/><Relationship Id="rId12" Type="http://schemas.openxmlformats.org/officeDocument/2006/relationships/slideLayout" Target="../slideLayouts/slideLayout23.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tags" Target="../tags/tag195.xml"/></Relationships>
</file>

<file path=ppt/slides/_rels/slide9.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5" Type="http://schemas.openxmlformats.org/officeDocument/2006/relationships/notesSlide" Target="../notesSlides/notesSlide9.xml"/><Relationship Id="rId14" Type="http://schemas.openxmlformats.org/officeDocument/2006/relationships/slideLayout" Target="../slideLayouts/slideLayout23.xml"/><Relationship Id="rId13" Type="http://schemas.openxmlformats.org/officeDocument/2006/relationships/tags" Target="../tags/tag216.xml"/><Relationship Id="rId12" Type="http://schemas.openxmlformats.org/officeDocument/2006/relationships/image" Target="../media/image8.png"/><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tags" Target="../tags/tag2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custDataLst>
              <p:tags r:id="rId1"/>
            </p:custDataLst>
          </p:nvPr>
        </p:nvSpPr>
        <p:spPr>
          <a:xfrm>
            <a:off x="6280190" y="3941802"/>
            <a:ext cx="7556421" cy="1451610"/>
          </a:xfrm>
          <a:prstGeom prst="rect">
            <a:avLst/>
          </a:prstGeom>
          <a:noFill/>
        </p:spPr>
        <p:txBody>
          <a:bodyPr wrap="square" lIns="0" tIns="0" rIns="0" bIns="0" rtlCol="0" anchor="t">
            <a:normAutofit/>
          </a:bodyPr>
          <a:lstStyle/>
          <a:p>
            <a:pPr marL="0" indent="0" algn="l">
              <a:lnSpc>
                <a:spcPts val="2850"/>
              </a:lnSpc>
              <a:buNone/>
            </a:pPr>
            <a:r>
              <a:rPr lang="en-US" sz="1750" dirty="0">
                <a:solidFill>
                  <a:schemeClr val="tx1"/>
                </a:solidFill>
                <a:cs typeface="Manrope" pitchFamily="34" charset="-120"/>
              </a:rPr>
              <a:t>Giới thiệu tổng quan về hệ thống quản lý đặt bàn trực tuyến, giúp khách hàng dễ dàng chọn bàn, đặt chỗ, theo dõi ưu đãi và cập nhật món ăn mới. Hệ thống quản lý bàn ăn, thực đơn, đơn đặt bàn và phân quyền người dùng hiệu quả.</a:t>
            </a:r>
            <a:endParaRPr lang="en-US" sz="1750" dirty="0">
              <a:solidFill>
                <a:schemeClr val="tx1"/>
              </a:solidFill>
              <a:cs typeface="Manrope" pitchFamily="34" charset="-120"/>
            </a:endParaRPr>
          </a:p>
        </p:txBody>
      </p:sp>
      <p:sp>
        <p:nvSpPr>
          <p:cNvPr id="5" name="Shape 2"/>
          <p:cNvSpPr/>
          <p:nvPr/>
        </p:nvSpPr>
        <p:spPr>
          <a:xfrm>
            <a:off x="6280190" y="5665470"/>
            <a:ext cx="362903" cy="362903"/>
          </a:xfrm>
          <a:prstGeom prst="roundRect">
            <a:avLst>
              <a:gd name="adj" fmla="val 25194296"/>
            </a:avLst>
          </a:prstGeom>
          <a:noFill/>
          <a:ln w="7620">
            <a:solidFill>
              <a:schemeClr val="accent1"/>
            </a:solidFill>
            <a:prstDash val="solid"/>
          </a:ln>
        </p:spPr>
      </p:sp>
      <p:sp>
        <p:nvSpPr>
          <p:cNvPr id="7" name="Text 3"/>
          <p:cNvSpPr/>
          <p:nvPr>
            <p:custDataLst>
              <p:tags r:id="rId2"/>
            </p:custDataLst>
          </p:nvPr>
        </p:nvSpPr>
        <p:spPr>
          <a:xfrm>
            <a:off x="6756440" y="5648563"/>
            <a:ext cx="2097405" cy="396835"/>
          </a:xfrm>
          <a:prstGeom prst="rect">
            <a:avLst/>
          </a:prstGeom>
          <a:noFill/>
        </p:spPr>
        <p:txBody>
          <a:bodyPr wrap="none" lIns="0" tIns="0" rIns="0" bIns="0" rtlCol="0" anchor="t"/>
          <a:lstStyle/>
          <a:p>
            <a:pPr marL="0" indent="0" algn="l">
              <a:lnSpc>
                <a:spcPts val="3100"/>
              </a:lnSpc>
              <a:buNone/>
            </a:pPr>
            <a:endParaRPr lang="en-US" sz="2200" b="1" dirty="0">
              <a:solidFill>
                <a:schemeClr val="tx1"/>
              </a:solidFill>
              <a:cs typeface="Manrope Bold" pitchFamily="34" charset="-120"/>
            </a:endParaRPr>
          </a:p>
        </p:txBody>
      </p:sp>
      <p:sp>
        <p:nvSpPr>
          <p:cNvPr id="10" name="Title 7"/>
          <p:cNvSpPr>
            <a:spLocks noGrp="1"/>
          </p:cNvSpPr>
          <p:nvPr>
            <p:custDataLst>
              <p:tags r:id="rId3"/>
            </p:custDataLst>
          </p:nvPr>
        </p:nvSpPr>
        <p:spPr>
          <a:xfrm>
            <a:off x="6280190" y="2184083"/>
            <a:ext cx="7556421" cy="1417558"/>
          </a:xfrm>
          <a:prstGeom prst="rect">
            <a:avLst/>
          </a:prstGeom>
          <a:noFill/>
        </p:spPr>
        <p:txBody>
          <a:bodyPr vert="horz" wrap="square" lIns="0" tIns="0" rIns="0" bIns="0" rtlCol="0" anchor="t">
            <a:noAutofit/>
          </a:bodyPr>
          <a:lstStyle>
            <a:lvl1pPr marL="0" marR="0" algn="l" defTabSz="914400" rtl="0" eaLnBrk="1" fontAlgn="auto" latinLnBrk="0" hangingPunct="1">
              <a:lnSpc>
                <a:spcPts val="5550"/>
              </a:lnSpc>
              <a:spcBef>
                <a:spcPct val="0"/>
              </a:spcBef>
              <a:buClrTx/>
              <a:buSzTx/>
              <a:buFontTx/>
              <a:buNone/>
              <a:defRPr kumimoji="0" lang="en-US" sz="4450" b="0" i="0" u="none" strike="noStrike" kern="1200" cap="none" spc="0" normalizeH="0" baseline="0" noProof="1" dirty="0">
                <a:solidFill>
                  <a:srgbClr val="F2D4BA"/>
                </a:solidFill>
                <a:latin typeface="Prata" panose="00000500000000000000" pitchFamily="34" charset="0"/>
                <a:ea typeface="Prata" panose="00000500000000000000" pitchFamily="34" charset="0"/>
                <a:cs typeface="Prata" panose="00000500000000000000" pitchFamily="34" charset="-120"/>
              </a:defRPr>
            </a:lvl1pPr>
          </a:lstStyle>
          <a:p>
            <a:r>
              <a:rPr>
                <a:solidFill>
                  <a:schemeClr val="tx1"/>
                </a:solidFill>
                <a:latin typeface="+mj-lt"/>
              </a:rPr>
              <a:t>Hệ Thống Website Đặt Bàn Ăn Nhà Hàng</a:t>
            </a:r>
            <a:endParaRPr>
              <a:solidFill>
                <a:schemeClr val="tx1"/>
              </a:solidFill>
              <a:latin typeface="+mj-lt"/>
            </a:endParaRPr>
          </a:p>
        </p:txBody>
      </p:sp>
      <p:sp>
        <p:nvSpPr>
          <p:cNvPr id="12" name="Text Box 11"/>
          <p:cNvSpPr txBox="1"/>
          <p:nvPr/>
        </p:nvSpPr>
        <p:spPr>
          <a:xfrm>
            <a:off x="9753600" y="76835"/>
            <a:ext cx="4876800" cy="922020"/>
          </a:xfrm>
          <a:prstGeom prst="rect">
            <a:avLst/>
          </a:prstGeom>
          <a:noFill/>
        </p:spPr>
        <p:txBody>
          <a:bodyPr wrap="square" rtlCol="0">
            <a:spAutoFit/>
          </a:bodyPr>
          <a:p>
            <a:pPr algn="r"/>
            <a:r>
              <a:rPr lang="en-US"/>
              <a:t>Nhóm 18</a:t>
            </a:r>
            <a:endParaRPr lang="en-US"/>
          </a:p>
          <a:p>
            <a:pPr algn="r"/>
            <a:r>
              <a:rPr lang="en-US"/>
              <a:t>Phạm Thanh Phong-22050001</a:t>
            </a:r>
            <a:endParaRPr lang="en-US"/>
          </a:p>
          <a:p>
            <a:pPr algn="r"/>
            <a:r>
              <a:rPr lang="en-US"/>
              <a:t>Nguyễn Văn Khánh-22050079</a:t>
            </a:r>
            <a:endParaRPr 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1"/>
          <p:cNvSpPr/>
          <p:nvPr>
            <p:custDataLst>
              <p:tags r:id="rId1"/>
            </p:custDataLst>
          </p:nvPr>
        </p:nvSpPr>
        <p:spPr>
          <a:xfrm>
            <a:off x="793790" y="3254454"/>
            <a:ext cx="2835235" cy="354330"/>
          </a:xfrm>
          <a:prstGeom prst="rect">
            <a:avLst/>
          </a:prstGeom>
          <a:noFill/>
        </p:spPr>
        <p:txBody>
          <a:bodyPr wrap="none" lIns="0" tIns="0" rIns="0" bIns="0" rtlCol="0" anchor="t"/>
          <a:p>
            <a:pPr marL="0" indent="0" algn="l">
              <a:lnSpc>
                <a:spcPts val="2750"/>
              </a:lnSpc>
              <a:buNone/>
            </a:pPr>
            <a:r>
              <a:rPr lang="en-US" sz="2200" dirty="0">
                <a:solidFill>
                  <a:schemeClr val="tx1"/>
                </a:solidFill>
                <a:cs typeface="Prata" panose="00000500000000000000" pitchFamily="34" charset="-120"/>
              </a:rPr>
              <a:t>Kết quả</a:t>
            </a:r>
            <a:endParaRPr lang="en-US" sz="2200" dirty="0">
              <a:solidFill>
                <a:schemeClr val="tx1"/>
              </a:solidFill>
              <a:cs typeface="Prata" panose="00000500000000000000" pitchFamily="34" charset="-120"/>
            </a:endParaRPr>
          </a:p>
        </p:txBody>
      </p:sp>
      <p:sp>
        <p:nvSpPr>
          <p:cNvPr id="15" name="Text 2"/>
          <p:cNvSpPr/>
          <p:nvPr>
            <p:custDataLst>
              <p:tags r:id="rId2"/>
            </p:custDataLst>
          </p:nvPr>
        </p:nvSpPr>
        <p:spPr>
          <a:xfrm>
            <a:off x="793790" y="3835598"/>
            <a:ext cx="6244709" cy="725805"/>
          </a:xfrm>
          <a:prstGeom prst="rect">
            <a:avLst/>
          </a:prstGeom>
          <a:noFill/>
        </p:spPr>
        <p:txBody>
          <a:bodyPr wrap="square" lIns="0" tIns="0" rIns="0" bIns="0" rtlCol="0" anchor="t"/>
          <a:p>
            <a:pPr marL="342900" indent="-342900" algn="l">
              <a:lnSpc>
                <a:spcPts val="2850"/>
              </a:lnSpc>
              <a:buSzPct val="100000"/>
              <a:buChar char="•"/>
            </a:pPr>
            <a:r>
              <a:rPr lang="en-US" sz="1750" dirty="0">
                <a:solidFill>
                  <a:schemeClr val="tx1"/>
                </a:solidFill>
                <a:cs typeface="Manrope" pitchFamily="34" charset="-120"/>
              </a:rPr>
              <a:t>Hoàn thiện website đặt bàn với kiến trúc tách biệt, giao diện thân thiện.</a:t>
            </a:r>
            <a:endParaRPr lang="en-US" sz="1750" dirty="0">
              <a:solidFill>
                <a:schemeClr val="tx1"/>
              </a:solidFill>
              <a:cs typeface="Manrope" pitchFamily="34" charset="-120"/>
            </a:endParaRPr>
          </a:p>
        </p:txBody>
      </p:sp>
      <p:sp>
        <p:nvSpPr>
          <p:cNvPr id="16" name="Text 3"/>
          <p:cNvSpPr/>
          <p:nvPr>
            <p:custDataLst>
              <p:tags r:id="rId3"/>
            </p:custDataLst>
          </p:nvPr>
        </p:nvSpPr>
        <p:spPr>
          <a:xfrm>
            <a:off x="793790" y="4640699"/>
            <a:ext cx="6244709" cy="725805"/>
          </a:xfrm>
          <a:prstGeom prst="rect">
            <a:avLst/>
          </a:prstGeom>
          <a:noFill/>
        </p:spPr>
        <p:txBody>
          <a:bodyPr wrap="square" lIns="0" tIns="0" rIns="0" bIns="0" rtlCol="0" anchor="t"/>
          <a:p>
            <a:pPr marL="342900" indent="-342900" algn="l">
              <a:lnSpc>
                <a:spcPts val="2850"/>
              </a:lnSpc>
              <a:buSzPct val="100000"/>
              <a:buChar char="•"/>
            </a:pPr>
            <a:r>
              <a:rPr lang="en-US" sz="1750" dirty="0">
                <a:solidFill>
                  <a:schemeClr val="tx1"/>
                </a:solidFill>
                <a:cs typeface="Manrope" pitchFamily="34" charset="-120"/>
              </a:rPr>
              <a:t>Phát triển đầy đủ chức năng quản lý bàn, thực đơn, đơn đặt, hóa đơn, đánh giá.</a:t>
            </a:r>
            <a:endParaRPr lang="en-US" sz="1750" dirty="0">
              <a:solidFill>
                <a:schemeClr val="tx1"/>
              </a:solidFill>
              <a:cs typeface="Manrope" pitchFamily="34" charset="-120"/>
            </a:endParaRPr>
          </a:p>
        </p:txBody>
      </p:sp>
      <p:sp>
        <p:nvSpPr>
          <p:cNvPr id="17" name="Text 4"/>
          <p:cNvSpPr/>
          <p:nvPr>
            <p:custDataLst>
              <p:tags r:id="rId4"/>
            </p:custDataLst>
          </p:nvPr>
        </p:nvSpPr>
        <p:spPr>
          <a:xfrm>
            <a:off x="793790" y="5445800"/>
            <a:ext cx="6244709" cy="725805"/>
          </a:xfrm>
          <a:prstGeom prst="rect">
            <a:avLst/>
          </a:prstGeom>
          <a:noFill/>
        </p:spPr>
        <p:txBody>
          <a:bodyPr wrap="square" lIns="0" tIns="0" rIns="0" bIns="0" rtlCol="0" anchor="t"/>
          <a:p>
            <a:pPr marL="342900" indent="-342900" algn="l">
              <a:lnSpc>
                <a:spcPts val="2850"/>
              </a:lnSpc>
              <a:buSzPct val="100000"/>
              <a:buChar char="•"/>
            </a:pPr>
            <a:r>
              <a:rPr lang="en-US" sz="1750" dirty="0">
                <a:solidFill>
                  <a:schemeClr val="tx1"/>
                </a:solidFill>
                <a:cs typeface="Manrope" pitchFamily="34" charset="-120"/>
              </a:rPr>
              <a:t>Hệ thống ổn định, tốc độ xử lý nhanh, bảo mật thông tin người dùng.</a:t>
            </a:r>
            <a:endParaRPr lang="en-US" sz="1750" dirty="0">
              <a:solidFill>
                <a:schemeClr val="tx1"/>
              </a:solidFill>
              <a:cs typeface="Manrope" pitchFamily="34" charset="-120"/>
            </a:endParaRPr>
          </a:p>
        </p:txBody>
      </p:sp>
      <p:sp>
        <p:nvSpPr>
          <p:cNvPr id="18" name="Text 5"/>
          <p:cNvSpPr/>
          <p:nvPr>
            <p:custDataLst>
              <p:tags r:id="rId5"/>
            </p:custDataLst>
          </p:nvPr>
        </p:nvSpPr>
        <p:spPr>
          <a:xfrm>
            <a:off x="7599521" y="3254454"/>
            <a:ext cx="3843099" cy="354330"/>
          </a:xfrm>
          <a:prstGeom prst="rect">
            <a:avLst/>
          </a:prstGeom>
          <a:noFill/>
        </p:spPr>
        <p:txBody>
          <a:bodyPr wrap="none" lIns="0" tIns="0" rIns="0" bIns="0" rtlCol="0" anchor="t"/>
          <a:p>
            <a:pPr marL="0" indent="0" algn="l">
              <a:lnSpc>
                <a:spcPts val="2750"/>
              </a:lnSpc>
              <a:buNone/>
            </a:pPr>
            <a:r>
              <a:rPr lang="en-US" sz="2200" dirty="0">
                <a:solidFill>
                  <a:schemeClr val="tx1"/>
                </a:solidFill>
                <a:cs typeface="Prata" panose="00000500000000000000" pitchFamily="34" charset="-120"/>
              </a:rPr>
              <a:t>Hạn chế và hướng phát triển</a:t>
            </a:r>
            <a:endParaRPr lang="en-US" sz="2200" dirty="0">
              <a:solidFill>
                <a:schemeClr val="tx1"/>
              </a:solidFill>
              <a:cs typeface="Prata" panose="00000500000000000000" pitchFamily="34" charset="-120"/>
            </a:endParaRPr>
          </a:p>
        </p:txBody>
      </p:sp>
      <p:sp>
        <p:nvSpPr>
          <p:cNvPr id="19" name="Text 6"/>
          <p:cNvSpPr/>
          <p:nvPr>
            <p:custDataLst>
              <p:tags r:id="rId6"/>
            </p:custDataLst>
          </p:nvPr>
        </p:nvSpPr>
        <p:spPr>
          <a:xfrm>
            <a:off x="7599521" y="3835598"/>
            <a:ext cx="6244709" cy="725805"/>
          </a:xfrm>
          <a:prstGeom prst="rect">
            <a:avLst/>
          </a:prstGeom>
          <a:noFill/>
        </p:spPr>
        <p:txBody>
          <a:bodyPr wrap="square" lIns="0" tIns="0" rIns="0" bIns="0" rtlCol="0" anchor="t"/>
          <a:p>
            <a:pPr marL="342900" indent="-342900" algn="l">
              <a:lnSpc>
                <a:spcPts val="2850"/>
              </a:lnSpc>
              <a:buSzPct val="100000"/>
              <a:buChar char="•"/>
            </a:pPr>
            <a:r>
              <a:rPr lang="en-US" sz="1750" dirty="0">
                <a:solidFill>
                  <a:schemeClr val="tx1"/>
                </a:solidFill>
                <a:cs typeface="Manrope" pitchFamily="34" charset="-120"/>
              </a:rPr>
              <a:t>Chưa tích hợp thanh toán trực tuyến, gợi ý món ăn cá nhân hóa, thông báo real-time.</a:t>
            </a:r>
            <a:endParaRPr lang="en-US" sz="1750" dirty="0">
              <a:solidFill>
                <a:schemeClr val="tx1"/>
              </a:solidFill>
              <a:cs typeface="Manrope" pitchFamily="34" charset="-120"/>
            </a:endParaRPr>
          </a:p>
        </p:txBody>
      </p:sp>
      <p:sp>
        <p:nvSpPr>
          <p:cNvPr id="20" name="Text 7"/>
          <p:cNvSpPr/>
          <p:nvPr>
            <p:custDataLst>
              <p:tags r:id="rId7"/>
            </p:custDataLst>
          </p:nvPr>
        </p:nvSpPr>
        <p:spPr>
          <a:xfrm>
            <a:off x="7599521" y="4640699"/>
            <a:ext cx="6244709" cy="725805"/>
          </a:xfrm>
          <a:prstGeom prst="rect">
            <a:avLst/>
          </a:prstGeom>
          <a:noFill/>
        </p:spPr>
        <p:txBody>
          <a:bodyPr wrap="square" lIns="0" tIns="0" rIns="0" bIns="0" rtlCol="0" anchor="t"/>
          <a:p>
            <a:pPr marL="342900" indent="-342900" algn="l">
              <a:lnSpc>
                <a:spcPts val="2850"/>
              </a:lnSpc>
              <a:buSzPct val="100000"/>
              <a:buChar char="•"/>
            </a:pPr>
            <a:r>
              <a:rPr lang="en-US" sz="1750" dirty="0">
                <a:solidFill>
                  <a:schemeClr val="tx1"/>
                </a:solidFill>
                <a:cs typeface="Manrope" pitchFamily="34" charset="-120"/>
              </a:rPr>
              <a:t>Phát triển mobile app, đa ngôn ngữ, chatbot hỗ trợ 24/7, nâng cao bảo mật.</a:t>
            </a:r>
            <a:endParaRPr lang="en-US" sz="1750" dirty="0">
              <a:solidFill>
                <a:schemeClr val="tx1"/>
              </a:solidFill>
              <a:cs typeface="Manrope" pitchFamily="34" charset="-120"/>
            </a:endParaRPr>
          </a:p>
        </p:txBody>
      </p:sp>
      <p:sp>
        <p:nvSpPr>
          <p:cNvPr id="21" name="Text 8"/>
          <p:cNvSpPr/>
          <p:nvPr>
            <p:custDataLst>
              <p:tags r:id="rId8"/>
            </p:custDataLst>
          </p:nvPr>
        </p:nvSpPr>
        <p:spPr>
          <a:xfrm>
            <a:off x="7599521" y="5445800"/>
            <a:ext cx="6244709" cy="725805"/>
          </a:xfrm>
          <a:prstGeom prst="rect">
            <a:avLst/>
          </a:prstGeom>
          <a:noFill/>
        </p:spPr>
        <p:txBody>
          <a:bodyPr wrap="square" lIns="0" tIns="0" rIns="0" bIns="0" rtlCol="0" anchor="t"/>
          <a:p>
            <a:pPr marL="342900" indent="-342900" algn="l">
              <a:lnSpc>
                <a:spcPts val="2850"/>
              </a:lnSpc>
              <a:buSzPct val="100000"/>
              <a:buChar char="•"/>
            </a:pPr>
            <a:r>
              <a:rPr lang="en-US" sz="1750" dirty="0">
                <a:solidFill>
                  <a:schemeClr val="tx1"/>
                </a:solidFill>
                <a:cs typeface="Manrope" pitchFamily="34" charset="-120"/>
              </a:rPr>
              <a:t>Thêm chức năng đặt tiệc, tổ chức sự kiện và báo cáo thống kê chi tiết.</a:t>
            </a:r>
            <a:endParaRPr lang="en-US" sz="1750" dirty="0">
              <a:solidFill>
                <a:schemeClr val="tx1"/>
              </a:solidFill>
              <a:cs typeface="Manrope" pitchFamily="34" charset="-120"/>
            </a:endParaRPr>
          </a:p>
        </p:txBody>
      </p:sp>
      <p:sp>
        <p:nvSpPr>
          <p:cNvPr id="12" name="标题"/>
          <p:cNvSpPr>
            <a:spLocks noGrp="1"/>
          </p:cNvSpPr>
          <p:nvPr>
            <p:ph type="ctrTitle"/>
            <p:custDataLst>
              <p:tags r:id="rId9"/>
            </p:custDataLst>
          </p:nvPr>
        </p:nvSpPr>
        <p:spPr>
          <a:xfrm>
            <a:off x="1497330" y="1365885"/>
            <a:ext cx="11459845" cy="2160270"/>
          </a:xfrm>
        </p:spPr>
        <p:txBody>
          <a:bodyPr wrap="square">
            <a:normAutofit/>
          </a:bodyPr>
          <a:p>
            <a:pPr marL="0" indent="0" algn="l">
              <a:lnSpc>
                <a:spcPct val="100000"/>
              </a:lnSpc>
              <a:spcBef>
                <a:spcPts val="0"/>
              </a:spcBef>
              <a:spcAft>
                <a:spcPts val="0"/>
              </a:spcAft>
              <a:buSzPct val="100000"/>
            </a:pPr>
            <a:r>
              <a:rPr sz="6480">
                <a:latin typeface="+mj-lt"/>
              </a:rPr>
              <a:t>Kết Quả Đạt Được và Hướng Phát Triển</a:t>
            </a:r>
            <a:endParaRPr sz="6480">
              <a:latin typeface="+mj-lt"/>
            </a:endParaRPr>
          </a:p>
        </p:txBody>
      </p:sp>
      <p:sp>
        <p:nvSpPr>
          <p:cNvPr id="13" name="署名"/>
          <p:cNvSpPr>
            <a:spLocks noGrp="1"/>
          </p:cNvSpPr>
          <p:nvPr>
            <p:ph type="body" sz="quarter" idx="17"/>
            <p:custDataLst>
              <p:tags r:id="rId10"/>
            </p:custDataLst>
          </p:nvPr>
        </p:nvSpPr>
        <p:spPr/>
        <p:txBody>
          <a:bodyPr wrap="square">
            <a:normAutofit/>
          </a:bodyPr>
          <a:p>
            <a:r>
              <a:rPr lang="en-US">
                <a:latin typeface="+mn-lt"/>
              </a:rPr>
              <a:t>Name</a:t>
            </a:r>
            <a:endParaRPr lang="en-US"/>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custDataLst>
              <p:tags r:id="rId1"/>
            </p:custDataLst>
          </p:nvPr>
        </p:nvSpPr>
        <p:spPr>
          <a:xfrm>
            <a:off x="793790" y="1899404"/>
            <a:ext cx="8351044" cy="708779"/>
          </a:xfrm>
          <a:prstGeom prst="rect">
            <a:avLst/>
          </a:prstGeom>
          <a:noFill/>
        </p:spPr>
        <p:txBody>
          <a:bodyPr wrap="none" lIns="0" tIns="0" rIns="0" bIns="0" rtlCol="0" anchor="t"/>
          <a:lstStyle/>
          <a:p>
            <a:pPr marL="0" indent="0" algn="l">
              <a:lnSpc>
                <a:spcPts val="5550"/>
              </a:lnSpc>
              <a:buNone/>
            </a:pPr>
            <a:r>
              <a:rPr lang="en-US" sz="4450" dirty="0">
                <a:solidFill>
                  <a:schemeClr val="tx1"/>
                </a:solidFill>
                <a:cs typeface="Prata" panose="00000500000000000000" pitchFamily="34" charset="-120"/>
              </a:rPr>
              <a:t>Giới Thiệu Đề Tài và Mục Đích</a:t>
            </a:r>
            <a:endParaRPr lang="en-US" sz="4450" dirty="0">
              <a:solidFill>
                <a:schemeClr val="tx1"/>
              </a:solidFill>
              <a:cs typeface="Prata" panose="00000500000000000000" pitchFamily="34" charset="-120"/>
            </a:endParaRPr>
          </a:p>
        </p:txBody>
      </p:sp>
      <p:sp>
        <p:nvSpPr>
          <p:cNvPr id="3" name="Text 1"/>
          <p:cNvSpPr/>
          <p:nvPr>
            <p:custDataLst>
              <p:tags r:id="rId2"/>
            </p:custDataLst>
          </p:nvPr>
        </p:nvSpPr>
        <p:spPr>
          <a:xfrm>
            <a:off x="793790" y="3175159"/>
            <a:ext cx="2835235" cy="354330"/>
          </a:xfrm>
          <a:prstGeom prst="rect">
            <a:avLst/>
          </a:prstGeom>
          <a:noFill/>
        </p:spPr>
        <p:txBody>
          <a:bodyPr wrap="none" lIns="0" tIns="0" rIns="0" bIns="0" rtlCol="0" anchor="t"/>
          <a:lstStyle/>
          <a:p>
            <a:pPr marL="0" indent="0" algn="l">
              <a:lnSpc>
                <a:spcPts val="2750"/>
              </a:lnSpc>
              <a:buNone/>
            </a:pPr>
            <a:r>
              <a:rPr lang="en-US" sz="2200" dirty="0">
                <a:solidFill>
                  <a:schemeClr val="tx1"/>
                </a:solidFill>
                <a:cs typeface="Prata" panose="00000500000000000000" pitchFamily="34" charset="-120"/>
              </a:rPr>
              <a:t>Giới thiệu đề tài</a:t>
            </a:r>
            <a:endParaRPr lang="en-US" sz="2200" dirty="0">
              <a:solidFill>
                <a:schemeClr val="tx1"/>
              </a:solidFill>
              <a:cs typeface="Prata" panose="00000500000000000000" pitchFamily="34" charset="-120"/>
            </a:endParaRPr>
          </a:p>
        </p:txBody>
      </p:sp>
      <p:sp>
        <p:nvSpPr>
          <p:cNvPr id="4" name="Text 2"/>
          <p:cNvSpPr/>
          <p:nvPr>
            <p:custDataLst>
              <p:tags r:id="rId3"/>
            </p:custDataLst>
          </p:nvPr>
        </p:nvSpPr>
        <p:spPr>
          <a:xfrm>
            <a:off x="793790" y="3756303"/>
            <a:ext cx="6244709" cy="1088708"/>
          </a:xfrm>
          <a:prstGeom prst="rect">
            <a:avLst/>
          </a:prstGeom>
          <a:noFill/>
        </p:spPr>
        <p:txBody>
          <a:bodyPr wrap="square" lIns="0" tIns="0" rIns="0" bIns="0" rtlCol="0" anchor="t"/>
          <a:lstStyle/>
          <a:p>
            <a:pPr marL="0" indent="0" algn="l">
              <a:lnSpc>
                <a:spcPts val="2850"/>
              </a:lnSpc>
              <a:buNone/>
            </a:pPr>
            <a:r>
              <a:rPr lang="en-US" sz="1750" dirty="0">
                <a:solidFill>
                  <a:schemeClr val="tx1"/>
                </a:solidFill>
                <a:cs typeface="Manrope" pitchFamily="34" charset="-120"/>
              </a:rPr>
              <a:t>Website đặt bàn giúp khách hàng đặt bàn theo thời gian, vị trí, theo dõi ưu đãi và món ăn mới. Quản lý bàn ăn, khu vực, trạng thái bàn và thông tin đặt bàn chi tiết.</a:t>
            </a:r>
            <a:endParaRPr lang="en-US" sz="1750" dirty="0">
              <a:solidFill>
                <a:schemeClr val="tx1"/>
              </a:solidFill>
              <a:cs typeface="Manrope" pitchFamily="34" charset="-120"/>
            </a:endParaRPr>
          </a:p>
        </p:txBody>
      </p:sp>
      <p:sp>
        <p:nvSpPr>
          <p:cNvPr id="5" name="Text 3"/>
          <p:cNvSpPr/>
          <p:nvPr>
            <p:custDataLst>
              <p:tags r:id="rId4"/>
            </p:custDataLst>
          </p:nvPr>
        </p:nvSpPr>
        <p:spPr>
          <a:xfrm>
            <a:off x="793790" y="5049083"/>
            <a:ext cx="6244709" cy="725805"/>
          </a:xfrm>
          <a:prstGeom prst="rect">
            <a:avLst/>
          </a:prstGeom>
          <a:noFill/>
        </p:spPr>
        <p:txBody>
          <a:bodyPr wrap="square" lIns="0" tIns="0" rIns="0" bIns="0" rtlCol="0" anchor="t">
            <a:normAutofit/>
          </a:bodyPr>
          <a:lstStyle/>
          <a:p>
            <a:pPr marL="0" indent="0" algn="l">
              <a:lnSpc>
                <a:spcPts val="2850"/>
              </a:lnSpc>
              <a:buNone/>
            </a:pPr>
            <a:r>
              <a:rPr lang="en-US" sz="1750" dirty="0">
                <a:solidFill>
                  <a:schemeClr val="tx1"/>
                </a:solidFill>
                <a:cs typeface="Manrope" pitchFamily="34" charset="-120"/>
              </a:rPr>
              <a:t>Phân quyền người dùng gồm quản trị, nhân viên và khách hàng. Hỗ trợ tư vấn trực tuyến nhanh chóng.</a:t>
            </a:r>
            <a:endParaRPr lang="en-US" sz="1750" dirty="0">
              <a:solidFill>
                <a:schemeClr val="tx1"/>
              </a:solidFill>
              <a:cs typeface="Manrope" pitchFamily="34" charset="-120"/>
            </a:endParaRPr>
          </a:p>
        </p:txBody>
      </p:sp>
      <p:sp>
        <p:nvSpPr>
          <p:cNvPr id="6" name="Text 4"/>
          <p:cNvSpPr/>
          <p:nvPr>
            <p:custDataLst>
              <p:tags r:id="rId5"/>
            </p:custDataLst>
          </p:nvPr>
        </p:nvSpPr>
        <p:spPr>
          <a:xfrm>
            <a:off x="7599521" y="3175159"/>
            <a:ext cx="2835235" cy="354330"/>
          </a:xfrm>
          <a:prstGeom prst="rect">
            <a:avLst/>
          </a:prstGeom>
          <a:noFill/>
        </p:spPr>
        <p:txBody>
          <a:bodyPr wrap="none" lIns="0" tIns="0" rIns="0" bIns="0" rtlCol="0" anchor="t"/>
          <a:lstStyle/>
          <a:p>
            <a:pPr marL="0" indent="0" algn="l">
              <a:lnSpc>
                <a:spcPts val="2750"/>
              </a:lnSpc>
              <a:buNone/>
            </a:pPr>
            <a:r>
              <a:rPr lang="en-US" sz="2200" dirty="0">
                <a:solidFill>
                  <a:schemeClr val="tx1"/>
                </a:solidFill>
                <a:cs typeface="Prata" panose="00000500000000000000" pitchFamily="34" charset="-120"/>
              </a:rPr>
              <a:t>Mục đích</a:t>
            </a:r>
            <a:endParaRPr lang="en-US" sz="2200" dirty="0">
              <a:solidFill>
                <a:schemeClr val="tx1"/>
              </a:solidFill>
              <a:cs typeface="Prata" panose="00000500000000000000" pitchFamily="34" charset="-120"/>
            </a:endParaRPr>
          </a:p>
        </p:txBody>
      </p:sp>
      <p:sp>
        <p:nvSpPr>
          <p:cNvPr id="7" name="Text 5"/>
          <p:cNvSpPr/>
          <p:nvPr>
            <p:custDataLst>
              <p:tags r:id="rId6"/>
            </p:custDataLst>
          </p:nvPr>
        </p:nvSpPr>
        <p:spPr>
          <a:xfrm>
            <a:off x="7599521" y="3756303"/>
            <a:ext cx="6244709" cy="725805"/>
          </a:xfrm>
          <a:prstGeom prst="rect">
            <a:avLst/>
          </a:prstGeom>
          <a:noFill/>
        </p:spPr>
        <p:txBody>
          <a:bodyPr wrap="square" lIns="0" tIns="0" rIns="0" bIns="0" rtlCol="0" anchor="t">
            <a:normAutofit/>
          </a:bodyPr>
          <a:lstStyle/>
          <a:p>
            <a:pPr marL="342900" indent="-342900" algn="l">
              <a:lnSpc>
                <a:spcPts val="2850"/>
              </a:lnSpc>
              <a:buSzPct val="100000"/>
              <a:buChar char="•"/>
            </a:pPr>
            <a:r>
              <a:rPr lang="en-US" sz="1750" dirty="0">
                <a:solidFill>
                  <a:schemeClr val="tx1"/>
                </a:solidFill>
                <a:cs typeface="Manrope" pitchFamily="34" charset="-120"/>
              </a:rPr>
              <a:t>Giúp khách hàng đặt bàn thuận tiện theo thời gian và vị trí.</a:t>
            </a:r>
            <a:endParaRPr lang="en-US" sz="1750" dirty="0">
              <a:solidFill>
                <a:schemeClr val="tx1"/>
              </a:solidFill>
              <a:cs typeface="Manrope" pitchFamily="34" charset="-120"/>
            </a:endParaRPr>
          </a:p>
        </p:txBody>
      </p:sp>
      <p:sp>
        <p:nvSpPr>
          <p:cNvPr id="8" name="Text 6"/>
          <p:cNvSpPr/>
          <p:nvPr>
            <p:custDataLst>
              <p:tags r:id="rId7"/>
            </p:custDataLst>
          </p:nvPr>
        </p:nvSpPr>
        <p:spPr>
          <a:xfrm>
            <a:off x="7599521" y="4561403"/>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chemeClr val="tx1"/>
                </a:solidFill>
                <a:cs typeface="Manrope" pitchFamily="34" charset="-120"/>
              </a:rPr>
              <a:t>Quản lý lịch đặt bàn hiệu quả, tránh trùng hoặc bỏ trống.</a:t>
            </a:r>
            <a:endParaRPr lang="en-US" sz="1750" dirty="0">
              <a:solidFill>
                <a:schemeClr val="tx1"/>
              </a:solidFill>
              <a:cs typeface="Manrope" pitchFamily="34" charset="-120"/>
            </a:endParaRPr>
          </a:p>
        </p:txBody>
      </p:sp>
      <p:sp>
        <p:nvSpPr>
          <p:cNvPr id="9" name="Text 7"/>
          <p:cNvSpPr/>
          <p:nvPr>
            <p:custDataLst>
              <p:tags r:id="rId8"/>
            </p:custDataLst>
          </p:nvPr>
        </p:nvSpPr>
        <p:spPr>
          <a:xfrm>
            <a:off x="7599521" y="5003602"/>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chemeClr val="tx1"/>
                </a:solidFill>
                <a:cs typeface="Manrope" pitchFamily="34" charset="-120"/>
              </a:rPr>
              <a:t>Giao diện thân thiện, dễ sử dụng cho mọi đối tượng.</a:t>
            </a:r>
            <a:endParaRPr lang="en-US" sz="1750" dirty="0">
              <a:solidFill>
                <a:schemeClr val="tx1"/>
              </a:solidFill>
              <a:cs typeface="Manrope" pitchFamily="34" charset="-120"/>
            </a:endParaRPr>
          </a:p>
        </p:txBody>
      </p:sp>
      <p:sp>
        <p:nvSpPr>
          <p:cNvPr id="10" name="Text 8"/>
          <p:cNvSpPr/>
          <p:nvPr>
            <p:custDataLst>
              <p:tags r:id="rId9"/>
            </p:custDataLst>
          </p:nvPr>
        </p:nvSpPr>
        <p:spPr>
          <a:xfrm>
            <a:off x="7599521" y="5445800"/>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chemeClr val="tx1"/>
                </a:solidFill>
                <a:cs typeface="Manrope" pitchFamily="34" charset="-120"/>
              </a:rPr>
              <a:t>Hiển thị món ăn, ưu đãi rõ ràng, tăng thu hút khách.</a:t>
            </a:r>
            <a:endParaRPr lang="en-US" sz="1750" dirty="0">
              <a:solidFill>
                <a:schemeClr val="tx1"/>
              </a:solidFill>
              <a:cs typeface="Manrope" pitchFamily="34" charset="-120"/>
            </a:endParaRPr>
          </a:p>
        </p:txBody>
      </p:sp>
      <p:sp>
        <p:nvSpPr>
          <p:cNvPr id="11" name="Text 9"/>
          <p:cNvSpPr/>
          <p:nvPr>
            <p:custDataLst>
              <p:tags r:id="rId10"/>
            </p:custDataLst>
          </p:nvPr>
        </p:nvSpPr>
        <p:spPr>
          <a:xfrm>
            <a:off x="7599521" y="5887998"/>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chemeClr val="tx1"/>
                </a:solidFill>
                <a:cs typeface="Manrope" pitchFamily="34" charset="-120"/>
              </a:rPr>
              <a:t>Hệ thống ổn định, xử lý nhanh và chính xác dữ liệu.</a:t>
            </a:r>
            <a:endParaRPr lang="en-US" sz="1750" dirty="0">
              <a:solidFill>
                <a:schemeClr val="tx1"/>
              </a:solidFill>
              <a:cs typeface="Manrope" pitchFamily="34" charset="-120"/>
            </a:endParaRPr>
          </a:p>
        </p:txBody>
      </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custDataLst>
              <p:tags r:id="rId1"/>
            </p:custDataLst>
          </p:nvPr>
        </p:nvSpPr>
        <p:spPr>
          <a:xfrm>
            <a:off x="737711" y="3220998"/>
            <a:ext cx="8065889" cy="658654"/>
          </a:xfrm>
          <a:prstGeom prst="rect">
            <a:avLst/>
          </a:prstGeom>
          <a:noFill/>
        </p:spPr>
        <p:txBody>
          <a:bodyPr wrap="none" lIns="0" tIns="0" rIns="0" bIns="0" rtlCol="0" anchor="t"/>
          <a:lstStyle/>
          <a:p>
            <a:pPr marL="0" indent="0" algn="l">
              <a:lnSpc>
                <a:spcPts val="5150"/>
              </a:lnSpc>
              <a:buNone/>
            </a:pPr>
            <a:r>
              <a:rPr lang="en-US" sz="4100" dirty="0">
                <a:solidFill>
                  <a:schemeClr val="tx1"/>
                </a:solidFill>
                <a:cs typeface="Prata" panose="00000500000000000000" pitchFamily="34" charset="-120"/>
              </a:rPr>
              <a:t>Phạm Vi và Kiến Trúc Hệ Thống</a:t>
            </a:r>
            <a:endParaRPr lang="en-US" sz="4100" dirty="0">
              <a:solidFill>
                <a:schemeClr val="tx1"/>
              </a:solidFill>
              <a:cs typeface="Prata" panose="00000500000000000000" pitchFamily="34" charset="-120"/>
            </a:endParaRPr>
          </a:p>
        </p:txBody>
      </p:sp>
      <p:sp>
        <p:nvSpPr>
          <p:cNvPr id="4" name="Shape 1"/>
          <p:cNvSpPr/>
          <p:nvPr/>
        </p:nvSpPr>
        <p:spPr>
          <a:xfrm>
            <a:off x="737711" y="4195763"/>
            <a:ext cx="474226" cy="474226"/>
          </a:xfrm>
          <a:prstGeom prst="roundRect">
            <a:avLst>
              <a:gd name="adj" fmla="val 6668"/>
            </a:avLst>
          </a:prstGeom>
          <a:solidFill>
            <a:schemeClr val="accent1"/>
          </a:solidFill>
        </p:spPr>
      </p:sp>
      <p:sp>
        <p:nvSpPr>
          <p:cNvPr id="5" name="Text 2"/>
          <p:cNvSpPr/>
          <p:nvPr>
            <p:custDataLst>
              <p:tags r:id="rId2"/>
            </p:custDataLst>
          </p:nvPr>
        </p:nvSpPr>
        <p:spPr>
          <a:xfrm>
            <a:off x="1422678" y="4268153"/>
            <a:ext cx="3524369" cy="658654"/>
          </a:xfrm>
          <a:prstGeom prst="rect">
            <a:avLst/>
          </a:prstGeom>
          <a:noFill/>
        </p:spPr>
        <p:txBody>
          <a:bodyPr wrap="square" lIns="0" tIns="0" rIns="0" bIns="0" rtlCol="0" anchor="t"/>
          <a:lstStyle/>
          <a:p>
            <a:pPr marL="0" indent="0" algn="l">
              <a:lnSpc>
                <a:spcPts val="2550"/>
              </a:lnSpc>
              <a:buNone/>
            </a:pPr>
            <a:r>
              <a:rPr lang="en-US" sz="2050" dirty="0">
                <a:solidFill>
                  <a:schemeClr val="tx1"/>
                </a:solidFill>
                <a:cs typeface="Prata" panose="00000500000000000000" pitchFamily="34" charset="-120"/>
              </a:rPr>
              <a:t>Kiến trúc tách biệt frontend-backend</a:t>
            </a:r>
            <a:endParaRPr lang="en-US" sz="2050" dirty="0">
              <a:solidFill>
                <a:schemeClr val="tx1"/>
              </a:solidFill>
              <a:cs typeface="Prata" panose="00000500000000000000" pitchFamily="34" charset="-120"/>
            </a:endParaRPr>
          </a:p>
        </p:txBody>
      </p:sp>
      <p:sp>
        <p:nvSpPr>
          <p:cNvPr id="6" name="Text 3"/>
          <p:cNvSpPr/>
          <p:nvPr>
            <p:custDataLst>
              <p:tags r:id="rId3"/>
            </p:custDataLst>
          </p:nvPr>
        </p:nvSpPr>
        <p:spPr>
          <a:xfrm>
            <a:off x="1422678" y="5053251"/>
            <a:ext cx="3524369" cy="1686520"/>
          </a:xfrm>
          <a:prstGeom prst="rect">
            <a:avLst/>
          </a:prstGeom>
          <a:noFill/>
        </p:spPr>
        <p:txBody>
          <a:bodyPr wrap="square" lIns="0" tIns="0" rIns="0" bIns="0" rtlCol="0" anchor="t"/>
          <a:lstStyle/>
          <a:p>
            <a:pPr marL="0" indent="0" algn="l">
              <a:lnSpc>
                <a:spcPts val="2650"/>
              </a:lnSpc>
              <a:buNone/>
            </a:pPr>
            <a:r>
              <a:rPr lang="en-US" sz="1650" dirty="0">
                <a:solidFill>
                  <a:schemeClr val="tx1"/>
                </a:solidFill>
                <a:cs typeface="Manrope" pitchFamily="34" charset="-120"/>
              </a:rPr>
              <a:t>Backend dùng Django + Django REST Framework xử lý nghiệp vụ và dữ liệu. Frontend dùng React + Vite + TailwindCSS hiển thị giao diện, tối ưu hiệu năng và responsive.</a:t>
            </a:r>
            <a:endParaRPr lang="en-US" sz="1650" dirty="0">
              <a:solidFill>
                <a:schemeClr val="tx1"/>
              </a:solidFill>
              <a:cs typeface="Manrope" pitchFamily="34" charset="-120"/>
            </a:endParaRPr>
          </a:p>
        </p:txBody>
      </p:sp>
      <p:sp>
        <p:nvSpPr>
          <p:cNvPr id="7" name="Shape 4"/>
          <p:cNvSpPr/>
          <p:nvPr/>
        </p:nvSpPr>
        <p:spPr>
          <a:xfrm>
            <a:off x="5210532" y="4195763"/>
            <a:ext cx="474226" cy="474226"/>
          </a:xfrm>
          <a:prstGeom prst="roundRect">
            <a:avLst>
              <a:gd name="adj" fmla="val 6668"/>
            </a:avLst>
          </a:prstGeom>
          <a:solidFill>
            <a:schemeClr val="accent1"/>
          </a:solidFill>
        </p:spPr>
      </p:sp>
      <p:sp>
        <p:nvSpPr>
          <p:cNvPr id="8" name="Text 5"/>
          <p:cNvSpPr/>
          <p:nvPr>
            <p:custDataLst>
              <p:tags r:id="rId4"/>
            </p:custDataLst>
          </p:nvPr>
        </p:nvSpPr>
        <p:spPr>
          <a:xfrm>
            <a:off x="5895499" y="4268153"/>
            <a:ext cx="2634972" cy="329327"/>
          </a:xfrm>
          <a:prstGeom prst="rect">
            <a:avLst/>
          </a:prstGeom>
          <a:noFill/>
        </p:spPr>
        <p:txBody>
          <a:bodyPr wrap="none" lIns="0" tIns="0" rIns="0" bIns="0" rtlCol="0" anchor="t"/>
          <a:lstStyle/>
          <a:p>
            <a:pPr marL="0" indent="0" algn="l">
              <a:lnSpc>
                <a:spcPts val="2550"/>
              </a:lnSpc>
              <a:buNone/>
            </a:pPr>
            <a:r>
              <a:rPr lang="en-US" sz="2050" dirty="0">
                <a:solidFill>
                  <a:schemeClr val="tx1"/>
                </a:solidFill>
                <a:cs typeface="Prata" panose="00000500000000000000" pitchFamily="34" charset="-120"/>
              </a:rPr>
              <a:t>Ưu điểm kiến trúc</a:t>
            </a:r>
            <a:endParaRPr lang="en-US" sz="2050" dirty="0">
              <a:solidFill>
                <a:schemeClr val="tx1"/>
              </a:solidFill>
              <a:cs typeface="Prata" panose="00000500000000000000" pitchFamily="34" charset="-120"/>
            </a:endParaRPr>
          </a:p>
        </p:txBody>
      </p:sp>
      <p:sp>
        <p:nvSpPr>
          <p:cNvPr id="9" name="Text 6"/>
          <p:cNvSpPr/>
          <p:nvPr>
            <p:custDataLst>
              <p:tags r:id="rId5"/>
            </p:custDataLst>
          </p:nvPr>
        </p:nvSpPr>
        <p:spPr>
          <a:xfrm>
            <a:off x="5895499" y="4723924"/>
            <a:ext cx="3524369" cy="674608"/>
          </a:xfrm>
          <a:prstGeom prst="rect">
            <a:avLst/>
          </a:prstGeom>
          <a:noFill/>
        </p:spPr>
        <p:txBody>
          <a:bodyPr wrap="square" lIns="0" tIns="0" rIns="0" bIns="0" rtlCol="0" anchor="t">
            <a:normAutofit/>
          </a:bodyPr>
          <a:lstStyle/>
          <a:p>
            <a:pPr marL="342900" indent="-342900" algn="l">
              <a:lnSpc>
                <a:spcPts val="2650"/>
              </a:lnSpc>
              <a:buSzPct val="100000"/>
              <a:buChar char="•"/>
            </a:pPr>
            <a:r>
              <a:rPr lang="en-US" sz="1650" dirty="0">
                <a:solidFill>
                  <a:schemeClr val="tx1"/>
                </a:solidFill>
                <a:cs typeface="Manrope" pitchFamily="34" charset="-120"/>
              </a:rPr>
              <a:t>Dễ bảo trì, mở rộng, phân công lập trình viên.</a:t>
            </a:r>
            <a:endParaRPr lang="en-US" sz="1650" dirty="0">
              <a:solidFill>
                <a:schemeClr val="tx1"/>
              </a:solidFill>
              <a:cs typeface="Manrope" pitchFamily="34" charset="-120"/>
            </a:endParaRPr>
          </a:p>
        </p:txBody>
      </p:sp>
      <p:sp>
        <p:nvSpPr>
          <p:cNvPr id="10" name="Text 7"/>
          <p:cNvSpPr/>
          <p:nvPr>
            <p:custDataLst>
              <p:tags r:id="rId6"/>
            </p:custDataLst>
          </p:nvPr>
        </p:nvSpPr>
        <p:spPr>
          <a:xfrm>
            <a:off x="5895499" y="5472232"/>
            <a:ext cx="3524369" cy="674608"/>
          </a:xfrm>
          <a:prstGeom prst="rect">
            <a:avLst/>
          </a:prstGeom>
          <a:noFill/>
        </p:spPr>
        <p:txBody>
          <a:bodyPr wrap="square" lIns="0" tIns="0" rIns="0" bIns="0" rtlCol="0" anchor="t"/>
          <a:lstStyle/>
          <a:p>
            <a:pPr marL="342900" indent="-342900" algn="l">
              <a:lnSpc>
                <a:spcPts val="2650"/>
              </a:lnSpc>
              <a:buSzPct val="100000"/>
              <a:buChar char="•"/>
            </a:pPr>
            <a:r>
              <a:rPr lang="en-US" sz="1650" dirty="0">
                <a:solidFill>
                  <a:schemeClr val="tx1"/>
                </a:solidFill>
                <a:cs typeface="Manrope" pitchFamily="34" charset="-120"/>
              </a:rPr>
              <a:t>REST API tái sử dụng cho mobile app hoặc hệ thống khác.</a:t>
            </a:r>
            <a:endParaRPr lang="en-US" sz="1650" dirty="0">
              <a:solidFill>
                <a:schemeClr val="tx1"/>
              </a:solidFill>
              <a:cs typeface="Manrope" pitchFamily="34" charset="-120"/>
            </a:endParaRPr>
          </a:p>
        </p:txBody>
      </p:sp>
      <p:sp>
        <p:nvSpPr>
          <p:cNvPr id="11" name="Text 8"/>
          <p:cNvSpPr/>
          <p:nvPr>
            <p:custDataLst>
              <p:tags r:id="rId7"/>
            </p:custDataLst>
          </p:nvPr>
        </p:nvSpPr>
        <p:spPr>
          <a:xfrm>
            <a:off x="5895499" y="6220539"/>
            <a:ext cx="3524369" cy="674608"/>
          </a:xfrm>
          <a:prstGeom prst="rect">
            <a:avLst/>
          </a:prstGeom>
          <a:noFill/>
        </p:spPr>
        <p:txBody>
          <a:bodyPr wrap="square" lIns="0" tIns="0" rIns="0" bIns="0" rtlCol="0" anchor="t">
            <a:normAutofit/>
          </a:bodyPr>
          <a:lstStyle/>
          <a:p>
            <a:pPr marL="342900" indent="-342900" algn="l">
              <a:lnSpc>
                <a:spcPts val="2650"/>
              </a:lnSpc>
              <a:buSzPct val="100000"/>
              <a:buChar char="•"/>
            </a:pPr>
            <a:r>
              <a:rPr lang="en-US" sz="1650" dirty="0">
                <a:solidFill>
                  <a:schemeClr val="tx1"/>
                </a:solidFill>
                <a:cs typeface="Manrope" pitchFamily="34" charset="-120"/>
              </a:rPr>
              <a:t>React + Vite cho tốc độ load nhanh, trải nghiệm mượt.</a:t>
            </a:r>
            <a:endParaRPr lang="en-US" sz="1650" dirty="0">
              <a:solidFill>
                <a:schemeClr val="tx1"/>
              </a:solidFill>
              <a:cs typeface="Manrope" pitchFamily="34" charset="-120"/>
            </a:endParaRPr>
          </a:p>
        </p:txBody>
      </p:sp>
      <p:sp>
        <p:nvSpPr>
          <p:cNvPr id="12" name="Text 9"/>
          <p:cNvSpPr/>
          <p:nvPr>
            <p:custDataLst>
              <p:tags r:id="rId8"/>
            </p:custDataLst>
          </p:nvPr>
        </p:nvSpPr>
        <p:spPr>
          <a:xfrm>
            <a:off x="5895499" y="6968847"/>
            <a:ext cx="3524369" cy="674608"/>
          </a:xfrm>
          <a:prstGeom prst="rect">
            <a:avLst/>
          </a:prstGeom>
          <a:noFill/>
        </p:spPr>
        <p:txBody>
          <a:bodyPr wrap="square" lIns="0" tIns="0" rIns="0" bIns="0" rtlCol="0" anchor="t">
            <a:normAutofit/>
          </a:bodyPr>
          <a:lstStyle/>
          <a:p>
            <a:pPr marL="342900" indent="-342900" algn="l">
              <a:lnSpc>
                <a:spcPts val="2650"/>
              </a:lnSpc>
              <a:buSzPct val="100000"/>
              <a:buChar char="•"/>
            </a:pPr>
            <a:r>
              <a:rPr lang="en-US" sz="1650" dirty="0">
                <a:solidFill>
                  <a:schemeClr val="tx1"/>
                </a:solidFill>
                <a:cs typeface="Manrope" pitchFamily="34" charset="-120"/>
              </a:rPr>
              <a:t>TailwindCSS giúp xây dựng UI nhanh, dễ kiểm soát.</a:t>
            </a:r>
            <a:endParaRPr lang="en-US" sz="1650" dirty="0">
              <a:solidFill>
                <a:schemeClr val="tx1"/>
              </a:solidFill>
              <a:cs typeface="Manrope" pitchFamily="34" charset="-120"/>
            </a:endParaRPr>
          </a:p>
        </p:txBody>
      </p:sp>
      <p:sp>
        <p:nvSpPr>
          <p:cNvPr id="13" name="Shape 10"/>
          <p:cNvSpPr/>
          <p:nvPr/>
        </p:nvSpPr>
        <p:spPr>
          <a:xfrm>
            <a:off x="9683353" y="4195763"/>
            <a:ext cx="474226" cy="474226"/>
          </a:xfrm>
          <a:prstGeom prst="roundRect">
            <a:avLst>
              <a:gd name="adj" fmla="val 6668"/>
            </a:avLst>
          </a:prstGeom>
          <a:solidFill>
            <a:schemeClr val="accent1"/>
          </a:solidFill>
        </p:spPr>
      </p:sp>
      <p:sp>
        <p:nvSpPr>
          <p:cNvPr id="14" name="Text 11"/>
          <p:cNvSpPr/>
          <p:nvPr>
            <p:custDataLst>
              <p:tags r:id="rId9"/>
            </p:custDataLst>
          </p:nvPr>
        </p:nvSpPr>
        <p:spPr>
          <a:xfrm>
            <a:off x="10368320" y="4268153"/>
            <a:ext cx="2634972" cy="329327"/>
          </a:xfrm>
          <a:prstGeom prst="rect">
            <a:avLst/>
          </a:prstGeom>
          <a:noFill/>
        </p:spPr>
        <p:txBody>
          <a:bodyPr wrap="none" lIns="0" tIns="0" rIns="0" bIns="0" rtlCol="0" anchor="t"/>
          <a:lstStyle/>
          <a:p>
            <a:pPr marL="0" indent="0" algn="l">
              <a:lnSpc>
                <a:spcPts val="2550"/>
              </a:lnSpc>
              <a:buNone/>
            </a:pPr>
            <a:r>
              <a:rPr lang="en-US" sz="2050" dirty="0">
                <a:solidFill>
                  <a:schemeClr val="tx1"/>
                </a:solidFill>
                <a:cs typeface="Prata" panose="00000500000000000000" pitchFamily="34" charset="-120"/>
              </a:rPr>
              <a:t>Công nghệ sử dụng</a:t>
            </a:r>
            <a:endParaRPr lang="en-US" sz="2050" dirty="0">
              <a:solidFill>
                <a:schemeClr val="tx1"/>
              </a:solidFill>
              <a:cs typeface="Prata" panose="00000500000000000000" pitchFamily="34" charset="-120"/>
            </a:endParaRPr>
          </a:p>
        </p:txBody>
      </p:sp>
      <p:sp>
        <p:nvSpPr>
          <p:cNvPr id="15" name="Text 12"/>
          <p:cNvSpPr/>
          <p:nvPr>
            <p:custDataLst>
              <p:tags r:id="rId10"/>
            </p:custDataLst>
          </p:nvPr>
        </p:nvSpPr>
        <p:spPr>
          <a:xfrm>
            <a:off x="10368320" y="4723924"/>
            <a:ext cx="3524369" cy="674608"/>
          </a:xfrm>
          <a:prstGeom prst="rect">
            <a:avLst/>
          </a:prstGeom>
          <a:noFill/>
        </p:spPr>
        <p:txBody>
          <a:bodyPr wrap="square" lIns="0" tIns="0" rIns="0" bIns="0" rtlCol="0" anchor="t">
            <a:normAutofit/>
          </a:bodyPr>
          <a:lstStyle/>
          <a:p>
            <a:pPr marL="342900" indent="-342900" algn="l">
              <a:lnSpc>
                <a:spcPts val="2650"/>
              </a:lnSpc>
              <a:buSzPct val="100000"/>
              <a:buChar char="•"/>
            </a:pPr>
            <a:r>
              <a:rPr lang="en-US" sz="1650" dirty="0">
                <a:solidFill>
                  <a:schemeClr val="tx1"/>
                </a:solidFill>
                <a:cs typeface="Manrope" pitchFamily="34" charset="-120"/>
              </a:rPr>
              <a:t>Python (Django), JavaScript ES6+ (React)</a:t>
            </a:r>
            <a:endParaRPr lang="en-US" sz="1650" dirty="0">
              <a:solidFill>
                <a:schemeClr val="tx1"/>
              </a:solidFill>
              <a:cs typeface="Manrope" pitchFamily="34" charset="-120"/>
            </a:endParaRPr>
          </a:p>
        </p:txBody>
      </p:sp>
      <p:sp>
        <p:nvSpPr>
          <p:cNvPr id="16" name="Text 13"/>
          <p:cNvSpPr/>
          <p:nvPr>
            <p:custDataLst>
              <p:tags r:id="rId11"/>
            </p:custDataLst>
          </p:nvPr>
        </p:nvSpPr>
        <p:spPr>
          <a:xfrm>
            <a:off x="10368320" y="5472232"/>
            <a:ext cx="3524369" cy="337304"/>
          </a:xfrm>
          <a:prstGeom prst="rect">
            <a:avLst/>
          </a:prstGeom>
          <a:noFill/>
        </p:spPr>
        <p:txBody>
          <a:bodyPr wrap="none" lIns="0" tIns="0" rIns="0" bIns="0" rtlCol="0" anchor="t"/>
          <a:lstStyle/>
          <a:p>
            <a:pPr marL="342900" indent="-342900" algn="l">
              <a:lnSpc>
                <a:spcPts val="2650"/>
              </a:lnSpc>
              <a:buSzPct val="100000"/>
              <a:buChar char="•"/>
            </a:pPr>
            <a:r>
              <a:rPr lang="en-US" sz="1650" dirty="0">
                <a:solidFill>
                  <a:schemeClr val="tx1"/>
                </a:solidFill>
                <a:cs typeface="Manrope" pitchFamily="34" charset="-120"/>
              </a:rPr>
              <a:t>MySQL làm cơ sở dữ liệu</a:t>
            </a:r>
            <a:endParaRPr lang="en-US" sz="1650" dirty="0">
              <a:solidFill>
                <a:schemeClr val="tx1"/>
              </a:solidFill>
              <a:cs typeface="Manrope" pitchFamily="34" charset="-120"/>
            </a:endParaRPr>
          </a:p>
        </p:txBody>
      </p:sp>
      <p:sp>
        <p:nvSpPr>
          <p:cNvPr id="17" name="Text 14"/>
          <p:cNvSpPr/>
          <p:nvPr>
            <p:custDataLst>
              <p:tags r:id="rId12"/>
            </p:custDataLst>
          </p:nvPr>
        </p:nvSpPr>
        <p:spPr>
          <a:xfrm>
            <a:off x="10368320" y="5883235"/>
            <a:ext cx="3524369" cy="674608"/>
          </a:xfrm>
          <a:prstGeom prst="rect">
            <a:avLst/>
          </a:prstGeom>
          <a:noFill/>
        </p:spPr>
        <p:txBody>
          <a:bodyPr wrap="square" lIns="0" tIns="0" rIns="0" bIns="0" rtlCol="0" anchor="t">
            <a:normAutofit/>
          </a:bodyPr>
          <a:lstStyle/>
          <a:p>
            <a:pPr marL="342900" indent="-342900" algn="l">
              <a:lnSpc>
                <a:spcPts val="2650"/>
              </a:lnSpc>
              <a:buSzPct val="100000"/>
              <a:buChar char="•"/>
            </a:pPr>
            <a:r>
              <a:rPr lang="en-US" sz="1650" dirty="0">
                <a:solidFill>
                  <a:schemeClr val="tx1"/>
                </a:solidFill>
                <a:cs typeface="Manrope" pitchFamily="34" charset="-120"/>
              </a:rPr>
              <a:t>Giao tiếp frontend-backend qua RESTful API (JSON)</a:t>
            </a:r>
            <a:endParaRPr lang="en-US" sz="1650" dirty="0">
              <a:solidFill>
                <a:schemeClr val="tx1"/>
              </a:solidFill>
              <a:cs typeface="Manrope" pitchFamily="34" charset="-120"/>
            </a:endParaRPr>
          </a:p>
        </p:txBody>
      </p:sp>
    </p:spTree>
    <p:custDataLst>
      <p:tags r:id="rId1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custDataLst>
              <p:tags r:id="rId1"/>
            </p:custDataLst>
          </p:nvPr>
        </p:nvSpPr>
        <p:spPr>
          <a:xfrm>
            <a:off x="793790" y="2075021"/>
            <a:ext cx="9336405" cy="708779"/>
          </a:xfrm>
          <a:prstGeom prst="rect">
            <a:avLst/>
          </a:prstGeom>
          <a:noFill/>
        </p:spPr>
        <p:txBody>
          <a:bodyPr wrap="none" lIns="0" tIns="0" rIns="0" bIns="0" rtlCol="0" anchor="t"/>
          <a:lstStyle/>
          <a:p>
            <a:pPr marL="0" indent="0" algn="l">
              <a:lnSpc>
                <a:spcPts val="5550"/>
              </a:lnSpc>
              <a:buNone/>
            </a:pPr>
            <a:r>
              <a:rPr lang="en-US" sz="4450" dirty="0">
                <a:solidFill>
                  <a:schemeClr val="tx1"/>
                </a:solidFill>
                <a:cs typeface="Prata" panose="00000500000000000000" pitchFamily="34" charset="-120"/>
              </a:rPr>
              <a:t>Hiện Trạng và Yêu Cầu Chức Năng</a:t>
            </a:r>
            <a:endParaRPr lang="en-US" sz="4450" dirty="0">
              <a:solidFill>
                <a:schemeClr val="tx1"/>
              </a:solidFill>
              <a:cs typeface="Prata" panose="00000500000000000000" pitchFamily="34" charset="-120"/>
            </a:endParaRPr>
          </a:p>
        </p:txBody>
      </p:sp>
      <p:sp>
        <p:nvSpPr>
          <p:cNvPr id="3" name="Text 1"/>
          <p:cNvSpPr/>
          <p:nvPr>
            <p:custDataLst>
              <p:tags r:id="rId2"/>
            </p:custDataLst>
          </p:nvPr>
        </p:nvSpPr>
        <p:spPr>
          <a:xfrm>
            <a:off x="793790" y="3350776"/>
            <a:ext cx="2835235" cy="354330"/>
          </a:xfrm>
          <a:prstGeom prst="rect">
            <a:avLst/>
          </a:prstGeom>
          <a:noFill/>
        </p:spPr>
        <p:txBody>
          <a:bodyPr wrap="none" lIns="0" tIns="0" rIns="0" bIns="0" rtlCol="0" anchor="t"/>
          <a:lstStyle/>
          <a:p>
            <a:pPr marL="0" indent="0" algn="l">
              <a:lnSpc>
                <a:spcPts val="2750"/>
              </a:lnSpc>
              <a:buNone/>
            </a:pPr>
            <a:r>
              <a:rPr lang="en-US" sz="2200" dirty="0">
                <a:solidFill>
                  <a:schemeClr val="tx1"/>
                </a:solidFill>
                <a:cs typeface="Prata" panose="00000500000000000000" pitchFamily="34" charset="-120"/>
              </a:rPr>
              <a:t>Hiện trạng đề tài</a:t>
            </a:r>
            <a:endParaRPr lang="en-US" sz="2200" dirty="0">
              <a:solidFill>
                <a:schemeClr val="tx1"/>
              </a:solidFill>
              <a:cs typeface="Prata" panose="00000500000000000000" pitchFamily="34" charset="-120"/>
            </a:endParaRPr>
          </a:p>
        </p:txBody>
      </p:sp>
      <p:sp>
        <p:nvSpPr>
          <p:cNvPr id="4" name="Text 2"/>
          <p:cNvSpPr/>
          <p:nvPr>
            <p:custDataLst>
              <p:tags r:id="rId3"/>
            </p:custDataLst>
          </p:nvPr>
        </p:nvSpPr>
        <p:spPr>
          <a:xfrm>
            <a:off x="793790" y="3931920"/>
            <a:ext cx="6244709" cy="1088708"/>
          </a:xfrm>
          <a:prstGeom prst="rect">
            <a:avLst/>
          </a:prstGeom>
          <a:noFill/>
        </p:spPr>
        <p:txBody>
          <a:bodyPr wrap="square" lIns="0" tIns="0" rIns="0" bIns="0" rtlCol="0" anchor="t">
            <a:normAutofit/>
          </a:bodyPr>
          <a:lstStyle/>
          <a:p>
            <a:pPr marL="0" indent="0" algn="l">
              <a:lnSpc>
                <a:spcPts val="2850"/>
              </a:lnSpc>
              <a:buNone/>
            </a:pPr>
            <a:r>
              <a:rPr lang="en-US" sz="1750" dirty="0">
                <a:solidFill>
                  <a:schemeClr val="tx1"/>
                </a:solidFill>
                <a:cs typeface="Manrope" pitchFamily="34" charset="-120"/>
              </a:rPr>
              <a:t>Đặt bàn thủ công gây nhầm lẫn, trùng lặp. Khách hàng muốn đặt bàn, gọi món, đánh giá dễ dàng qua điện thoại hoặc máy tính.</a:t>
            </a:r>
            <a:endParaRPr lang="en-US" sz="1750" dirty="0">
              <a:solidFill>
                <a:schemeClr val="tx1"/>
              </a:solidFill>
              <a:cs typeface="Manrope" pitchFamily="34" charset="-120"/>
            </a:endParaRPr>
          </a:p>
        </p:txBody>
      </p:sp>
      <p:sp>
        <p:nvSpPr>
          <p:cNvPr id="5" name="Text 3"/>
          <p:cNvSpPr/>
          <p:nvPr>
            <p:custDataLst>
              <p:tags r:id="rId4"/>
            </p:custDataLst>
          </p:nvPr>
        </p:nvSpPr>
        <p:spPr>
          <a:xfrm>
            <a:off x="793790" y="5224701"/>
            <a:ext cx="6244709" cy="725805"/>
          </a:xfrm>
          <a:prstGeom prst="rect">
            <a:avLst/>
          </a:prstGeom>
          <a:noFill/>
        </p:spPr>
        <p:txBody>
          <a:bodyPr wrap="square" lIns="0" tIns="0" rIns="0" bIns="0" rtlCol="0" anchor="t">
            <a:normAutofit/>
          </a:bodyPr>
          <a:lstStyle/>
          <a:p>
            <a:pPr marL="0" indent="0" algn="l">
              <a:lnSpc>
                <a:spcPts val="2850"/>
              </a:lnSpc>
              <a:buNone/>
            </a:pPr>
            <a:r>
              <a:rPr lang="en-US" sz="1750" dirty="0">
                <a:solidFill>
                  <a:schemeClr val="tx1"/>
                </a:solidFill>
                <a:cs typeface="Manrope" pitchFamily="34" charset="-120"/>
              </a:rPr>
              <a:t>Website cung cấp đăng ký, đặt bàn, gọi món, đánh giá, quản lý đơn đặt, hóa đơn, thực đơn hiệu quả.</a:t>
            </a:r>
            <a:endParaRPr lang="en-US" sz="1750" dirty="0">
              <a:solidFill>
                <a:schemeClr val="tx1"/>
              </a:solidFill>
              <a:cs typeface="Manrope" pitchFamily="34" charset="-120"/>
            </a:endParaRPr>
          </a:p>
        </p:txBody>
      </p:sp>
      <p:sp>
        <p:nvSpPr>
          <p:cNvPr id="6" name="Text 4"/>
          <p:cNvSpPr/>
          <p:nvPr>
            <p:custDataLst>
              <p:tags r:id="rId5"/>
            </p:custDataLst>
          </p:nvPr>
        </p:nvSpPr>
        <p:spPr>
          <a:xfrm>
            <a:off x="7599521" y="3350776"/>
            <a:ext cx="3369350" cy="354330"/>
          </a:xfrm>
          <a:prstGeom prst="rect">
            <a:avLst/>
          </a:prstGeom>
          <a:noFill/>
        </p:spPr>
        <p:txBody>
          <a:bodyPr wrap="none" lIns="0" tIns="0" rIns="0" bIns="0" rtlCol="0" anchor="t"/>
          <a:lstStyle/>
          <a:p>
            <a:pPr marL="0" indent="0" algn="l">
              <a:lnSpc>
                <a:spcPts val="2750"/>
              </a:lnSpc>
              <a:buNone/>
            </a:pPr>
            <a:r>
              <a:rPr lang="en-US" sz="2200" dirty="0">
                <a:solidFill>
                  <a:schemeClr val="tx1"/>
                </a:solidFill>
                <a:cs typeface="Prata" panose="00000500000000000000" pitchFamily="34" charset="-120"/>
              </a:rPr>
              <a:t>Yêu cầu chức năng chính</a:t>
            </a:r>
            <a:endParaRPr lang="en-US" sz="2200" dirty="0">
              <a:solidFill>
                <a:schemeClr val="tx1"/>
              </a:solidFill>
              <a:cs typeface="Prata" panose="00000500000000000000" pitchFamily="34" charset="-120"/>
            </a:endParaRPr>
          </a:p>
        </p:txBody>
      </p:sp>
      <p:sp>
        <p:nvSpPr>
          <p:cNvPr id="7" name="Text 5"/>
          <p:cNvSpPr/>
          <p:nvPr>
            <p:custDataLst>
              <p:tags r:id="rId6"/>
            </p:custDataLst>
          </p:nvPr>
        </p:nvSpPr>
        <p:spPr>
          <a:xfrm>
            <a:off x="7599521" y="3931920"/>
            <a:ext cx="6244709" cy="725805"/>
          </a:xfrm>
          <a:prstGeom prst="rect">
            <a:avLst/>
          </a:prstGeom>
          <a:noFill/>
        </p:spPr>
        <p:txBody>
          <a:bodyPr wrap="square" lIns="0" tIns="0" rIns="0" bIns="0" rtlCol="0" anchor="t">
            <a:normAutofit/>
          </a:bodyPr>
          <a:lstStyle/>
          <a:p>
            <a:pPr marL="342900" indent="-342900" algn="l">
              <a:lnSpc>
                <a:spcPts val="2850"/>
              </a:lnSpc>
              <a:buSzPct val="100000"/>
              <a:buChar char="•"/>
            </a:pPr>
            <a:r>
              <a:rPr lang="en-US" sz="1750" dirty="0">
                <a:solidFill>
                  <a:schemeClr val="tx1"/>
                </a:solidFill>
                <a:cs typeface="Manrope" pitchFamily="34" charset="-120"/>
              </a:rPr>
              <a:t>Quản lý nhân viên, khách hàng, bàn ăn, thực đơn, đánh giá, đơn đặt, hóa đơn.</a:t>
            </a:r>
            <a:endParaRPr lang="en-US" sz="1750" dirty="0">
              <a:solidFill>
                <a:schemeClr val="tx1"/>
              </a:solidFill>
              <a:cs typeface="Manrope" pitchFamily="34" charset="-120"/>
            </a:endParaRPr>
          </a:p>
        </p:txBody>
      </p:sp>
      <p:sp>
        <p:nvSpPr>
          <p:cNvPr id="8" name="Text 6"/>
          <p:cNvSpPr/>
          <p:nvPr>
            <p:custDataLst>
              <p:tags r:id="rId7"/>
            </p:custDataLst>
          </p:nvPr>
        </p:nvSpPr>
        <p:spPr>
          <a:xfrm>
            <a:off x="7599521" y="4737021"/>
            <a:ext cx="6244709" cy="725805"/>
          </a:xfrm>
          <a:prstGeom prst="rect">
            <a:avLst/>
          </a:prstGeom>
          <a:noFill/>
        </p:spPr>
        <p:txBody>
          <a:bodyPr wrap="square" lIns="0" tIns="0" rIns="0" bIns="0" rtlCol="0" anchor="t">
            <a:normAutofit/>
          </a:bodyPr>
          <a:lstStyle/>
          <a:p>
            <a:pPr marL="342900" indent="-342900" algn="l">
              <a:lnSpc>
                <a:spcPts val="2850"/>
              </a:lnSpc>
              <a:buSzPct val="100000"/>
              <a:buChar char="•"/>
            </a:pPr>
            <a:r>
              <a:rPr lang="en-US" sz="1750" dirty="0">
                <a:solidFill>
                  <a:schemeClr val="tx1"/>
                </a:solidFill>
                <a:cs typeface="Manrope" pitchFamily="34" charset="-120"/>
              </a:rPr>
              <a:t>Đăng nhập, đăng ký, đăng xuất, đặt bàn, gọi thêm món, đánh giá, tìm kiếm.</a:t>
            </a:r>
            <a:endParaRPr lang="en-US" sz="1750" dirty="0">
              <a:solidFill>
                <a:schemeClr val="tx1"/>
              </a:solidFill>
              <a:cs typeface="Manrope" pitchFamily="34" charset="-120"/>
            </a:endParaRPr>
          </a:p>
        </p:txBody>
      </p:sp>
      <p:sp>
        <p:nvSpPr>
          <p:cNvPr id="9" name="Text 7"/>
          <p:cNvSpPr/>
          <p:nvPr>
            <p:custDataLst>
              <p:tags r:id="rId8"/>
            </p:custDataLst>
          </p:nvPr>
        </p:nvSpPr>
        <p:spPr>
          <a:xfrm>
            <a:off x="7599521" y="5542121"/>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chemeClr val="tx1"/>
                </a:solidFill>
                <a:cs typeface="Manrope" pitchFamily="34" charset="-120"/>
              </a:rPr>
              <a:t>Lưu trữ và tra cứu dữ liệu đầy đủ, chính xác.</a:t>
            </a:r>
            <a:endParaRPr lang="en-US" sz="1750" dirty="0">
              <a:solidFill>
                <a:schemeClr val="tx1"/>
              </a:solidFill>
              <a:cs typeface="Manrope" pitchFamily="34" charset="-120"/>
            </a:endParaRPr>
          </a:p>
        </p:txBody>
      </p:sp>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custDataLst>
              <p:tags r:id="rId1"/>
            </p:custDataLst>
          </p:nvPr>
        </p:nvSpPr>
        <p:spPr>
          <a:xfrm>
            <a:off x="793790" y="1166336"/>
            <a:ext cx="6437471" cy="708779"/>
          </a:xfrm>
          <a:prstGeom prst="rect">
            <a:avLst/>
          </a:prstGeom>
          <a:noFill/>
        </p:spPr>
        <p:txBody>
          <a:bodyPr wrap="none" lIns="0" tIns="0" rIns="0" bIns="0" rtlCol="0" anchor="t"/>
          <a:lstStyle/>
          <a:p>
            <a:pPr marL="0" indent="0" algn="l">
              <a:lnSpc>
                <a:spcPts val="5550"/>
              </a:lnSpc>
              <a:buNone/>
            </a:pPr>
            <a:r>
              <a:rPr lang="en-US" sz="4450" dirty="0">
                <a:solidFill>
                  <a:schemeClr val="tx1"/>
                </a:solidFill>
                <a:cs typeface="Prata" panose="00000500000000000000" pitchFamily="34" charset="-120"/>
              </a:rPr>
              <a:t>Yêu Cầu Phi Chức Năng</a:t>
            </a:r>
            <a:endParaRPr lang="en-US" sz="4450" dirty="0">
              <a:solidFill>
                <a:schemeClr val="tx1"/>
              </a:solidFill>
              <a:cs typeface="Prata" panose="00000500000000000000" pitchFamily="34" charset="-120"/>
            </a:endParaRPr>
          </a:p>
        </p:txBody>
      </p:sp>
      <p:sp>
        <p:nvSpPr>
          <p:cNvPr id="3" name="Shape 1"/>
          <p:cNvSpPr/>
          <p:nvPr/>
        </p:nvSpPr>
        <p:spPr>
          <a:xfrm>
            <a:off x="793790" y="2328743"/>
            <a:ext cx="6408063" cy="2032754"/>
          </a:xfrm>
          <a:prstGeom prst="roundRect">
            <a:avLst>
              <a:gd name="adj" fmla="val 1674"/>
            </a:avLst>
          </a:prstGeom>
          <a:solidFill>
            <a:schemeClr val="accent1"/>
          </a:solidFill>
        </p:spPr>
      </p:sp>
      <p:sp>
        <p:nvSpPr>
          <p:cNvPr id="4" name="Text 2"/>
          <p:cNvSpPr/>
          <p:nvPr>
            <p:custDataLst>
              <p:tags r:id="rId2"/>
            </p:custDataLst>
          </p:nvPr>
        </p:nvSpPr>
        <p:spPr>
          <a:xfrm>
            <a:off x="1020604" y="2555558"/>
            <a:ext cx="2835235" cy="354330"/>
          </a:xfrm>
          <a:prstGeom prst="rect">
            <a:avLst/>
          </a:prstGeom>
          <a:noFill/>
        </p:spPr>
        <p:txBody>
          <a:bodyPr wrap="none" lIns="0" tIns="0" rIns="0" bIns="0" rtlCol="0" anchor="t"/>
          <a:lstStyle/>
          <a:p>
            <a:pPr marL="0" indent="0" algn="l">
              <a:lnSpc>
                <a:spcPts val="2750"/>
              </a:lnSpc>
              <a:buNone/>
            </a:pPr>
            <a:r>
              <a:rPr lang="en-US" sz="2200" dirty="0">
                <a:solidFill>
                  <a:schemeClr val="lt1"/>
                </a:solidFill>
                <a:cs typeface="Prata" panose="00000500000000000000" pitchFamily="34" charset="-120"/>
              </a:rPr>
              <a:t>Tính tiến hóa</a:t>
            </a:r>
            <a:endParaRPr lang="en-US" sz="2200" dirty="0">
              <a:solidFill>
                <a:schemeClr val="lt1"/>
              </a:solidFill>
              <a:cs typeface="Prata" panose="00000500000000000000" pitchFamily="34" charset="-120"/>
            </a:endParaRPr>
          </a:p>
        </p:txBody>
      </p:sp>
      <p:sp>
        <p:nvSpPr>
          <p:cNvPr id="5" name="Text 3"/>
          <p:cNvSpPr/>
          <p:nvPr>
            <p:custDataLst>
              <p:tags r:id="rId3"/>
            </p:custDataLst>
          </p:nvPr>
        </p:nvSpPr>
        <p:spPr>
          <a:xfrm>
            <a:off x="1020604" y="3045976"/>
            <a:ext cx="5954435" cy="725805"/>
          </a:xfrm>
          <a:prstGeom prst="rect">
            <a:avLst/>
          </a:prstGeom>
          <a:noFill/>
        </p:spPr>
        <p:txBody>
          <a:bodyPr wrap="square" lIns="0" tIns="0" rIns="0" bIns="0" rtlCol="0" anchor="t"/>
          <a:lstStyle/>
          <a:p>
            <a:pPr marL="0" indent="0" algn="l">
              <a:lnSpc>
                <a:spcPts val="2850"/>
              </a:lnSpc>
              <a:buNone/>
            </a:pPr>
            <a:r>
              <a:rPr lang="en-US" sz="1750" dirty="0">
                <a:solidFill>
                  <a:schemeClr val="lt1"/>
                </a:solidFill>
                <a:cs typeface="Manrope" pitchFamily="34" charset="-120"/>
              </a:rPr>
              <a:t>Kiến trúc tách frontend-backend, dễ mở rộng chức năng như thanh toán trực tuyến, gợi ý món ăn, mobile app.</a:t>
            </a:r>
            <a:endParaRPr lang="en-US" sz="1750" dirty="0">
              <a:solidFill>
                <a:schemeClr val="lt1"/>
              </a:solidFill>
              <a:cs typeface="Manrope" pitchFamily="34" charset="-120"/>
            </a:endParaRPr>
          </a:p>
        </p:txBody>
      </p:sp>
      <p:sp>
        <p:nvSpPr>
          <p:cNvPr id="6" name="Shape 4"/>
          <p:cNvSpPr/>
          <p:nvPr/>
        </p:nvSpPr>
        <p:spPr>
          <a:xfrm>
            <a:off x="7428667" y="2328743"/>
            <a:ext cx="6408063" cy="2032754"/>
          </a:xfrm>
          <a:prstGeom prst="roundRect">
            <a:avLst>
              <a:gd name="adj" fmla="val 1674"/>
            </a:avLst>
          </a:prstGeom>
          <a:solidFill>
            <a:schemeClr val="accent1"/>
          </a:solidFill>
        </p:spPr>
      </p:sp>
      <p:sp>
        <p:nvSpPr>
          <p:cNvPr id="7" name="Text 5"/>
          <p:cNvSpPr/>
          <p:nvPr>
            <p:custDataLst>
              <p:tags r:id="rId4"/>
            </p:custDataLst>
          </p:nvPr>
        </p:nvSpPr>
        <p:spPr>
          <a:xfrm>
            <a:off x="7655481" y="2555558"/>
            <a:ext cx="2835235" cy="354330"/>
          </a:xfrm>
          <a:prstGeom prst="rect">
            <a:avLst/>
          </a:prstGeom>
          <a:noFill/>
        </p:spPr>
        <p:txBody>
          <a:bodyPr wrap="none" lIns="0" tIns="0" rIns="0" bIns="0" rtlCol="0" anchor="t"/>
          <a:lstStyle/>
          <a:p>
            <a:pPr marL="0" indent="0" algn="l">
              <a:lnSpc>
                <a:spcPts val="2750"/>
              </a:lnSpc>
              <a:buNone/>
            </a:pPr>
            <a:r>
              <a:rPr lang="en-US" sz="2200" dirty="0">
                <a:solidFill>
                  <a:schemeClr val="lt1"/>
                </a:solidFill>
                <a:cs typeface="Prata" panose="00000500000000000000" pitchFamily="34" charset="-120"/>
              </a:rPr>
              <a:t>Tính tiện dụng</a:t>
            </a:r>
            <a:endParaRPr lang="en-US" sz="2200" dirty="0">
              <a:solidFill>
                <a:schemeClr val="lt1"/>
              </a:solidFill>
              <a:cs typeface="Prata" panose="00000500000000000000" pitchFamily="34" charset="-120"/>
            </a:endParaRPr>
          </a:p>
        </p:txBody>
      </p:sp>
      <p:sp>
        <p:nvSpPr>
          <p:cNvPr id="8" name="Text 6"/>
          <p:cNvSpPr/>
          <p:nvPr>
            <p:custDataLst>
              <p:tags r:id="rId5"/>
            </p:custDataLst>
          </p:nvPr>
        </p:nvSpPr>
        <p:spPr>
          <a:xfrm>
            <a:off x="7655481" y="3045976"/>
            <a:ext cx="5954435" cy="1088708"/>
          </a:xfrm>
          <a:prstGeom prst="rect">
            <a:avLst/>
          </a:prstGeom>
          <a:noFill/>
        </p:spPr>
        <p:txBody>
          <a:bodyPr wrap="square" lIns="0" tIns="0" rIns="0" bIns="0" rtlCol="0" anchor="t">
            <a:normAutofit/>
          </a:bodyPr>
          <a:lstStyle/>
          <a:p>
            <a:pPr marL="0" indent="0" algn="l">
              <a:lnSpc>
                <a:spcPts val="2850"/>
              </a:lnSpc>
              <a:buNone/>
            </a:pPr>
            <a:r>
              <a:rPr lang="en-US" sz="1750" dirty="0">
                <a:solidFill>
                  <a:schemeClr val="lt1"/>
                </a:solidFill>
                <a:cs typeface="Manrope" pitchFamily="34" charset="-120"/>
              </a:rPr>
              <a:t>Giao diện responsive, phân quyền rõ ràng, thao tác đơn giản, tối ưu cho người lớn tuổi và người ít tiếp xúc công nghệ.</a:t>
            </a:r>
            <a:endParaRPr lang="en-US" sz="1750" dirty="0">
              <a:solidFill>
                <a:schemeClr val="lt1"/>
              </a:solidFill>
              <a:cs typeface="Manrope" pitchFamily="34" charset="-120"/>
            </a:endParaRPr>
          </a:p>
        </p:txBody>
      </p:sp>
      <p:sp>
        <p:nvSpPr>
          <p:cNvPr id="9" name="Shape 7"/>
          <p:cNvSpPr/>
          <p:nvPr/>
        </p:nvSpPr>
        <p:spPr>
          <a:xfrm>
            <a:off x="793790" y="4588312"/>
            <a:ext cx="6408063" cy="2474952"/>
          </a:xfrm>
          <a:prstGeom prst="roundRect">
            <a:avLst>
              <a:gd name="adj" fmla="val 1375"/>
            </a:avLst>
          </a:prstGeom>
          <a:solidFill>
            <a:schemeClr val="accent1"/>
          </a:solidFill>
        </p:spPr>
      </p:sp>
      <p:sp>
        <p:nvSpPr>
          <p:cNvPr id="10" name="Text 8"/>
          <p:cNvSpPr/>
          <p:nvPr>
            <p:custDataLst>
              <p:tags r:id="rId6"/>
            </p:custDataLst>
          </p:nvPr>
        </p:nvSpPr>
        <p:spPr>
          <a:xfrm>
            <a:off x="1020604" y="4815126"/>
            <a:ext cx="2835235" cy="354330"/>
          </a:xfrm>
          <a:prstGeom prst="rect">
            <a:avLst/>
          </a:prstGeom>
          <a:noFill/>
        </p:spPr>
        <p:txBody>
          <a:bodyPr wrap="none" lIns="0" tIns="0" rIns="0" bIns="0" rtlCol="0" anchor="t"/>
          <a:lstStyle/>
          <a:p>
            <a:pPr marL="0" indent="0" algn="l">
              <a:lnSpc>
                <a:spcPts val="2750"/>
              </a:lnSpc>
              <a:buNone/>
            </a:pPr>
            <a:r>
              <a:rPr lang="en-US" sz="2200" dirty="0">
                <a:solidFill>
                  <a:schemeClr val="lt1"/>
                </a:solidFill>
                <a:cs typeface="Prata" panose="00000500000000000000" pitchFamily="34" charset="-120"/>
              </a:rPr>
              <a:t>Tính hiệu quả</a:t>
            </a:r>
            <a:endParaRPr lang="en-US" sz="2200" dirty="0">
              <a:solidFill>
                <a:schemeClr val="lt1"/>
              </a:solidFill>
              <a:cs typeface="Prata" panose="00000500000000000000" pitchFamily="34" charset="-120"/>
            </a:endParaRPr>
          </a:p>
        </p:txBody>
      </p:sp>
      <p:sp>
        <p:nvSpPr>
          <p:cNvPr id="11" name="Text 9"/>
          <p:cNvSpPr/>
          <p:nvPr>
            <p:custDataLst>
              <p:tags r:id="rId7"/>
            </p:custDataLst>
          </p:nvPr>
        </p:nvSpPr>
        <p:spPr>
          <a:xfrm>
            <a:off x="1020604" y="5305544"/>
            <a:ext cx="5954435" cy="1088708"/>
          </a:xfrm>
          <a:prstGeom prst="rect">
            <a:avLst/>
          </a:prstGeom>
          <a:noFill/>
        </p:spPr>
        <p:txBody>
          <a:bodyPr wrap="square" lIns="0" tIns="0" rIns="0" bIns="0" rtlCol="0" anchor="t">
            <a:normAutofit/>
          </a:bodyPr>
          <a:lstStyle/>
          <a:p>
            <a:pPr marL="0" indent="0" algn="l">
              <a:lnSpc>
                <a:spcPts val="2850"/>
              </a:lnSpc>
              <a:buNone/>
            </a:pPr>
            <a:r>
              <a:rPr lang="en-US" sz="1750" dirty="0">
                <a:solidFill>
                  <a:schemeClr val="lt1"/>
                </a:solidFill>
                <a:cs typeface="Manrope" pitchFamily="34" charset="-120"/>
              </a:rPr>
              <a:t>Phục vụ 100-200 người dùng đồng thời, phản hồi API dưới 300ms, lưu trữ ảnh tối ưu, hỗ trợ mở rộng theo chiều ngang.</a:t>
            </a:r>
            <a:endParaRPr lang="en-US" sz="1750" dirty="0">
              <a:solidFill>
                <a:schemeClr val="lt1"/>
              </a:solidFill>
              <a:cs typeface="Manrope" pitchFamily="34" charset="-120"/>
            </a:endParaRPr>
          </a:p>
        </p:txBody>
      </p:sp>
      <p:sp>
        <p:nvSpPr>
          <p:cNvPr id="12" name="Shape 10"/>
          <p:cNvSpPr/>
          <p:nvPr/>
        </p:nvSpPr>
        <p:spPr>
          <a:xfrm>
            <a:off x="7428667" y="4588312"/>
            <a:ext cx="6408063" cy="2474952"/>
          </a:xfrm>
          <a:prstGeom prst="roundRect">
            <a:avLst>
              <a:gd name="adj" fmla="val 1375"/>
            </a:avLst>
          </a:prstGeom>
          <a:solidFill>
            <a:schemeClr val="accent1"/>
          </a:solidFill>
        </p:spPr>
      </p:sp>
      <p:sp>
        <p:nvSpPr>
          <p:cNvPr id="13" name="Text 11"/>
          <p:cNvSpPr/>
          <p:nvPr>
            <p:custDataLst>
              <p:tags r:id="rId8"/>
            </p:custDataLst>
          </p:nvPr>
        </p:nvSpPr>
        <p:spPr>
          <a:xfrm>
            <a:off x="7655481" y="4815126"/>
            <a:ext cx="5594866" cy="354330"/>
          </a:xfrm>
          <a:prstGeom prst="rect">
            <a:avLst/>
          </a:prstGeom>
          <a:noFill/>
        </p:spPr>
        <p:txBody>
          <a:bodyPr wrap="none" lIns="0" tIns="0" rIns="0" bIns="0" rtlCol="0" anchor="t"/>
          <a:lstStyle/>
          <a:p>
            <a:pPr marL="0" indent="0" algn="l">
              <a:lnSpc>
                <a:spcPts val="2750"/>
              </a:lnSpc>
              <a:buNone/>
            </a:pPr>
            <a:r>
              <a:rPr lang="en-US" sz="2200" dirty="0">
                <a:solidFill>
                  <a:schemeClr val="lt1"/>
                </a:solidFill>
                <a:cs typeface="Prata" panose="00000500000000000000" pitchFamily="34" charset="-120"/>
              </a:rPr>
              <a:t>Tính tương thích, tái sử dụng và dễ bảo trì</a:t>
            </a:r>
            <a:endParaRPr lang="en-US" sz="2200" dirty="0">
              <a:solidFill>
                <a:schemeClr val="lt1"/>
              </a:solidFill>
              <a:cs typeface="Prata" panose="00000500000000000000" pitchFamily="34" charset="-120"/>
            </a:endParaRPr>
          </a:p>
        </p:txBody>
      </p:sp>
      <p:sp>
        <p:nvSpPr>
          <p:cNvPr id="14" name="Text 12"/>
          <p:cNvSpPr/>
          <p:nvPr>
            <p:custDataLst>
              <p:tags r:id="rId9"/>
            </p:custDataLst>
          </p:nvPr>
        </p:nvSpPr>
        <p:spPr>
          <a:xfrm>
            <a:off x="7655481" y="5305544"/>
            <a:ext cx="5954435" cy="725805"/>
          </a:xfrm>
          <a:prstGeom prst="rect">
            <a:avLst/>
          </a:prstGeom>
          <a:noFill/>
        </p:spPr>
        <p:txBody>
          <a:bodyPr wrap="square" lIns="0" tIns="0" rIns="0" bIns="0" rtlCol="0" anchor="t">
            <a:normAutofit/>
          </a:bodyPr>
          <a:lstStyle/>
          <a:p>
            <a:pPr marL="342900" indent="-342900" algn="l">
              <a:lnSpc>
                <a:spcPts val="2850"/>
              </a:lnSpc>
              <a:buSzPct val="100000"/>
              <a:buChar char="•"/>
            </a:pPr>
            <a:r>
              <a:rPr lang="en-US" sz="1750" dirty="0">
                <a:solidFill>
                  <a:schemeClr val="lt1"/>
                </a:solidFill>
                <a:cs typeface="Manrope" pitchFamily="34" charset="-120"/>
              </a:rPr>
              <a:t>Frontend hoạt động trên đa trình duyệt, backend chạy ổn định trên nhiều hệ điều hành.</a:t>
            </a:r>
            <a:endParaRPr lang="en-US" sz="1750" dirty="0">
              <a:solidFill>
                <a:schemeClr val="lt1"/>
              </a:solidFill>
              <a:cs typeface="Manrope" pitchFamily="34" charset="-120"/>
            </a:endParaRPr>
          </a:p>
        </p:txBody>
      </p:sp>
      <p:sp>
        <p:nvSpPr>
          <p:cNvPr id="15" name="Text 13"/>
          <p:cNvSpPr/>
          <p:nvPr>
            <p:custDataLst>
              <p:tags r:id="rId10"/>
            </p:custDataLst>
          </p:nvPr>
        </p:nvSpPr>
        <p:spPr>
          <a:xfrm>
            <a:off x="7655481" y="6110645"/>
            <a:ext cx="5954435" cy="725805"/>
          </a:xfrm>
          <a:prstGeom prst="rect">
            <a:avLst/>
          </a:prstGeom>
          <a:noFill/>
        </p:spPr>
        <p:txBody>
          <a:bodyPr wrap="square" lIns="0" tIns="0" rIns="0" bIns="0" rtlCol="0" anchor="t">
            <a:normAutofit/>
          </a:bodyPr>
          <a:lstStyle/>
          <a:p>
            <a:pPr marL="342900" indent="-342900" algn="l">
              <a:lnSpc>
                <a:spcPts val="2850"/>
              </a:lnSpc>
              <a:buSzPct val="100000"/>
              <a:buChar char="•"/>
            </a:pPr>
            <a:r>
              <a:rPr lang="en-US" sz="1750" dirty="0">
                <a:solidFill>
                  <a:schemeClr val="lt1"/>
                </a:solidFill>
                <a:cs typeface="Manrope" pitchFamily="34" charset="-120"/>
              </a:rPr>
              <a:t>Kiến trúc RESTful API, component hóa frontend, tổ chức code chuẩn, tài liệu API đầy đủ.</a:t>
            </a:r>
            <a:endParaRPr lang="en-US" sz="1750" dirty="0">
              <a:solidFill>
                <a:schemeClr val="lt1"/>
              </a:solidFill>
              <a:cs typeface="Manrope" pitchFamily="34" charset="-120"/>
            </a:endParaRPr>
          </a:p>
        </p:txBody>
      </p:sp>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
          <p:cNvSpPr/>
          <p:nvPr/>
        </p:nvSpPr>
        <p:spPr>
          <a:xfrm>
            <a:off x="6535341" y="2406848"/>
            <a:ext cx="30480" cy="5173504"/>
          </a:xfrm>
          <a:prstGeom prst="roundRect">
            <a:avLst>
              <a:gd name="adj" fmla="val 111628"/>
            </a:avLst>
          </a:prstGeom>
          <a:solidFill>
            <a:schemeClr val="accent1"/>
          </a:solidFill>
        </p:spPr>
      </p:sp>
      <p:sp>
        <p:nvSpPr>
          <p:cNvPr id="5" name="Shape 2"/>
          <p:cNvSpPr/>
          <p:nvPr/>
        </p:nvSpPr>
        <p:spPr>
          <a:xfrm>
            <a:off x="6760012" y="2646759"/>
            <a:ext cx="680442" cy="30480"/>
          </a:xfrm>
          <a:prstGeom prst="roundRect">
            <a:avLst>
              <a:gd name="adj" fmla="val 111628"/>
            </a:avLst>
          </a:prstGeom>
          <a:solidFill>
            <a:schemeClr val="accent1"/>
          </a:solidFill>
        </p:spPr>
      </p:sp>
      <p:sp>
        <p:nvSpPr>
          <p:cNvPr id="6" name="Shape 3"/>
          <p:cNvSpPr/>
          <p:nvPr/>
        </p:nvSpPr>
        <p:spPr>
          <a:xfrm>
            <a:off x="6280190" y="2406848"/>
            <a:ext cx="510302" cy="510302"/>
          </a:xfrm>
          <a:prstGeom prst="roundRect">
            <a:avLst>
              <a:gd name="adj" fmla="val 6667"/>
            </a:avLst>
          </a:prstGeom>
          <a:solidFill>
            <a:schemeClr val="accent2"/>
          </a:solidFill>
        </p:spPr>
      </p:sp>
      <p:sp>
        <p:nvSpPr>
          <p:cNvPr id="7" name="Text 4"/>
          <p:cNvSpPr/>
          <p:nvPr>
            <p:custDataLst>
              <p:tags r:id="rId1"/>
            </p:custDataLst>
          </p:nvPr>
        </p:nvSpPr>
        <p:spPr>
          <a:xfrm>
            <a:off x="6365260" y="2449354"/>
            <a:ext cx="340162" cy="425291"/>
          </a:xfrm>
          <a:prstGeom prst="rect">
            <a:avLst/>
          </a:prstGeom>
          <a:noFill/>
        </p:spPr>
        <p:txBody>
          <a:bodyPr wrap="none" lIns="0" tIns="0" rIns="0" bIns="0" rtlCol="0" anchor="t"/>
          <a:lstStyle/>
          <a:p>
            <a:pPr marL="0" indent="0" algn="ctr">
              <a:lnSpc>
                <a:spcPts val="2650"/>
              </a:lnSpc>
              <a:buNone/>
            </a:pPr>
            <a:r>
              <a:rPr lang="en-US" sz="2650" dirty="0">
                <a:solidFill>
                  <a:schemeClr val="dk1"/>
                </a:solidFill>
                <a:cs typeface="Prata" panose="00000500000000000000" pitchFamily="34" charset="-120"/>
              </a:rPr>
              <a:t>1</a:t>
            </a:r>
            <a:endParaRPr lang="en-US" sz="2650" dirty="0">
              <a:solidFill>
                <a:schemeClr val="dk1"/>
              </a:solidFill>
              <a:cs typeface="Prata" panose="00000500000000000000" pitchFamily="34" charset="-120"/>
            </a:endParaRPr>
          </a:p>
        </p:txBody>
      </p:sp>
      <p:sp>
        <p:nvSpPr>
          <p:cNvPr id="8" name="Text 5"/>
          <p:cNvSpPr/>
          <p:nvPr>
            <p:custDataLst>
              <p:tags r:id="rId2"/>
            </p:custDataLst>
          </p:nvPr>
        </p:nvSpPr>
        <p:spPr>
          <a:xfrm>
            <a:off x="7669411" y="2484715"/>
            <a:ext cx="2835235" cy="354330"/>
          </a:xfrm>
          <a:prstGeom prst="rect">
            <a:avLst/>
          </a:prstGeom>
          <a:noFill/>
        </p:spPr>
        <p:txBody>
          <a:bodyPr wrap="none" lIns="0" tIns="0" rIns="0" bIns="0" rtlCol="0" anchor="t"/>
          <a:lstStyle/>
          <a:p>
            <a:pPr marL="0" indent="0" algn="l">
              <a:lnSpc>
                <a:spcPts val="2750"/>
              </a:lnSpc>
              <a:buNone/>
            </a:pPr>
            <a:r>
              <a:rPr lang="en-US" sz="2200" dirty="0">
                <a:solidFill>
                  <a:schemeClr val="tx1"/>
                </a:solidFill>
                <a:cs typeface="Prata" panose="00000500000000000000" pitchFamily="34" charset="-120"/>
              </a:rPr>
              <a:t>Actor chính</a:t>
            </a:r>
            <a:endParaRPr lang="en-US" sz="2200" dirty="0">
              <a:solidFill>
                <a:schemeClr val="tx1"/>
              </a:solidFill>
              <a:cs typeface="Prata" panose="00000500000000000000" pitchFamily="34" charset="-120"/>
            </a:endParaRPr>
          </a:p>
        </p:txBody>
      </p:sp>
      <p:sp>
        <p:nvSpPr>
          <p:cNvPr id="9" name="Text 6"/>
          <p:cNvSpPr/>
          <p:nvPr>
            <p:custDataLst>
              <p:tags r:id="rId3"/>
            </p:custDataLst>
          </p:nvPr>
        </p:nvSpPr>
        <p:spPr>
          <a:xfrm>
            <a:off x="7669411" y="2975134"/>
            <a:ext cx="6167199" cy="725805"/>
          </a:xfrm>
          <a:prstGeom prst="rect">
            <a:avLst/>
          </a:prstGeom>
          <a:noFill/>
        </p:spPr>
        <p:txBody>
          <a:bodyPr wrap="square" lIns="0" tIns="0" rIns="0" bIns="0" rtlCol="0" anchor="t">
            <a:normAutofit/>
          </a:bodyPr>
          <a:lstStyle/>
          <a:p>
            <a:pPr marL="342900" indent="-342900" algn="l">
              <a:lnSpc>
                <a:spcPts val="2850"/>
              </a:lnSpc>
              <a:buSzPct val="100000"/>
              <a:buChar char="•"/>
            </a:pPr>
            <a:r>
              <a:rPr lang="en-US" sz="1750" dirty="0">
                <a:solidFill>
                  <a:schemeClr val="tx1"/>
                </a:solidFill>
                <a:cs typeface="Manrope" pitchFamily="34" charset="-120"/>
              </a:rPr>
              <a:t>Admin: Quản lý toàn bộ hệ thống, nhân viên, khách hàng, bàn ăn, thực đơn, đánh giá.</a:t>
            </a:r>
            <a:endParaRPr lang="en-US" sz="1750" dirty="0">
              <a:solidFill>
                <a:schemeClr val="tx1"/>
              </a:solidFill>
              <a:cs typeface="Manrope" pitchFamily="34" charset="-120"/>
            </a:endParaRPr>
          </a:p>
        </p:txBody>
      </p:sp>
      <p:sp>
        <p:nvSpPr>
          <p:cNvPr id="10" name="Text 7"/>
          <p:cNvSpPr/>
          <p:nvPr>
            <p:custDataLst>
              <p:tags r:id="rId4"/>
            </p:custDataLst>
          </p:nvPr>
        </p:nvSpPr>
        <p:spPr>
          <a:xfrm>
            <a:off x="7669411" y="3780234"/>
            <a:ext cx="6167199" cy="725805"/>
          </a:xfrm>
          <a:prstGeom prst="rect">
            <a:avLst/>
          </a:prstGeom>
          <a:noFill/>
        </p:spPr>
        <p:txBody>
          <a:bodyPr wrap="square" lIns="0" tIns="0" rIns="0" bIns="0" rtlCol="0" anchor="t">
            <a:normAutofit/>
          </a:bodyPr>
          <a:lstStyle/>
          <a:p>
            <a:pPr marL="342900" indent="-342900" algn="l">
              <a:lnSpc>
                <a:spcPts val="2850"/>
              </a:lnSpc>
              <a:buSzPct val="100000"/>
              <a:buChar char="•"/>
            </a:pPr>
            <a:r>
              <a:rPr lang="en-US" sz="1750" dirty="0">
                <a:solidFill>
                  <a:schemeClr val="tx1"/>
                </a:solidFill>
                <a:cs typeface="Manrope" pitchFamily="34" charset="-120"/>
              </a:rPr>
              <a:t>Nhân viên: Quản lý hóa đơn, bàn, đơn đặt bàn theo phân công.</a:t>
            </a:r>
            <a:endParaRPr lang="en-US" sz="1750" dirty="0">
              <a:solidFill>
                <a:schemeClr val="tx1"/>
              </a:solidFill>
              <a:cs typeface="Manrope" pitchFamily="34" charset="-120"/>
            </a:endParaRPr>
          </a:p>
        </p:txBody>
      </p:sp>
      <p:sp>
        <p:nvSpPr>
          <p:cNvPr id="11" name="Text 8"/>
          <p:cNvSpPr/>
          <p:nvPr>
            <p:custDataLst>
              <p:tags r:id="rId5"/>
            </p:custDataLst>
          </p:nvPr>
        </p:nvSpPr>
        <p:spPr>
          <a:xfrm>
            <a:off x="7669411" y="4585335"/>
            <a:ext cx="616719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chemeClr val="tx1"/>
                </a:solidFill>
                <a:cs typeface="Manrope" pitchFamily="34" charset="-120"/>
              </a:rPr>
              <a:t>Người dùng: Đặt bàn, gọi món, đánh giá.</a:t>
            </a:r>
            <a:endParaRPr lang="en-US" sz="1750" dirty="0">
              <a:solidFill>
                <a:schemeClr val="tx1"/>
              </a:solidFill>
              <a:cs typeface="Manrope" pitchFamily="34" charset="-120"/>
            </a:endParaRPr>
          </a:p>
        </p:txBody>
      </p:sp>
      <p:sp>
        <p:nvSpPr>
          <p:cNvPr id="12" name="Shape 9"/>
          <p:cNvSpPr/>
          <p:nvPr/>
        </p:nvSpPr>
        <p:spPr>
          <a:xfrm>
            <a:off x="6760012" y="5641777"/>
            <a:ext cx="680442" cy="30480"/>
          </a:xfrm>
          <a:prstGeom prst="roundRect">
            <a:avLst>
              <a:gd name="adj" fmla="val 111628"/>
            </a:avLst>
          </a:prstGeom>
          <a:solidFill>
            <a:schemeClr val="accent1"/>
          </a:solidFill>
        </p:spPr>
      </p:sp>
      <p:sp>
        <p:nvSpPr>
          <p:cNvPr id="13" name="Shape 10"/>
          <p:cNvSpPr/>
          <p:nvPr/>
        </p:nvSpPr>
        <p:spPr>
          <a:xfrm>
            <a:off x="6280190" y="5401866"/>
            <a:ext cx="510302" cy="510302"/>
          </a:xfrm>
          <a:prstGeom prst="roundRect">
            <a:avLst>
              <a:gd name="adj" fmla="val 6667"/>
            </a:avLst>
          </a:prstGeom>
          <a:solidFill>
            <a:schemeClr val="accent2"/>
          </a:solidFill>
        </p:spPr>
      </p:sp>
      <p:sp>
        <p:nvSpPr>
          <p:cNvPr id="14" name="Text 11"/>
          <p:cNvSpPr/>
          <p:nvPr>
            <p:custDataLst>
              <p:tags r:id="rId6"/>
            </p:custDataLst>
          </p:nvPr>
        </p:nvSpPr>
        <p:spPr>
          <a:xfrm>
            <a:off x="6365260" y="5444371"/>
            <a:ext cx="340162" cy="425291"/>
          </a:xfrm>
          <a:prstGeom prst="rect">
            <a:avLst/>
          </a:prstGeom>
          <a:noFill/>
        </p:spPr>
        <p:txBody>
          <a:bodyPr wrap="none" lIns="0" tIns="0" rIns="0" bIns="0" rtlCol="0" anchor="t"/>
          <a:lstStyle/>
          <a:p>
            <a:pPr marL="0" indent="0" algn="ctr">
              <a:lnSpc>
                <a:spcPts val="2650"/>
              </a:lnSpc>
              <a:buNone/>
            </a:pPr>
            <a:r>
              <a:rPr lang="en-US" sz="2650" dirty="0">
                <a:solidFill>
                  <a:schemeClr val="dk1"/>
                </a:solidFill>
                <a:cs typeface="Prata" panose="00000500000000000000" pitchFamily="34" charset="-120"/>
              </a:rPr>
              <a:t>2</a:t>
            </a:r>
            <a:endParaRPr lang="en-US" sz="2650" dirty="0">
              <a:solidFill>
                <a:schemeClr val="dk1"/>
              </a:solidFill>
              <a:cs typeface="Prata" panose="00000500000000000000" pitchFamily="34" charset="-120"/>
            </a:endParaRPr>
          </a:p>
        </p:txBody>
      </p:sp>
      <p:sp>
        <p:nvSpPr>
          <p:cNvPr id="15" name="Text 12"/>
          <p:cNvSpPr/>
          <p:nvPr>
            <p:custDataLst>
              <p:tags r:id="rId7"/>
            </p:custDataLst>
          </p:nvPr>
        </p:nvSpPr>
        <p:spPr>
          <a:xfrm>
            <a:off x="7669411" y="5479733"/>
            <a:ext cx="2835235" cy="354330"/>
          </a:xfrm>
          <a:prstGeom prst="rect">
            <a:avLst/>
          </a:prstGeom>
          <a:noFill/>
        </p:spPr>
        <p:txBody>
          <a:bodyPr wrap="none" lIns="0" tIns="0" rIns="0" bIns="0" rtlCol="0" anchor="t"/>
          <a:lstStyle/>
          <a:p>
            <a:pPr marL="0" indent="0" algn="l">
              <a:lnSpc>
                <a:spcPts val="2750"/>
              </a:lnSpc>
              <a:buNone/>
            </a:pPr>
            <a:r>
              <a:rPr lang="en-US" sz="2200" dirty="0">
                <a:solidFill>
                  <a:schemeClr val="tx1"/>
                </a:solidFill>
                <a:cs typeface="Prata" panose="00000500000000000000" pitchFamily="34" charset="-120"/>
              </a:rPr>
              <a:t>Usecase tiêu biểu</a:t>
            </a:r>
            <a:endParaRPr lang="en-US" sz="2200" dirty="0">
              <a:solidFill>
                <a:schemeClr val="tx1"/>
              </a:solidFill>
              <a:cs typeface="Prata" panose="00000500000000000000" pitchFamily="34" charset="-120"/>
            </a:endParaRPr>
          </a:p>
        </p:txBody>
      </p:sp>
      <p:sp>
        <p:nvSpPr>
          <p:cNvPr id="16" name="Text 13"/>
          <p:cNvSpPr/>
          <p:nvPr>
            <p:custDataLst>
              <p:tags r:id="rId8"/>
            </p:custDataLst>
          </p:nvPr>
        </p:nvSpPr>
        <p:spPr>
          <a:xfrm>
            <a:off x="7669411" y="5970151"/>
            <a:ext cx="616719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chemeClr val="tx1"/>
                </a:solidFill>
                <a:cs typeface="Manrope" pitchFamily="34" charset="-120"/>
              </a:rPr>
              <a:t>Đăng nhập, đăng ký, đăng xuất</a:t>
            </a:r>
            <a:endParaRPr lang="en-US" sz="1750" dirty="0">
              <a:solidFill>
                <a:schemeClr val="tx1"/>
              </a:solidFill>
              <a:cs typeface="Manrope" pitchFamily="34" charset="-120"/>
            </a:endParaRPr>
          </a:p>
        </p:txBody>
      </p:sp>
      <p:sp>
        <p:nvSpPr>
          <p:cNvPr id="17" name="Text 14"/>
          <p:cNvSpPr/>
          <p:nvPr>
            <p:custDataLst>
              <p:tags r:id="rId9"/>
            </p:custDataLst>
          </p:nvPr>
        </p:nvSpPr>
        <p:spPr>
          <a:xfrm>
            <a:off x="7669411" y="6412349"/>
            <a:ext cx="616719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chemeClr val="tx1"/>
                </a:solidFill>
                <a:cs typeface="Manrope" pitchFamily="34" charset="-120"/>
              </a:rPr>
              <a:t>Đặt bàn, gọi thêm món, đánh giá</a:t>
            </a:r>
            <a:endParaRPr lang="en-US" sz="1750" dirty="0">
              <a:solidFill>
                <a:schemeClr val="tx1"/>
              </a:solidFill>
              <a:cs typeface="Manrope" pitchFamily="34" charset="-120"/>
            </a:endParaRPr>
          </a:p>
        </p:txBody>
      </p:sp>
      <p:sp>
        <p:nvSpPr>
          <p:cNvPr id="18" name="Text 15"/>
          <p:cNvSpPr/>
          <p:nvPr>
            <p:custDataLst>
              <p:tags r:id="rId10"/>
            </p:custDataLst>
          </p:nvPr>
        </p:nvSpPr>
        <p:spPr>
          <a:xfrm>
            <a:off x="7669411" y="6854547"/>
            <a:ext cx="6167199" cy="725805"/>
          </a:xfrm>
          <a:prstGeom prst="rect">
            <a:avLst/>
          </a:prstGeom>
          <a:noFill/>
        </p:spPr>
        <p:txBody>
          <a:bodyPr wrap="square" lIns="0" tIns="0" rIns="0" bIns="0" rtlCol="0" anchor="t">
            <a:normAutofit/>
          </a:bodyPr>
          <a:lstStyle/>
          <a:p>
            <a:pPr marL="342900" indent="-342900" algn="l">
              <a:lnSpc>
                <a:spcPts val="2850"/>
              </a:lnSpc>
              <a:buSzPct val="100000"/>
              <a:buChar char="•"/>
            </a:pPr>
            <a:r>
              <a:rPr lang="en-US" sz="1750" dirty="0">
                <a:solidFill>
                  <a:schemeClr val="tx1"/>
                </a:solidFill>
                <a:cs typeface="Manrope" pitchFamily="34" charset="-120"/>
              </a:rPr>
              <a:t>Quản lý nhân viên, khách hàng, bàn ăn, thực đơn, đánh giá, đơn đặt bàn, hóa đơn</a:t>
            </a:r>
            <a:endParaRPr lang="en-US" sz="1750" dirty="0">
              <a:solidFill>
                <a:schemeClr val="tx1"/>
              </a:solidFill>
              <a:cs typeface="Manrope" pitchFamily="34" charset="-120"/>
            </a:endParaRPr>
          </a:p>
        </p:txBody>
      </p:sp>
      <p:sp>
        <p:nvSpPr>
          <p:cNvPr id="21" name="Title 19"/>
          <p:cNvSpPr>
            <a:spLocks noGrp="1"/>
          </p:cNvSpPr>
          <p:nvPr>
            <p:custDataLst>
              <p:tags r:id="rId11"/>
            </p:custDataLst>
          </p:nvPr>
        </p:nvSpPr>
        <p:spPr>
          <a:xfrm>
            <a:off x="6280190" y="649129"/>
            <a:ext cx="7556421" cy="1417558"/>
          </a:xfrm>
          <a:prstGeom prst="rect">
            <a:avLst/>
          </a:prstGeom>
          <a:noFill/>
        </p:spPr>
        <p:txBody>
          <a:bodyPr vert="horz" wrap="square" lIns="0" tIns="0" rIns="0" bIns="0" rtlCol="0" anchor="t">
            <a:noAutofit/>
          </a:bodyPr>
          <a:lstStyle>
            <a:lvl1pPr marL="0" marR="0" algn="l" defTabSz="914400" rtl="0" eaLnBrk="1" fontAlgn="auto" latinLnBrk="0" hangingPunct="1">
              <a:lnSpc>
                <a:spcPts val="5550"/>
              </a:lnSpc>
              <a:spcBef>
                <a:spcPct val="0"/>
              </a:spcBef>
              <a:buClrTx/>
              <a:buSzTx/>
              <a:buFontTx/>
              <a:buNone/>
              <a:defRPr kumimoji="0" lang="en-US" sz="4450" b="0" i="0" u="none" strike="noStrike" kern="1200" cap="none" spc="0" normalizeH="0" baseline="0" noProof="1" dirty="0">
                <a:solidFill>
                  <a:srgbClr val="F2D4BA"/>
                </a:solidFill>
                <a:latin typeface="Prata" panose="00000500000000000000" pitchFamily="34" charset="0"/>
                <a:ea typeface="Prata" panose="00000500000000000000" pitchFamily="34" charset="0"/>
                <a:cs typeface="Prata" panose="00000500000000000000" pitchFamily="34" charset="-120"/>
              </a:defRPr>
            </a:lvl1pPr>
          </a:lstStyle>
          <a:p>
            <a:r>
              <a:rPr>
                <a:solidFill>
                  <a:schemeClr val="tx1"/>
                </a:solidFill>
                <a:latin typeface="+mj-lt"/>
              </a:rPr>
              <a:t>Mô Hình Hóa Usecase và Actor</a:t>
            </a:r>
            <a:endParaRPr>
              <a:solidFill>
                <a:schemeClr val="tx1"/>
              </a:solidFill>
              <a:latin typeface="+mj-lt"/>
            </a:endParaRPr>
          </a:p>
        </p:txBody>
      </p:sp>
      <p:pic>
        <p:nvPicPr>
          <p:cNvPr id="23" name="Picture 9" descr="use_tong_quat.drawio (5)"/>
          <p:cNvPicPr>
            <a:picLocks noChangeAspect="1"/>
          </p:cNvPicPr>
          <p:nvPr/>
        </p:nvPicPr>
        <p:blipFill>
          <a:blip r:embed="rId12"/>
          <a:stretch>
            <a:fillRect/>
          </a:stretch>
        </p:blipFill>
        <p:spPr>
          <a:xfrm>
            <a:off x="499745" y="661035"/>
            <a:ext cx="5274310" cy="6859270"/>
          </a:xfrm>
          <a:prstGeom prst="rect">
            <a:avLst/>
          </a:prstGeom>
        </p:spPr>
      </p:pic>
    </p:spTree>
    <p:custDataLst>
      <p:tags r:id="rId1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custDataLst>
              <p:tags r:id="rId1"/>
            </p:custDataLst>
          </p:nvPr>
        </p:nvPicPr>
        <p:blipFill>
          <a:blip r:embed="rId2"/>
          <a:stretch>
            <a:fillRect/>
          </a:stretch>
        </p:blipFill>
        <p:spPr>
          <a:xfrm>
            <a:off x="864751" y="1720929"/>
            <a:ext cx="1020485" cy="1502331"/>
          </a:xfrm>
          <a:prstGeom prst="rect">
            <a:avLst/>
          </a:prstGeom>
        </p:spPr>
      </p:pic>
      <p:sp>
        <p:nvSpPr>
          <p:cNvPr id="5" name="Text 1"/>
          <p:cNvSpPr/>
          <p:nvPr>
            <p:custDataLst>
              <p:tags r:id="rId3"/>
            </p:custDataLst>
          </p:nvPr>
        </p:nvSpPr>
        <p:spPr>
          <a:xfrm>
            <a:off x="2263100" y="1925003"/>
            <a:ext cx="2551271" cy="318849"/>
          </a:xfrm>
          <a:prstGeom prst="rect">
            <a:avLst/>
          </a:prstGeom>
          <a:noFill/>
        </p:spPr>
        <p:txBody>
          <a:bodyPr wrap="none" lIns="0" tIns="0" rIns="0" bIns="0" rtlCol="0" anchor="t"/>
          <a:lstStyle/>
          <a:p>
            <a:pPr marL="0" indent="0" algn="l">
              <a:lnSpc>
                <a:spcPts val="2500"/>
              </a:lnSpc>
              <a:buNone/>
            </a:pPr>
            <a:r>
              <a:rPr lang="en-US" sz="2000" dirty="0">
                <a:solidFill>
                  <a:schemeClr val="tx1"/>
                </a:solidFill>
                <a:cs typeface="Prata" panose="00000500000000000000" pitchFamily="34" charset="-120"/>
              </a:rPr>
              <a:t>Đặt bàn</a:t>
            </a:r>
            <a:endParaRPr lang="en-US" sz="2000" dirty="0">
              <a:solidFill>
                <a:schemeClr val="tx1"/>
              </a:solidFill>
              <a:cs typeface="Prata" panose="00000500000000000000" pitchFamily="34" charset="-120"/>
            </a:endParaRPr>
          </a:p>
        </p:txBody>
      </p:sp>
      <p:sp>
        <p:nvSpPr>
          <p:cNvPr id="6" name="Text 2"/>
          <p:cNvSpPr/>
          <p:nvPr>
            <p:custDataLst>
              <p:tags r:id="rId4"/>
            </p:custDataLst>
          </p:nvPr>
        </p:nvSpPr>
        <p:spPr>
          <a:xfrm>
            <a:off x="2263100" y="2366883"/>
            <a:ext cx="6388894" cy="652939"/>
          </a:xfrm>
          <a:prstGeom prst="rect">
            <a:avLst/>
          </a:prstGeom>
          <a:noFill/>
        </p:spPr>
        <p:txBody>
          <a:bodyPr wrap="square" lIns="0" tIns="0" rIns="0" bIns="0" rtlCol="0" anchor="t">
            <a:normAutofit/>
          </a:bodyPr>
          <a:lstStyle/>
          <a:p>
            <a:pPr marL="0" indent="0" algn="l">
              <a:lnSpc>
                <a:spcPts val="2550"/>
              </a:lnSpc>
              <a:buNone/>
            </a:pPr>
            <a:r>
              <a:rPr lang="en-US" sz="1600" dirty="0">
                <a:solidFill>
                  <a:schemeClr val="tx1"/>
                </a:solidFill>
                <a:cs typeface="Manrope" pitchFamily="34" charset="-120"/>
              </a:rPr>
              <a:t>Người dùng chọn bàn, ngày giờ, số người, xác nhận đặt. Hệ thống kiểm tra hợp lệ, cập nhật trạng thái bàn.</a:t>
            </a:r>
            <a:endParaRPr lang="en-US" sz="1600" dirty="0">
              <a:solidFill>
                <a:schemeClr val="tx1"/>
              </a:solidFill>
              <a:cs typeface="Manrope" pitchFamily="34" charset="-120"/>
            </a:endParaRPr>
          </a:p>
        </p:txBody>
      </p:sp>
      <p:pic>
        <p:nvPicPr>
          <p:cNvPr id="7" name="Image 2" descr="preencoded.png"/>
          <p:cNvPicPr>
            <a:picLocks noChangeAspect="1"/>
          </p:cNvPicPr>
          <p:nvPr>
            <p:custDataLst>
              <p:tags r:id="rId5"/>
            </p:custDataLst>
          </p:nvPr>
        </p:nvPicPr>
        <p:blipFill>
          <a:blip r:embed="rId6"/>
          <a:stretch>
            <a:fillRect/>
          </a:stretch>
        </p:blipFill>
        <p:spPr>
          <a:xfrm>
            <a:off x="864751" y="3223260"/>
            <a:ext cx="1020485" cy="1502331"/>
          </a:xfrm>
          <a:prstGeom prst="rect">
            <a:avLst/>
          </a:prstGeom>
        </p:spPr>
      </p:pic>
      <p:sp>
        <p:nvSpPr>
          <p:cNvPr id="8" name="Text 3"/>
          <p:cNvSpPr/>
          <p:nvPr>
            <p:custDataLst>
              <p:tags r:id="rId7"/>
            </p:custDataLst>
          </p:nvPr>
        </p:nvSpPr>
        <p:spPr>
          <a:xfrm>
            <a:off x="2263100" y="3427333"/>
            <a:ext cx="2551271" cy="318849"/>
          </a:xfrm>
          <a:prstGeom prst="rect">
            <a:avLst/>
          </a:prstGeom>
          <a:noFill/>
        </p:spPr>
        <p:txBody>
          <a:bodyPr wrap="none" lIns="0" tIns="0" rIns="0" bIns="0" rtlCol="0" anchor="t"/>
          <a:lstStyle/>
          <a:p>
            <a:pPr marL="0" indent="0" algn="l">
              <a:lnSpc>
                <a:spcPts val="2500"/>
              </a:lnSpc>
              <a:buNone/>
            </a:pPr>
            <a:r>
              <a:rPr lang="en-US" sz="2000" dirty="0">
                <a:solidFill>
                  <a:schemeClr val="tx1"/>
                </a:solidFill>
                <a:cs typeface="Prata" panose="00000500000000000000" pitchFamily="34" charset="-120"/>
              </a:rPr>
              <a:t>Gọi thêm món</a:t>
            </a:r>
            <a:endParaRPr lang="en-US" sz="2000" dirty="0">
              <a:solidFill>
                <a:schemeClr val="tx1"/>
              </a:solidFill>
              <a:cs typeface="Prata" panose="00000500000000000000" pitchFamily="34" charset="-120"/>
            </a:endParaRPr>
          </a:p>
        </p:txBody>
      </p:sp>
      <p:sp>
        <p:nvSpPr>
          <p:cNvPr id="9" name="Text 4"/>
          <p:cNvSpPr/>
          <p:nvPr>
            <p:custDataLst>
              <p:tags r:id="rId8"/>
            </p:custDataLst>
          </p:nvPr>
        </p:nvSpPr>
        <p:spPr>
          <a:xfrm>
            <a:off x="2263100" y="3817779"/>
            <a:ext cx="6388894" cy="652939"/>
          </a:xfrm>
          <a:prstGeom prst="rect">
            <a:avLst/>
          </a:prstGeom>
          <a:noFill/>
        </p:spPr>
        <p:txBody>
          <a:bodyPr wrap="square" lIns="0" tIns="0" rIns="0" bIns="0" rtlCol="0" anchor="t">
            <a:normAutofit/>
          </a:bodyPr>
          <a:lstStyle/>
          <a:p>
            <a:pPr marL="0" indent="0" algn="l">
              <a:lnSpc>
                <a:spcPts val="2550"/>
              </a:lnSpc>
              <a:buNone/>
            </a:pPr>
            <a:r>
              <a:rPr lang="en-US" sz="1600" dirty="0">
                <a:solidFill>
                  <a:schemeClr val="tx1"/>
                </a:solidFill>
                <a:cs typeface="Manrope" pitchFamily="34" charset="-120"/>
              </a:rPr>
              <a:t>Người dùng chọn món, số lượng, thêm vào đơn hàng đang hoạt động. Hệ thống kiểm tra và cập nhật chi tiết đơn.</a:t>
            </a:r>
            <a:endParaRPr lang="en-US" sz="1600" dirty="0">
              <a:solidFill>
                <a:schemeClr val="tx1"/>
              </a:solidFill>
              <a:cs typeface="Manrope" pitchFamily="34" charset="-120"/>
            </a:endParaRPr>
          </a:p>
        </p:txBody>
      </p:sp>
      <p:pic>
        <p:nvPicPr>
          <p:cNvPr id="10" name="Image 3" descr="preencoded.png"/>
          <p:cNvPicPr>
            <a:picLocks noChangeAspect="1"/>
          </p:cNvPicPr>
          <p:nvPr>
            <p:custDataLst>
              <p:tags r:id="rId9"/>
            </p:custDataLst>
          </p:nvPr>
        </p:nvPicPr>
        <p:blipFill>
          <a:blip r:embed="rId10"/>
          <a:stretch>
            <a:fillRect/>
          </a:stretch>
        </p:blipFill>
        <p:spPr>
          <a:xfrm>
            <a:off x="864751" y="4725591"/>
            <a:ext cx="1020485" cy="1502331"/>
          </a:xfrm>
          <a:prstGeom prst="rect">
            <a:avLst/>
          </a:prstGeom>
        </p:spPr>
      </p:pic>
      <p:sp>
        <p:nvSpPr>
          <p:cNvPr id="11" name="Text 5"/>
          <p:cNvSpPr/>
          <p:nvPr>
            <p:custDataLst>
              <p:tags r:id="rId11"/>
            </p:custDataLst>
          </p:nvPr>
        </p:nvSpPr>
        <p:spPr>
          <a:xfrm>
            <a:off x="2263100" y="4929029"/>
            <a:ext cx="2551271" cy="318849"/>
          </a:xfrm>
          <a:prstGeom prst="rect">
            <a:avLst/>
          </a:prstGeom>
          <a:noFill/>
        </p:spPr>
        <p:txBody>
          <a:bodyPr wrap="none" lIns="0" tIns="0" rIns="0" bIns="0" rtlCol="0" anchor="t"/>
          <a:lstStyle/>
          <a:p>
            <a:pPr marL="0" indent="0" algn="l">
              <a:lnSpc>
                <a:spcPts val="2500"/>
              </a:lnSpc>
              <a:buNone/>
            </a:pPr>
            <a:r>
              <a:rPr lang="en-US" sz="2000" dirty="0">
                <a:solidFill>
                  <a:schemeClr val="tx1"/>
                </a:solidFill>
                <a:cs typeface="Prata" panose="00000500000000000000" pitchFamily="34" charset="-120"/>
              </a:rPr>
              <a:t>Đánh giá</a:t>
            </a:r>
            <a:endParaRPr lang="en-US" sz="2000" dirty="0">
              <a:solidFill>
                <a:schemeClr val="tx1"/>
              </a:solidFill>
              <a:cs typeface="Prata" panose="00000500000000000000" pitchFamily="34" charset="-120"/>
            </a:endParaRPr>
          </a:p>
        </p:txBody>
      </p:sp>
      <p:sp>
        <p:nvSpPr>
          <p:cNvPr id="12" name="Text 6"/>
          <p:cNvSpPr/>
          <p:nvPr>
            <p:custDataLst>
              <p:tags r:id="rId12"/>
            </p:custDataLst>
          </p:nvPr>
        </p:nvSpPr>
        <p:spPr>
          <a:xfrm>
            <a:off x="2263100" y="5370909"/>
            <a:ext cx="6388894" cy="652939"/>
          </a:xfrm>
          <a:prstGeom prst="rect">
            <a:avLst/>
          </a:prstGeom>
          <a:noFill/>
        </p:spPr>
        <p:txBody>
          <a:bodyPr wrap="square" lIns="0" tIns="0" rIns="0" bIns="0" rtlCol="0" anchor="t">
            <a:normAutofit/>
          </a:bodyPr>
          <a:lstStyle/>
          <a:p>
            <a:pPr marL="0" indent="0" algn="l">
              <a:lnSpc>
                <a:spcPts val="2550"/>
              </a:lnSpc>
              <a:buNone/>
            </a:pPr>
            <a:r>
              <a:rPr lang="en-US" sz="1600" dirty="0">
                <a:solidFill>
                  <a:schemeClr val="tx1"/>
                </a:solidFill>
                <a:cs typeface="Manrope" pitchFamily="34" charset="-120"/>
              </a:rPr>
              <a:t>Người dùng gửi đánh giá món ăn và dịch vụ sau thanh toán. Hệ thống lưu và liên kết với đơn thanh toán.</a:t>
            </a:r>
            <a:endParaRPr lang="en-US" sz="1600" dirty="0">
              <a:solidFill>
                <a:schemeClr val="tx1"/>
              </a:solidFill>
              <a:cs typeface="Manrope" pitchFamily="34" charset="-120"/>
            </a:endParaRPr>
          </a:p>
        </p:txBody>
      </p:sp>
      <p:pic>
        <p:nvPicPr>
          <p:cNvPr id="13" name="Image 4" descr="preencoded.png"/>
          <p:cNvPicPr>
            <a:picLocks noChangeAspect="1"/>
          </p:cNvPicPr>
          <p:nvPr>
            <p:custDataLst>
              <p:tags r:id="rId13"/>
            </p:custDataLst>
          </p:nvPr>
        </p:nvPicPr>
        <p:blipFill>
          <a:blip r:embed="rId14"/>
          <a:stretch>
            <a:fillRect/>
          </a:stretch>
        </p:blipFill>
        <p:spPr>
          <a:xfrm>
            <a:off x="864751" y="6320631"/>
            <a:ext cx="1020485" cy="1224558"/>
          </a:xfrm>
          <a:prstGeom prst="rect">
            <a:avLst/>
          </a:prstGeom>
        </p:spPr>
      </p:pic>
      <p:sp>
        <p:nvSpPr>
          <p:cNvPr id="14" name="Text 7"/>
          <p:cNvSpPr/>
          <p:nvPr>
            <p:custDataLst>
              <p:tags r:id="rId15"/>
            </p:custDataLst>
          </p:nvPr>
        </p:nvSpPr>
        <p:spPr>
          <a:xfrm>
            <a:off x="2263100" y="6430724"/>
            <a:ext cx="2551271" cy="318849"/>
          </a:xfrm>
          <a:prstGeom prst="rect">
            <a:avLst/>
          </a:prstGeom>
          <a:noFill/>
        </p:spPr>
        <p:txBody>
          <a:bodyPr wrap="none" lIns="0" tIns="0" rIns="0" bIns="0" rtlCol="0" anchor="t"/>
          <a:lstStyle/>
          <a:p>
            <a:pPr marL="0" indent="0" algn="l">
              <a:lnSpc>
                <a:spcPts val="2500"/>
              </a:lnSpc>
              <a:buNone/>
            </a:pPr>
            <a:r>
              <a:rPr lang="en-US" sz="2000" dirty="0">
                <a:solidFill>
                  <a:schemeClr val="tx1"/>
                </a:solidFill>
                <a:cs typeface="Prata" panose="00000500000000000000" pitchFamily="34" charset="-120"/>
              </a:rPr>
              <a:t>Quản lý đánh giá</a:t>
            </a:r>
            <a:endParaRPr lang="en-US" sz="2000" dirty="0">
              <a:solidFill>
                <a:schemeClr val="tx1"/>
              </a:solidFill>
              <a:cs typeface="Prata" panose="00000500000000000000" pitchFamily="34" charset="-120"/>
            </a:endParaRPr>
          </a:p>
        </p:txBody>
      </p:sp>
      <p:sp>
        <p:nvSpPr>
          <p:cNvPr id="15" name="Text 8"/>
          <p:cNvSpPr/>
          <p:nvPr>
            <p:custDataLst>
              <p:tags r:id="rId16"/>
            </p:custDataLst>
          </p:nvPr>
        </p:nvSpPr>
        <p:spPr>
          <a:xfrm>
            <a:off x="2263100" y="6873875"/>
            <a:ext cx="6388894" cy="326469"/>
          </a:xfrm>
          <a:prstGeom prst="rect">
            <a:avLst/>
          </a:prstGeom>
          <a:noFill/>
        </p:spPr>
        <p:txBody>
          <a:bodyPr wrap="none" lIns="0" tIns="0" rIns="0" bIns="0" rtlCol="0" anchor="t"/>
          <a:lstStyle/>
          <a:p>
            <a:pPr marL="0" indent="0" algn="l">
              <a:lnSpc>
                <a:spcPts val="2550"/>
              </a:lnSpc>
              <a:buNone/>
            </a:pPr>
            <a:r>
              <a:rPr lang="en-US" sz="1600" dirty="0">
                <a:solidFill>
                  <a:schemeClr val="tx1"/>
                </a:solidFill>
                <a:cs typeface="Manrope" pitchFamily="34" charset="-120"/>
              </a:rPr>
              <a:t>Admin xem, lọc danh sách đánh giá để phân tích chất lượng dịch vụ.</a:t>
            </a:r>
            <a:endParaRPr lang="en-US" sz="1600" dirty="0">
              <a:solidFill>
                <a:schemeClr val="tx1"/>
              </a:solidFill>
              <a:cs typeface="Manrope" pitchFamily="34" charset="-120"/>
            </a:endParaRPr>
          </a:p>
        </p:txBody>
      </p:sp>
      <p:sp>
        <p:nvSpPr>
          <p:cNvPr id="18" name="Title 16"/>
          <p:cNvSpPr>
            <a:spLocks noGrp="1"/>
          </p:cNvSpPr>
          <p:nvPr>
            <p:custDataLst>
              <p:tags r:id="rId17"/>
            </p:custDataLst>
          </p:nvPr>
        </p:nvSpPr>
        <p:spPr>
          <a:xfrm>
            <a:off x="4086225" y="777240"/>
            <a:ext cx="9063355" cy="637540"/>
          </a:xfrm>
          <a:prstGeom prst="rect">
            <a:avLst/>
          </a:prstGeom>
          <a:noFill/>
        </p:spPr>
        <p:txBody>
          <a:bodyPr vert="horz" wrap="square" lIns="0" tIns="0" rIns="0" bIns="0" rtlCol="0" anchor="t">
            <a:noAutofit/>
          </a:bodyPr>
          <a:lstStyle>
            <a:lvl1pPr marL="0" marR="0" algn="l" defTabSz="914400" rtl="0" eaLnBrk="1" fontAlgn="auto" latinLnBrk="0" hangingPunct="1">
              <a:lnSpc>
                <a:spcPts val="5550"/>
              </a:lnSpc>
              <a:spcBef>
                <a:spcPct val="0"/>
              </a:spcBef>
              <a:buClrTx/>
              <a:buSzTx/>
              <a:buFontTx/>
              <a:buNone/>
              <a:defRPr kumimoji="0" lang="en-US" sz="4450" b="0" i="0" u="none" strike="noStrike" kern="1200" cap="none" spc="0" normalizeH="0" baseline="0" noProof="1" dirty="0">
                <a:solidFill>
                  <a:srgbClr val="F2D4BA"/>
                </a:solidFill>
                <a:latin typeface="Prata" panose="00000500000000000000" pitchFamily="34" charset="0"/>
                <a:ea typeface="Prata" panose="00000500000000000000" pitchFamily="34" charset="0"/>
                <a:cs typeface="Prata" panose="00000500000000000000" pitchFamily="34" charset="-120"/>
              </a:defRPr>
            </a:lvl1pPr>
          </a:lstStyle>
          <a:p>
            <a:r>
              <a:rPr>
                <a:solidFill>
                  <a:schemeClr val="tx1"/>
                </a:solidFill>
                <a:latin typeface="+mj-lt"/>
              </a:rPr>
              <a:t>Đặc Tả Usecase Quan Trọng</a:t>
            </a:r>
            <a:endParaRPr>
              <a:solidFill>
                <a:schemeClr val="tx1"/>
              </a:solidFill>
              <a:latin typeface="+mj-lt"/>
            </a:endParaRPr>
          </a:p>
        </p:txBody>
      </p:sp>
    </p:spTree>
    <p:custDataLst>
      <p:tags r:id="rId1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custDataLst>
              <p:tags r:id="rId1"/>
            </p:custDataLst>
          </p:nvPr>
        </p:nvSpPr>
        <p:spPr>
          <a:xfrm>
            <a:off x="504230" y="1206698"/>
            <a:ext cx="1801058" cy="225147"/>
          </a:xfrm>
          <a:prstGeom prst="rect">
            <a:avLst/>
          </a:prstGeom>
          <a:noFill/>
        </p:spPr>
        <p:txBody>
          <a:bodyPr wrap="none" lIns="0" tIns="0" rIns="0" bIns="0" rtlCol="0" anchor="t"/>
          <a:lstStyle/>
          <a:p>
            <a:pPr marL="0" indent="0" algn="l">
              <a:lnSpc>
                <a:spcPts val="1750"/>
              </a:lnSpc>
              <a:buNone/>
            </a:pPr>
            <a:r>
              <a:rPr lang="en-US" sz="1400" dirty="0">
                <a:solidFill>
                  <a:schemeClr val="tx1"/>
                </a:solidFill>
                <a:cs typeface="Prata" panose="00000500000000000000" pitchFamily="34" charset="-120"/>
              </a:rPr>
              <a:t>Lược đồ quan hệ</a:t>
            </a:r>
            <a:endParaRPr lang="en-US" sz="1400" dirty="0">
              <a:solidFill>
                <a:schemeClr val="tx1"/>
              </a:solidFill>
              <a:cs typeface="Prata" panose="00000500000000000000" pitchFamily="34" charset="-120"/>
            </a:endParaRPr>
          </a:p>
        </p:txBody>
      </p:sp>
      <p:sp>
        <p:nvSpPr>
          <p:cNvPr id="4" name="Text 2"/>
          <p:cNvSpPr/>
          <p:nvPr>
            <p:custDataLst>
              <p:tags r:id="rId2"/>
            </p:custDataLst>
          </p:nvPr>
        </p:nvSpPr>
        <p:spPr>
          <a:xfrm>
            <a:off x="504230" y="1575911"/>
            <a:ext cx="6635234" cy="461010"/>
          </a:xfrm>
          <a:prstGeom prst="rect">
            <a:avLst/>
          </a:prstGeom>
          <a:noFill/>
        </p:spPr>
        <p:txBody>
          <a:bodyPr wrap="square" lIns="0" tIns="0" rIns="0" bIns="0" rtlCol="0" anchor="t">
            <a:normAutofit/>
          </a:bodyPr>
          <a:lstStyle/>
          <a:p>
            <a:pPr marL="0" indent="0" algn="l">
              <a:lnSpc>
                <a:spcPts val="1800"/>
              </a:lnSpc>
              <a:buNone/>
            </a:pPr>
            <a:r>
              <a:rPr lang="en-US" sz="1100" dirty="0">
                <a:solidFill>
                  <a:schemeClr val="tx1"/>
                </a:solidFill>
                <a:cs typeface="Manrope" pitchFamily="34" charset="-120"/>
              </a:rPr>
              <a:t>Mô hình dữ liệu gồm các thực thể: VaiTro, NguoiDung, Ban, DatBan, LoaiMonAn, MonAn, DonHang, ChiTietDon, ThanhToan, DanhGia.</a:t>
            </a:r>
            <a:endParaRPr lang="en-US" sz="1100" dirty="0">
              <a:solidFill>
                <a:schemeClr val="tx1"/>
              </a:solidFill>
              <a:cs typeface="Manrope" pitchFamily="34" charset="-120"/>
            </a:endParaRPr>
          </a:p>
        </p:txBody>
      </p:sp>
      <p:sp>
        <p:nvSpPr>
          <p:cNvPr id="5" name="Text 3"/>
          <p:cNvSpPr/>
          <p:nvPr>
            <p:custDataLst>
              <p:tags r:id="rId3"/>
            </p:custDataLst>
          </p:nvPr>
        </p:nvSpPr>
        <p:spPr>
          <a:xfrm>
            <a:off x="504230" y="2166580"/>
            <a:ext cx="6635234" cy="230505"/>
          </a:xfrm>
          <a:prstGeom prst="rect">
            <a:avLst/>
          </a:prstGeom>
          <a:noFill/>
        </p:spPr>
        <p:txBody>
          <a:bodyPr wrap="none" lIns="0" tIns="0" rIns="0" bIns="0" rtlCol="0" anchor="t"/>
          <a:lstStyle/>
          <a:p>
            <a:pPr marL="0" indent="0" algn="l">
              <a:lnSpc>
                <a:spcPts val="1800"/>
              </a:lnSpc>
              <a:buNone/>
            </a:pPr>
            <a:r>
              <a:rPr lang="en-US" sz="1100" dirty="0">
                <a:solidFill>
                  <a:schemeClr val="tx1"/>
                </a:solidFill>
                <a:cs typeface="Manrope" pitchFamily="34" charset="-120"/>
              </a:rPr>
              <a:t>Thiết kế giúp quản lý thông tin người dùng, bàn ăn, đơn đặt, món ăn, thanh toán và đánh giá hiệu quả.</a:t>
            </a:r>
            <a:endParaRPr lang="en-US" sz="1100" dirty="0">
              <a:solidFill>
                <a:schemeClr val="tx1"/>
              </a:solidFill>
              <a:cs typeface="Manrope" pitchFamily="34" charset="-120"/>
            </a:endParaRPr>
          </a:p>
        </p:txBody>
      </p:sp>
      <p:sp>
        <p:nvSpPr>
          <p:cNvPr id="6" name="Text 4"/>
          <p:cNvSpPr/>
          <p:nvPr>
            <p:custDataLst>
              <p:tags r:id="rId4"/>
            </p:custDataLst>
          </p:nvPr>
        </p:nvSpPr>
        <p:spPr>
          <a:xfrm>
            <a:off x="7498556" y="1206698"/>
            <a:ext cx="1801058" cy="225147"/>
          </a:xfrm>
          <a:prstGeom prst="rect">
            <a:avLst/>
          </a:prstGeom>
          <a:noFill/>
        </p:spPr>
        <p:txBody>
          <a:bodyPr wrap="none" lIns="0" tIns="0" rIns="0" bIns="0" rtlCol="0" anchor="t"/>
          <a:lstStyle/>
          <a:p>
            <a:pPr marL="0" indent="0" algn="l">
              <a:lnSpc>
                <a:spcPts val="1750"/>
              </a:lnSpc>
              <a:buNone/>
            </a:pPr>
            <a:r>
              <a:rPr lang="en-US" sz="1400" dirty="0">
                <a:solidFill>
                  <a:schemeClr val="tx1"/>
                </a:solidFill>
                <a:cs typeface="Prata" panose="00000500000000000000" pitchFamily="34" charset="-120"/>
              </a:rPr>
              <a:t>Giao diện</a:t>
            </a:r>
            <a:endParaRPr lang="en-US" sz="1400" dirty="0">
              <a:solidFill>
                <a:schemeClr val="tx1"/>
              </a:solidFill>
              <a:cs typeface="Prata" panose="00000500000000000000" pitchFamily="34" charset="-120"/>
            </a:endParaRPr>
          </a:p>
        </p:txBody>
      </p:sp>
      <p:sp>
        <p:nvSpPr>
          <p:cNvPr id="7" name="Text 5"/>
          <p:cNvSpPr/>
          <p:nvPr>
            <p:custDataLst>
              <p:tags r:id="rId5"/>
            </p:custDataLst>
          </p:nvPr>
        </p:nvSpPr>
        <p:spPr>
          <a:xfrm>
            <a:off x="7498556" y="1575911"/>
            <a:ext cx="6635234" cy="230505"/>
          </a:xfrm>
          <a:prstGeom prst="rect">
            <a:avLst/>
          </a:prstGeom>
          <a:noFill/>
        </p:spPr>
        <p:txBody>
          <a:bodyPr wrap="none" lIns="0" tIns="0" rIns="0" bIns="0" rtlCol="0" anchor="t"/>
          <a:lstStyle/>
          <a:p>
            <a:pPr marL="342900" indent="-342900" algn="l">
              <a:lnSpc>
                <a:spcPts val="1800"/>
              </a:lnSpc>
              <a:buSzPct val="100000"/>
              <a:buChar char="•"/>
            </a:pPr>
            <a:r>
              <a:rPr lang="en-US" sz="1100" dirty="0">
                <a:solidFill>
                  <a:schemeClr val="tx1"/>
                </a:solidFill>
                <a:cs typeface="Manrope" pitchFamily="34" charset="-120"/>
              </a:rPr>
              <a:t>Nhân viên: Quản lý bàn, danh sách đặt bàn.</a:t>
            </a:r>
            <a:endParaRPr lang="en-US" sz="1100" dirty="0">
              <a:solidFill>
                <a:schemeClr val="tx1"/>
              </a:solidFill>
              <a:cs typeface="Manrope" pitchFamily="34" charset="-120"/>
            </a:endParaRPr>
          </a:p>
        </p:txBody>
      </p:sp>
      <p:sp>
        <p:nvSpPr>
          <p:cNvPr id="8" name="Text 6"/>
          <p:cNvSpPr/>
          <p:nvPr>
            <p:custDataLst>
              <p:tags r:id="rId6"/>
            </p:custDataLst>
          </p:nvPr>
        </p:nvSpPr>
        <p:spPr>
          <a:xfrm>
            <a:off x="7498556" y="1856780"/>
            <a:ext cx="6635234" cy="230505"/>
          </a:xfrm>
          <a:prstGeom prst="rect">
            <a:avLst/>
          </a:prstGeom>
          <a:noFill/>
        </p:spPr>
        <p:txBody>
          <a:bodyPr wrap="none" lIns="0" tIns="0" rIns="0" bIns="0" rtlCol="0" anchor="t"/>
          <a:lstStyle/>
          <a:p>
            <a:pPr marL="342900" indent="-342900" algn="l">
              <a:lnSpc>
                <a:spcPts val="1800"/>
              </a:lnSpc>
              <a:buSzPct val="100000"/>
              <a:buChar char="•"/>
            </a:pPr>
            <a:r>
              <a:rPr lang="en-US" sz="1100" dirty="0">
                <a:solidFill>
                  <a:schemeClr val="tx1"/>
                </a:solidFill>
                <a:cs typeface="Manrope" pitchFamily="34" charset="-120"/>
              </a:rPr>
              <a:t>Admin: Quản lý người dùng, thực đơn.</a:t>
            </a:r>
            <a:endParaRPr lang="en-US" sz="1100" dirty="0">
              <a:solidFill>
                <a:schemeClr val="tx1"/>
              </a:solidFill>
              <a:cs typeface="Manrope" pitchFamily="34" charset="-120"/>
            </a:endParaRPr>
          </a:p>
        </p:txBody>
      </p:sp>
      <p:sp>
        <p:nvSpPr>
          <p:cNvPr id="9" name="Text 7"/>
          <p:cNvSpPr/>
          <p:nvPr>
            <p:custDataLst>
              <p:tags r:id="rId7"/>
            </p:custDataLst>
          </p:nvPr>
        </p:nvSpPr>
        <p:spPr>
          <a:xfrm>
            <a:off x="7498556" y="2137648"/>
            <a:ext cx="6635234" cy="230505"/>
          </a:xfrm>
          <a:prstGeom prst="rect">
            <a:avLst/>
          </a:prstGeom>
          <a:noFill/>
        </p:spPr>
        <p:txBody>
          <a:bodyPr wrap="none" lIns="0" tIns="0" rIns="0" bIns="0" rtlCol="0" anchor="t"/>
          <a:lstStyle/>
          <a:p>
            <a:pPr marL="342900" indent="-342900" algn="l">
              <a:lnSpc>
                <a:spcPts val="1800"/>
              </a:lnSpc>
              <a:buSzPct val="100000"/>
              <a:buChar char="•"/>
            </a:pPr>
            <a:r>
              <a:rPr lang="en-US" sz="1100" dirty="0">
                <a:solidFill>
                  <a:schemeClr val="tx1"/>
                </a:solidFill>
                <a:cs typeface="Manrope" pitchFamily="34" charset="-120"/>
              </a:rPr>
              <a:t>Khách hàng: Trang chủ, đặt bàn, chi tiết đặt bàn và món.</a:t>
            </a:r>
            <a:endParaRPr lang="en-US" sz="1100" dirty="0">
              <a:solidFill>
                <a:schemeClr val="tx1"/>
              </a:solidFill>
              <a:cs typeface="Manrope" pitchFamily="34" charset="-120"/>
            </a:endParaRPr>
          </a:p>
        </p:txBody>
      </p:sp>
      <p:pic>
        <p:nvPicPr>
          <p:cNvPr id="10" name="Image 0" descr="preencoded.png"/>
          <p:cNvPicPr>
            <a:picLocks noChangeAspect="1"/>
          </p:cNvPicPr>
          <p:nvPr>
            <p:custDataLst>
              <p:tags r:id="rId8"/>
            </p:custDataLst>
          </p:nvPr>
        </p:nvPicPr>
        <p:blipFill>
          <a:blip r:embed="rId9"/>
          <a:stretch>
            <a:fillRect/>
          </a:stretch>
        </p:blipFill>
        <p:spPr>
          <a:xfrm>
            <a:off x="504230" y="2688788"/>
            <a:ext cx="8915400" cy="6187440"/>
          </a:xfrm>
          <a:prstGeom prst="rect">
            <a:avLst/>
          </a:prstGeom>
        </p:spPr>
      </p:pic>
      <p:sp>
        <p:nvSpPr>
          <p:cNvPr id="13" name="Title 11"/>
          <p:cNvSpPr>
            <a:spLocks noGrp="1"/>
          </p:cNvSpPr>
          <p:nvPr>
            <p:custDataLst>
              <p:tags r:id="rId10"/>
            </p:custDataLst>
          </p:nvPr>
        </p:nvSpPr>
        <p:spPr>
          <a:xfrm>
            <a:off x="504190" y="396240"/>
            <a:ext cx="10812145" cy="450215"/>
          </a:xfrm>
          <a:prstGeom prst="rect">
            <a:avLst/>
          </a:prstGeom>
          <a:noFill/>
        </p:spPr>
        <p:txBody>
          <a:bodyPr vert="horz" wrap="square" lIns="0" tIns="0" rIns="0" bIns="0" rtlCol="0" anchor="t">
            <a:noAutofit/>
          </a:bodyPr>
          <a:lstStyle>
            <a:lvl1pPr marL="0" marR="0" algn="l" defTabSz="914400" rtl="0" eaLnBrk="1" fontAlgn="auto" latinLnBrk="0" hangingPunct="1">
              <a:lnSpc>
                <a:spcPts val="5550"/>
              </a:lnSpc>
              <a:spcBef>
                <a:spcPct val="0"/>
              </a:spcBef>
              <a:buClrTx/>
              <a:buSzTx/>
              <a:buFontTx/>
              <a:buNone/>
              <a:defRPr kumimoji="0" lang="en-US" sz="4450" b="0" i="0" u="none" strike="noStrike" kern="1200" cap="none" spc="0" normalizeH="0" baseline="0" noProof="1" dirty="0">
                <a:solidFill>
                  <a:srgbClr val="F2D4BA"/>
                </a:solidFill>
                <a:latin typeface="Prata" panose="00000500000000000000" pitchFamily="34" charset="0"/>
                <a:ea typeface="Prata" panose="00000500000000000000" pitchFamily="34" charset="0"/>
                <a:cs typeface="Prata" panose="00000500000000000000" pitchFamily="34" charset="-120"/>
              </a:defRPr>
            </a:lvl1pPr>
          </a:lstStyle>
          <a:p>
            <a:r>
              <a:rPr>
                <a:solidFill>
                  <a:schemeClr val="tx1"/>
                </a:solidFill>
                <a:latin typeface="+mj-lt"/>
              </a:rPr>
              <a:t>Thiết Kế Cơ Sở Dữ Liệu và Giao Diện</a:t>
            </a:r>
            <a:endParaRPr>
              <a:solidFill>
                <a:schemeClr val="tx1"/>
              </a:solidFill>
              <a:latin typeface="+mj-lt"/>
            </a:endParaRPr>
          </a:p>
        </p:txBody>
      </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custDataLst>
              <p:tags r:id="rId1"/>
            </p:custDataLst>
          </p:nvPr>
        </p:nvSpPr>
        <p:spPr>
          <a:xfrm>
            <a:off x="731520" y="726281"/>
            <a:ext cx="7680960" cy="1306354"/>
          </a:xfrm>
          <a:prstGeom prst="rect">
            <a:avLst/>
          </a:prstGeom>
          <a:noFill/>
        </p:spPr>
        <p:txBody>
          <a:bodyPr wrap="square" lIns="0" tIns="0" rIns="0" bIns="0" rtlCol="0" anchor="t"/>
          <a:lstStyle/>
          <a:p>
            <a:pPr marL="0" indent="0" algn="l">
              <a:lnSpc>
                <a:spcPts val="5100"/>
              </a:lnSpc>
              <a:buNone/>
            </a:pPr>
            <a:r>
              <a:rPr lang="en-US" sz="4100" dirty="0">
                <a:solidFill>
                  <a:schemeClr val="tx1"/>
                </a:solidFill>
                <a:cs typeface="Prata" panose="00000500000000000000" pitchFamily="34" charset="-120"/>
              </a:rPr>
              <a:t>Kiến Trúc Hệ Thống và Triển Khai Cloud</a:t>
            </a:r>
            <a:endParaRPr lang="en-US" sz="4100" dirty="0">
              <a:solidFill>
                <a:schemeClr val="tx1"/>
              </a:solidFill>
              <a:cs typeface="Prata" panose="00000500000000000000" pitchFamily="34" charset="-120"/>
            </a:endParaRPr>
          </a:p>
        </p:txBody>
      </p:sp>
      <p:sp>
        <p:nvSpPr>
          <p:cNvPr id="4" name="Shape 1"/>
          <p:cNvSpPr/>
          <p:nvPr>
            <p:custDataLst>
              <p:tags r:id="rId2"/>
            </p:custDataLst>
          </p:nvPr>
        </p:nvSpPr>
        <p:spPr>
          <a:xfrm>
            <a:off x="731520" y="2346127"/>
            <a:ext cx="3736062" cy="3001923"/>
          </a:xfrm>
          <a:prstGeom prst="roundRect">
            <a:avLst>
              <a:gd name="adj" fmla="val 1045"/>
            </a:avLst>
          </a:prstGeom>
          <a:solidFill>
            <a:schemeClr val="accent1"/>
          </a:solidFill>
        </p:spPr>
      </p:sp>
      <p:sp>
        <p:nvSpPr>
          <p:cNvPr id="5" name="Text 2"/>
          <p:cNvSpPr/>
          <p:nvPr>
            <p:custDataLst>
              <p:tags r:id="rId3"/>
            </p:custDataLst>
          </p:nvPr>
        </p:nvSpPr>
        <p:spPr>
          <a:xfrm>
            <a:off x="940475" y="2555081"/>
            <a:ext cx="2612946" cy="326588"/>
          </a:xfrm>
          <a:prstGeom prst="rect">
            <a:avLst/>
          </a:prstGeom>
          <a:noFill/>
        </p:spPr>
        <p:txBody>
          <a:bodyPr wrap="none" lIns="0" tIns="0" rIns="0" bIns="0" rtlCol="0" anchor="t"/>
          <a:lstStyle/>
          <a:p>
            <a:pPr marL="0" indent="0" algn="l">
              <a:lnSpc>
                <a:spcPts val="2550"/>
              </a:lnSpc>
              <a:buNone/>
            </a:pPr>
            <a:r>
              <a:rPr lang="en-US" sz="2050" dirty="0">
                <a:solidFill>
                  <a:schemeClr val="lt1"/>
                </a:solidFill>
                <a:cs typeface="Prata" panose="00000500000000000000" pitchFamily="34" charset="-120"/>
              </a:rPr>
              <a:t>Kiến trúc 3 lớp</a:t>
            </a:r>
            <a:endParaRPr lang="en-US" sz="2050" dirty="0">
              <a:solidFill>
                <a:schemeClr val="lt1"/>
              </a:solidFill>
              <a:cs typeface="Prata" panose="00000500000000000000" pitchFamily="34" charset="-120"/>
            </a:endParaRPr>
          </a:p>
        </p:txBody>
      </p:sp>
      <p:sp>
        <p:nvSpPr>
          <p:cNvPr id="6" name="Text 3"/>
          <p:cNvSpPr/>
          <p:nvPr>
            <p:custDataLst>
              <p:tags r:id="rId4"/>
            </p:custDataLst>
          </p:nvPr>
        </p:nvSpPr>
        <p:spPr>
          <a:xfrm>
            <a:off x="940475" y="3007043"/>
            <a:ext cx="3318153" cy="1337786"/>
          </a:xfrm>
          <a:prstGeom prst="rect">
            <a:avLst/>
          </a:prstGeom>
          <a:noFill/>
        </p:spPr>
        <p:txBody>
          <a:bodyPr wrap="square" lIns="0" tIns="0" rIns="0" bIns="0" rtlCol="0" anchor="t">
            <a:normAutofit/>
          </a:bodyPr>
          <a:lstStyle/>
          <a:p>
            <a:pPr marL="0" indent="0" algn="l">
              <a:lnSpc>
                <a:spcPts val="2600"/>
              </a:lnSpc>
              <a:buNone/>
            </a:pPr>
            <a:r>
              <a:rPr lang="en-US" sz="1600" dirty="0">
                <a:solidFill>
                  <a:schemeClr val="lt1"/>
                </a:solidFill>
                <a:cs typeface="Manrope" pitchFamily="34" charset="-120"/>
              </a:rPr>
              <a:t>Frontend (React, TailwindCSS) giao diện người dùng, Backend (Django) xử lý nghiệp vụ, Data Layer (MySQL) lưu trữ dữ liệu.</a:t>
            </a:r>
            <a:endParaRPr lang="en-US" sz="1600" dirty="0">
              <a:solidFill>
                <a:schemeClr val="lt1"/>
              </a:solidFill>
              <a:cs typeface="Manrope" pitchFamily="34" charset="-120"/>
            </a:endParaRPr>
          </a:p>
        </p:txBody>
      </p:sp>
      <p:sp>
        <p:nvSpPr>
          <p:cNvPr id="7" name="Shape 4"/>
          <p:cNvSpPr/>
          <p:nvPr>
            <p:custDataLst>
              <p:tags r:id="rId5"/>
            </p:custDataLst>
          </p:nvPr>
        </p:nvSpPr>
        <p:spPr>
          <a:xfrm>
            <a:off x="4676537" y="2346127"/>
            <a:ext cx="3736062" cy="3001923"/>
          </a:xfrm>
          <a:prstGeom prst="roundRect">
            <a:avLst>
              <a:gd name="adj" fmla="val 1045"/>
            </a:avLst>
          </a:prstGeom>
          <a:solidFill>
            <a:schemeClr val="accent1"/>
          </a:solidFill>
        </p:spPr>
      </p:sp>
      <p:sp>
        <p:nvSpPr>
          <p:cNvPr id="8" name="Text 5"/>
          <p:cNvSpPr/>
          <p:nvPr>
            <p:custDataLst>
              <p:tags r:id="rId6"/>
            </p:custDataLst>
          </p:nvPr>
        </p:nvSpPr>
        <p:spPr>
          <a:xfrm>
            <a:off x="4885492" y="2555081"/>
            <a:ext cx="2612946" cy="326588"/>
          </a:xfrm>
          <a:prstGeom prst="rect">
            <a:avLst/>
          </a:prstGeom>
          <a:noFill/>
        </p:spPr>
        <p:txBody>
          <a:bodyPr wrap="none" lIns="0" tIns="0" rIns="0" bIns="0" rtlCol="0" anchor="t"/>
          <a:lstStyle/>
          <a:p>
            <a:pPr marL="0" indent="0" algn="l">
              <a:lnSpc>
                <a:spcPts val="2550"/>
              </a:lnSpc>
              <a:buNone/>
            </a:pPr>
            <a:r>
              <a:rPr lang="en-US" sz="2050" dirty="0">
                <a:solidFill>
                  <a:srgbClr val="FFFFFF"/>
                </a:solidFill>
                <a:cs typeface="Prata" panose="00000500000000000000" pitchFamily="34" charset="-120"/>
              </a:rPr>
              <a:t>Triển khai trên AWS</a:t>
            </a:r>
            <a:endParaRPr lang="en-US" sz="2050" dirty="0">
              <a:solidFill>
                <a:srgbClr val="FFFFFF"/>
              </a:solidFill>
              <a:cs typeface="Prata" panose="00000500000000000000" pitchFamily="34" charset="-120"/>
            </a:endParaRPr>
          </a:p>
        </p:txBody>
      </p:sp>
      <p:sp>
        <p:nvSpPr>
          <p:cNvPr id="9" name="Text 6"/>
          <p:cNvSpPr/>
          <p:nvPr>
            <p:custDataLst>
              <p:tags r:id="rId7"/>
            </p:custDataLst>
          </p:nvPr>
        </p:nvSpPr>
        <p:spPr>
          <a:xfrm>
            <a:off x="4885492" y="3007043"/>
            <a:ext cx="3318153" cy="1337786"/>
          </a:xfrm>
          <a:prstGeom prst="rect">
            <a:avLst/>
          </a:prstGeom>
          <a:noFill/>
        </p:spPr>
        <p:txBody>
          <a:bodyPr wrap="square" lIns="0" tIns="0" rIns="0" bIns="0" rtlCol="0" anchor="t"/>
          <a:lstStyle/>
          <a:p>
            <a:pPr marL="0" indent="0" algn="l">
              <a:lnSpc>
                <a:spcPts val="2600"/>
              </a:lnSpc>
              <a:buNone/>
            </a:pPr>
            <a:r>
              <a:rPr lang="en-US" sz="1600" dirty="0">
                <a:solidFill>
                  <a:srgbClr val="FFFFFF"/>
                </a:solidFill>
                <a:cs typeface="Manrope" pitchFamily="34" charset="-120"/>
              </a:rPr>
              <a:t>Sử dụng Auto Scaling Group với 1 EC2 Linux cấu hình cao, mở rộng theo chiều dọc, kết hợp Amazon RDS trong private subnet.</a:t>
            </a:r>
            <a:endParaRPr lang="en-US" sz="1600" dirty="0">
              <a:solidFill>
                <a:srgbClr val="FFFFFF"/>
              </a:solidFill>
              <a:cs typeface="Manrope" pitchFamily="34" charset="-120"/>
            </a:endParaRPr>
          </a:p>
        </p:txBody>
      </p:sp>
      <p:sp>
        <p:nvSpPr>
          <p:cNvPr id="10" name="Text 7"/>
          <p:cNvSpPr/>
          <p:nvPr>
            <p:custDataLst>
              <p:tags r:id="rId8"/>
            </p:custDataLst>
          </p:nvPr>
        </p:nvSpPr>
        <p:spPr>
          <a:xfrm>
            <a:off x="4885492" y="4470202"/>
            <a:ext cx="3318153" cy="668893"/>
          </a:xfrm>
          <a:prstGeom prst="rect">
            <a:avLst/>
          </a:prstGeom>
          <a:noFill/>
        </p:spPr>
        <p:txBody>
          <a:bodyPr wrap="square" lIns="0" tIns="0" rIns="0" bIns="0" rtlCol="0" anchor="t"/>
          <a:lstStyle/>
          <a:p>
            <a:pPr marL="0" indent="0" algn="l">
              <a:lnSpc>
                <a:spcPts val="2600"/>
              </a:lnSpc>
              <a:buNone/>
            </a:pPr>
            <a:r>
              <a:rPr lang="en-US" sz="1600" dirty="0">
                <a:solidFill>
                  <a:srgbClr val="FFFFFF"/>
                </a:solidFill>
                <a:cs typeface="Manrope" pitchFamily="34" charset="-120"/>
              </a:rPr>
              <a:t>Đảm bảo tính sẵn sàng, bảo mật và dễ nâng cấp trong tương lai.</a:t>
            </a:r>
            <a:endParaRPr lang="en-US" sz="1600" dirty="0">
              <a:solidFill>
                <a:srgbClr val="FFFFFF"/>
              </a:solidFill>
              <a:cs typeface="Manrope" pitchFamily="34" charset="-120"/>
            </a:endParaRPr>
          </a:p>
        </p:txBody>
      </p:sp>
      <p:sp>
        <p:nvSpPr>
          <p:cNvPr id="11" name="Shape 8"/>
          <p:cNvSpPr/>
          <p:nvPr/>
        </p:nvSpPr>
        <p:spPr>
          <a:xfrm>
            <a:off x="731520" y="5557004"/>
            <a:ext cx="7680960" cy="1946315"/>
          </a:xfrm>
          <a:prstGeom prst="roundRect">
            <a:avLst>
              <a:gd name="adj" fmla="val 1611"/>
            </a:avLst>
          </a:prstGeom>
          <a:solidFill>
            <a:schemeClr val="accent1"/>
          </a:solidFill>
        </p:spPr>
      </p:sp>
      <p:sp>
        <p:nvSpPr>
          <p:cNvPr id="12" name="Text 9"/>
          <p:cNvSpPr/>
          <p:nvPr>
            <p:custDataLst>
              <p:tags r:id="rId9"/>
            </p:custDataLst>
          </p:nvPr>
        </p:nvSpPr>
        <p:spPr>
          <a:xfrm>
            <a:off x="940475" y="5765959"/>
            <a:ext cx="2612946" cy="326588"/>
          </a:xfrm>
          <a:prstGeom prst="rect">
            <a:avLst/>
          </a:prstGeom>
          <a:noFill/>
        </p:spPr>
        <p:txBody>
          <a:bodyPr wrap="none" lIns="0" tIns="0" rIns="0" bIns="0" rtlCol="0" anchor="t"/>
          <a:lstStyle/>
          <a:p>
            <a:pPr marL="0" indent="0" algn="l">
              <a:lnSpc>
                <a:spcPts val="2550"/>
              </a:lnSpc>
              <a:buNone/>
            </a:pPr>
            <a:r>
              <a:rPr lang="en-US" sz="2050" dirty="0">
                <a:solidFill>
                  <a:schemeClr val="lt1"/>
                </a:solidFill>
                <a:cs typeface="Prata" panose="00000500000000000000" pitchFamily="34" charset="-120"/>
              </a:rPr>
              <a:t>Giám sát và bảo mật</a:t>
            </a:r>
            <a:endParaRPr lang="en-US" sz="2050" dirty="0">
              <a:solidFill>
                <a:schemeClr val="lt1"/>
              </a:solidFill>
              <a:cs typeface="Prata" panose="00000500000000000000" pitchFamily="34" charset="-120"/>
            </a:endParaRPr>
          </a:p>
        </p:txBody>
      </p:sp>
      <p:sp>
        <p:nvSpPr>
          <p:cNvPr id="13" name="Text 10"/>
          <p:cNvSpPr/>
          <p:nvPr>
            <p:custDataLst>
              <p:tags r:id="rId10"/>
            </p:custDataLst>
          </p:nvPr>
        </p:nvSpPr>
        <p:spPr>
          <a:xfrm>
            <a:off x="940475" y="6217920"/>
            <a:ext cx="7263051" cy="668893"/>
          </a:xfrm>
          <a:prstGeom prst="rect">
            <a:avLst/>
          </a:prstGeom>
          <a:noFill/>
        </p:spPr>
        <p:txBody>
          <a:bodyPr wrap="square" lIns="0" tIns="0" rIns="0" bIns="0" rtlCol="0" anchor="t">
            <a:normAutofit/>
          </a:bodyPr>
          <a:lstStyle/>
          <a:p>
            <a:pPr marL="342900" indent="-342900" algn="l">
              <a:lnSpc>
                <a:spcPts val="2600"/>
              </a:lnSpc>
              <a:buSzPct val="100000"/>
              <a:buChar char="•"/>
            </a:pPr>
            <a:r>
              <a:rPr lang="en-US" sz="1600" dirty="0">
                <a:solidFill>
                  <a:schemeClr val="lt1"/>
                </a:solidFill>
                <a:cs typeface="Manrope" pitchFamily="34" charset="-120"/>
              </a:rPr>
              <a:t>Security Group, IAM Role, Network ACLs, CloudWatch giám sát và cảnh báo.</a:t>
            </a:r>
            <a:endParaRPr lang="en-US" sz="1600" dirty="0">
              <a:solidFill>
                <a:schemeClr val="lt1"/>
              </a:solidFill>
              <a:cs typeface="Manrope" pitchFamily="34" charset="-120"/>
            </a:endParaRPr>
          </a:p>
        </p:txBody>
      </p:sp>
      <p:sp>
        <p:nvSpPr>
          <p:cNvPr id="14" name="Text 11"/>
          <p:cNvSpPr/>
          <p:nvPr>
            <p:custDataLst>
              <p:tags r:id="rId11"/>
            </p:custDataLst>
          </p:nvPr>
        </p:nvSpPr>
        <p:spPr>
          <a:xfrm>
            <a:off x="940475" y="6959917"/>
            <a:ext cx="7263051" cy="334447"/>
          </a:xfrm>
          <a:prstGeom prst="rect">
            <a:avLst/>
          </a:prstGeom>
          <a:noFill/>
        </p:spPr>
        <p:txBody>
          <a:bodyPr wrap="none" lIns="0" tIns="0" rIns="0" bIns="0" rtlCol="0" anchor="t"/>
          <a:lstStyle/>
          <a:p>
            <a:pPr marL="342900" indent="-342900" algn="l">
              <a:lnSpc>
                <a:spcPts val="2600"/>
              </a:lnSpc>
              <a:buSzPct val="100000"/>
              <a:buChar char="•"/>
            </a:pPr>
            <a:r>
              <a:rPr lang="en-US" sz="1600" dirty="0">
                <a:solidFill>
                  <a:schemeClr val="lt1"/>
                </a:solidFill>
                <a:cs typeface="Manrope" pitchFamily="34" charset="-120"/>
              </a:rPr>
              <a:t>Auto Recovery tự động thay thế instance khi lỗi.</a:t>
            </a:r>
            <a:endParaRPr lang="en-US" sz="1600" dirty="0">
              <a:solidFill>
                <a:schemeClr val="lt1"/>
              </a:solidFill>
              <a:cs typeface="Manrope" pitchFamily="34" charset="-120"/>
            </a:endParaRPr>
          </a:p>
        </p:txBody>
      </p:sp>
      <p:pic>
        <p:nvPicPr>
          <p:cNvPr id="257" name="Picture 12"/>
          <p:cNvPicPr>
            <a:picLocks noChangeAspect="1"/>
          </p:cNvPicPr>
          <p:nvPr/>
        </p:nvPicPr>
        <p:blipFill>
          <a:blip r:embed="rId12"/>
          <a:stretch>
            <a:fillRect/>
          </a:stretch>
        </p:blipFill>
        <p:spPr>
          <a:xfrm>
            <a:off x="8754745" y="1429385"/>
            <a:ext cx="5582285" cy="6030595"/>
          </a:xfrm>
          <a:prstGeom prst="rect">
            <a:avLst/>
          </a:prstGeom>
          <a:noFill/>
          <a:ln>
            <a:noFill/>
          </a:ln>
        </p:spPr>
      </p:pic>
    </p:spTree>
    <p:custDataLst>
      <p:tags r:id="rId1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105.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106.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5"/>
  <p:tag name="KSO_WM_UNIT_ID" val="_11*f*5"/>
  <p:tag name="KSO_WM_UNIT_LAYERLEVEL" val="1"/>
  <p:tag name="KSO_WM_TAG_VERSION" val="3.0"/>
  <p:tag name="KSO_WM_BEAUTIFY_FLAG" val="#wm#"/>
</p:tagLst>
</file>

<file path=ppt/tags/tag10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11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0*i*5"/>
  <p:tag name="KSO_WM_UNIT_LAYERLEVEL" val="1"/>
  <p:tag name="KSO_WM_TAG_VERSION" val="1.0"/>
  <p:tag name="KSO_WM_BEAUTIFY_FLAG" val="#wm#"/>
  <p:tag name="KSO_WM_TEMPLATE_CATEGORY" val="custom"/>
  <p:tag name="KSO_WM_TEMPLATE_INDEX" val="20238136"/>
</p:tagLst>
</file>

<file path=ppt/tags/tag11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0*i*6"/>
  <p:tag name="KSO_WM_UNIT_LAYERLEVEL" val="1"/>
  <p:tag name="KSO_WM_TAG_VERSION" val="1.0"/>
  <p:tag name="KSO_WM_BEAUTIFY_FLAG" val="#wm#"/>
  <p:tag name="KSO_WM_TEMPLATE_CATEGORY" val="custom"/>
  <p:tag name="KSO_WM_TEMPLATE_INDEX" val="20238136"/>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120.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136"/>
</p:tagLst>
</file>

<file path=ppt/tags/tag121.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122.xml><?xml version="1.0" encoding="utf-8"?>
<p:tagLst xmlns:p="http://schemas.openxmlformats.org/presentationml/2006/main">
  <p:tag name="KSO_WM_UNIT_INDEX" val="5"/>
  <p:tag name="KSO_WM_UNIT_TEXT_SUBTYPE" val="a"/>
  <p:tag name="KSO_WM_UNIT_SUBTYPE" val="a"/>
  <p:tag name="KSO_WM_UNIT_TYPE" val="f"/>
  <p:tag name="KSO_WM_BEAUTIFY_FLAG" val="#wm#"/>
</p:tagLst>
</file>

<file path=ppt/tags/tag123.xml><?xml version="1.0" encoding="utf-8"?>
<p:tagLst xmlns:p="http://schemas.openxmlformats.org/presentationml/2006/main">
  <p:tag name="KSO_WM_UNIT_INDEX" val="2"/>
  <p:tag name="KSO_WM_UNIT_TYPE" val="a"/>
  <p:tag name="KSO_WM_BEAUTIFY_FLAG" val="#wm#"/>
</p:tagLst>
</file>

<file path=ppt/tags/tag124.xml><?xml version="1.0" encoding="utf-8"?>
<p:tagLst xmlns:p="http://schemas.openxmlformats.org/presentationml/2006/main">
  <p:tag name="KSO_WM_SLIDE_TYPE" val="text"/>
  <p:tag name="KSO_WM_BEAUTIFY_FLAG" val="#wm#"/>
  <p:tag name="KSO_WM_SLIDE_THEME_ID" val="3323414"/>
  <p:tag name="KSO_WM_SLIDE_THEME_NAME" val="Z_20238136_Red Tech Office"/>
</p:tagLst>
</file>

<file path=ppt/tags/tag125.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26.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27.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128.xml><?xml version="1.0" encoding="utf-8"?>
<p:tagLst xmlns:p="http://schemas.openxmlformats.org/presentationml/2006/main">
  <p:tag name="KSO_WM_UNIT_INDEX" val="4"/>
  <p:tag name="KSO_WM_UNIT_TEXT_SUBTYPE" val="a"/>
  <p:tag name="KSO_WM_UNIT_SUBTYPE" val="a"/>
  <p:tag name="KSO_WM_UNIT_TYPE" val="f"/>
  <p:tag name="KSO_WM_BEAUTIFY_FLAG" val="#wm#"/>
</p:tagLst>
</file>

<file path=ppt/tags/tag129.xml><?xml version="1.0" encoding="utf-8"?>
<p:tagLst xmlns:p="http://schemas.openxmlformats.org/presentationml/2006/main">
  <p:tag name="KSO_WM_UNIT_INDEX" val="5"/>
  <p:tag name="KSO_WM_UNIT_TEXT_SUBTYPE" val="a"/>
  <p:tag name="KSO_WM_UNIT_SUBTYPE" val="a"/>
  <p:tag name="KSO_WM_UNIT_TYPE" val="f"/>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130.xml><?xml version="1.0" encoding="utf-8"?>
<p:tagLst xmlns:p="http://schemas.openxmlformats.org/presentationml/2006/main">
  <p:tag name="KSO_WM_UNIT_INDEX" val="6"/>
  <p:tag name="KSO_WM_UNIT_TEXT_SUBTYPE" val="a"/>
  <p:tag name="KSO_WM_UNIT_SUBTYPE" val="a"/>
  <p:tag name="KSO_WM_UNIT_TYPE" val="f"/>
  <p:tag name="KSO_WM_BEAUTIFY_FLAG" val="#wm#"/>
</p:tagLst>
</file>

<file path=ppt/tags/tag131.xml><?xml version="1.0" encoding="utf-8"?>
<p:tagLst xmlns:p="http://schemas.openxmlformats.org/presentationml/2006/main">
  <p:tag name="KSO_WM_UNIT_INDEX" val="7"/>
  <p:tag name="KSO_WM_UNIT_TEXT_SUBTYPE" val="a"/>
  <p:tag name="KSO_WM_UNIT_SUBTYPE" val="a"/>
  <p:tag name="KSO_WM_UNIT_TYPE" val="f"/>
  <p:tag name="KSO_WM_BEAUTIFY_FLAG" val="#wm#"/>
</p:tagLst>
</file>

<file path=ppt/tags/tag132.xml><?xml version="1.0" encoding="utf-8"?>
<p:tagLst xmlns:p="http://schemas.openxmlformats.org/presentationml/2006/main">
  <p:tag name="KSO_WM_UNIT_INDEX" val="8"/>
  <p:tag name="KSO_WM_UNIT_TEXT_SUBTYPE" val="a"/>
  <p:tag name="KSO_WM_UNIT_SUBTYPE" val="a"/>
  <p:tag name="KSO_WM_UNIT_TYPE" val="f"/>
  <p:tag name="KSO_WM_BEAUTIFY_FLAG" val="#wm#"/>
</p:tagLst>
</file>

<file path=ppt/tags/tag133.xml><?xml version="1.0" encoding="utf-8"?>
<p:tagLst xmlns:p="http://schemas.openxmlformats.org/presentationml/2006/main">
  <p:tag name="KSO_WM_UNIT_INDEX" val="9"/>
  <p:tag name="KSO_WM_UNIT_TEXT_SUBTYPE" val="a"/>
  <p:tag name="KSO_WM_UNIT_SUBTYPE" val="a"/>
  <p:tag name="KSO_WM_UNIT_TYPE" val="f"/>
  <p:tag name="KSO_WM_BEAUTIFY_FLAG" val="#wm#"/>
</p:tagLst>
</file>

<file path=ppt/tags/tag134.xml><?xml version="1.0" encoding="utf-8"?>
<p:tagLst xmlns:p="http://schemas.openxmlformats.org/presentationml/2006/main">
  <p:tag name="KSO_WM_UNIT_INDEX" val="10"/>
  <p:tag name="KSO_WM_UNIT_TEXT_SUBTYPE" val="a"/>
  <p:tag name="KSO_WM_UNIT_SUBTYPE" val="a"/>
  <p:tag name="KSO_WM_UNIT_TYPE" val="f"/>
  <p:tag name="KSO_WM_BEAUTIFY_FLAG" val="#wm#"/>
</p:tagLst>
</file>

<file path=ppt/tags/tag135.xml><?xml version="1.0" encoding="utf-8"?>
<p:tagLst xmlns:p="http://schemas.openxmlformats.org/presentationml/2006/main">
  <p:tag name="KSO_WM_SLIDE_TYPE" val="text"/>
  <p:tag name="KSO_WM_BEAUTIFY_FLAG" val="#wm#"/>
</p:tagLst>
</file>

<file path=ppt/tags/tag136.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37.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138.xml><?xml version="1.0" encoding="utf-8"?>
<p:tagLst xmlns:p="http://schemas.openxmlformats.org/presentationml/2006/main">
  <p:tag name="KSO_WM_UNIT_INDEX" val="4"/>
  <p:tag name="KSO_WM_UNIT_TEXT_SUBTYPE" val="a"/>
  <p:tag name="KSO_WM_UNIT_SUBTYPE" val="a"/>
  <p:tag name="KSO_WM_UNIT_TYPE" val="f"/>
  <p:tag name="KSO_WM_BEAUTIFY_FLAG" val="#wm#"/>
</p:tagLst>
</file>

<file path=ppt/tags/tag139.xml><?xml version="1.0" encoding="utf-8"?>
<p:tagLst xmlns:p="http://schemas.openxmlformats.org/presentationml/2006/main">
  <p:tag name="KSO_WM_UNIT_INDEX" val="5"/>
  <p:tag name="KSO_WM_UNIT_TEXT_SUBTYPE" val="a"/>
  <p:tag name="KSO_WM_UNIT_SUBTYPE" val="a"/>
  <p:tag name="KSO_WM_UNIT_TYPE" val="f"/>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140.xml><?xml version="1.0" encoding="utf-8"?>
<p:tagLst xmlns:p="http://schemas.openxmlformats.org/presentationml/2006/main">
  <p:tag name="KSO_WM_UNIT_INDEX" val="6"/>
  <p:tag name="KSO_WM_UNIT_TEXT_SUBTYPE" val="a"/>
  <p:tag name="KSO_WM_UNIT_SUBTYPE" val="a"/>
  <p:tag name="KSO_WM_UNIT_TYPE" val="f"/>
  <p:tag name="KSO_WM_BEAUTIFY_FLAG" val="#wm#"/>
</p:tagLst>
</file>

<file path=ppt/tags/tag141.xml><?xml version="1.0" encoding="utf-8"?>
<p:tagLst xmlns:p="http://schemas.openxmlformats.org/presentationml/2006/main">
  <p:tag name="KSO_WM_UNIT_INDEX" val="7"/>
  <p:tag name="KSO_WM_UNIT_TEXT_SUBTYPE" val="a"/>
  <p:tag name="KSO_WM_UNIT_SUBTYPE" val="a"/>
  <p:tag name="KSO_WM_UNIT_TYPE" val="f"/>
  <p:tag name="KSO_WM_BEAUTIFY_FLAG" val="#wm#"/>
</p:tagLst>
</file>

<file path=ppt/tags/tag142.xml><?xml version="1.0" encoding="utf-8"?>
<p:tagLst xmlns:p="http://schemas.openxmlformats.org/presentationml/2006/main">
  <p:tag name="KSO_WM_UNIT_INDEX" val="8"/>
  <p:tag name="KSO_WM_UNIT_TEXT_SUBTYPE" val="a"/>
  <p:tag name="KSO_WM_UNIT_SUBTYPE" val="a"/>
  <p:tag name="KSO_WM_UNIT_TYPE" val="f"/>
  <p:tag name="KSO_WM_BEAUTIFY_FLAG" val="#wm#"/>
</p:tagLst>
</file>

<file path=ppt/tags/tag143.xml><?xml version="1.0" encoding="utf-8"?>
<p:tagLst xmlns:p="http://schemas.openxmlformats.org/presentationml/2006/main">
  <p:tag name="KSO_WM_UNIT_INDEX" val="9"/>
  <p:tag name="KSO_WM_UNIT_TEXT_SUBTYPE" val="a"/>
  <p:tag name="KSO_WM_UNIT_SUBTYPE" val="a"/>
  <p:tag name="KSO_WM_UNIT_TYPE" val="f"/>
  <p:tag name="KSO_WM_BEAUTIFY_FLAG" val="#wm#"/>
</p:tagLst>
</file>

<file path=ppt/tags/tag144.xml><?xml version="1.0" encoding="utf-8"?>
<p:tagLst xmlns:p="http://schemas.openxmlformats.org/presentationml/2006/main">
  <p:tag name="KSO_WM_UNIT_INDEX" val="10"/>
  <p:tag name="KSO_WM_UNIT_TEXT_SUBTYPE" val="a"/>
  <p:tag name="KSO_WM_UNIT_SUBTYPE" val="a"/>
  <p:tag name="KSO_WM_UNIT_TYPE" val="f"/>
  <p:tag name="KSO_WM_BEAUTIFY_FLAG" val="#wm#"/>
</p:tagLst>
</file>

<file path=ppt/tags/tag145.xml><?xml version="1.0" encoding="utf-8"?>
<p:tagLst xmlns:p="http://schemas.openxmlformats.org/presentationml/2006/main">
  <p:tag name="KSO_WM_UNIT_INDEX" val="11"/>
  <p:tag name="KSO_WM_UNIT_TEXT_SUBTYPE" val="a"/>
  <p:tag name="KSO_WM_UNIT_SUBTYPE" val="a"/>
  <p:tag name="KSO_WM_UNIT_TYPE" val="f"/>
  <p:tag name="KSO_WM_BEAUTIFY_FLAG" val="#wm#"/>
</p:tagLst>
</file>

<file path=ppt/tags/tag146.xml><?xml version="1.0" encoding="utf-8"?>
<p:tagLst xmlns:p="http://schemas.openxmlformats.org/presentationml/2006/main">
  <p:tag name="KSO_WM_UNIT_INDEX" val="12"/>
  <p:tag name="KSO_WM_UNIT_TEXT_SUBTYPE" val="a"/>
  <p:tag name="KSO_WM_UNIT_SUBTYPE" val="a"/>
  <p:tag name="KSO_WM_UNIT_TYPE" val="f"/>
  <p:tag name="KSO_WM_BEAUTIFY_FLAG" val="#wm#"/>
</p:tagLst>
</file>

<file path=ppt/tags/tag147.xml><?xml version="1.0" encoding="utf-8"?>
<p:tagLst xmlns:p="http://schemas.openxmlformats.org/presentationml/2006/main">
  <p:tag name="KSO_WM_UNIT_INDEX" val="13"/>
  <p:tag name="KSO_WM_UNIT_TEXT_SUBTYPE" val="a"/>
  <p:tag name="KSO_WM_UNIT_SUBTYPE" val="a"/>
  <p:tag name="KSO_WM_UNIT_TYPE" val="f"/>
  <p:tag name="KSO_WM_BEAUTIFY_FLAG" val="#wm#"/>
</p:tagLst>
</file>

<file path=ppt/tags/tag148.xml><?xml version="1.0" encoding="utf-8"?>
<p:tagLst xmlns:p="http://schemas.openxmlformats.org/presentationml/2006/main">
  <p:tag name="KSO_WM_SLIDE_TYPE" val="text"/>
  <p:tag name="KSO_WM_BEAUTIFY_FLAG" val="#wm#"/>
</p:tagLst>
</file>

<file path=ppt/tags/tag149.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150.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51.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152.xml><?xml version="1.0" encoding="utf-8"?>
<p:tagLst xmlns:p="http://schemas.openxmlformats.org/presentationml/2006/main">
  <p:tag name="KSO_WM_UNIT_INDEX" val="4"/>
  <p:tag name="KSO_WM_UNIT_TEXT_SUBTYPE" val="a"/>
  <p:tag name="KSO_WM_UNIT_SUBTYPE" val="a"/>
  <p:tag name="KSO_WM_UNIT_TYPE" val="f"/>
  <p:tag name="KSO_WM_BEAUTIFY_FLAG" val="#wm#"/>
</p:tagLst>
</file>

<file path=ppt/tags/tag153.xml><?xml version="1.0" encoding="utf-8"?>
<p:tagLst xmlns:p="http://schemas.openxmlformats.org/presentationml/2006/main">
  <p:tag name="KSO_WM_UNIT_INDEX" val="5"/>
  <p:tag name="KSO_WM_UNIT_TEXT_SUBTYPE" val="a"/>
  <p:tag name="KSO_WM_UNIT_SUBTYPE" val="a"/>
  <p:tag name="KSO_WM_UNIT_TYPE" val="f"/>
  <p:tag name="KSO_WM_BEAUTIFY_FLAG" val="#wm#"/>
</p:tagLst>
</file>

<file path=ppt/tags/tag154.xml><?xml version="1.0" encoding="utf-8"?>
<p:tagLst xmlns:p="http://schemas.openxmlformats.org/presentationml/2006/main">
  <p:tag name="KSO_WM_UNIT_INDEX" val="6"/>
  <p:tag name="KSO_WM_UNIT_TEXT_SUBTYPE" val="a"/>
  <p:tag name="KSO_WM_UNIT_SUBTYPE" val="a"/>
  <p:tag name="KSO_WM_UNIT_TYPE" val="f"/>
  <p:tag name="KSO_WM_BEAUTIFY_FLAG" val="#wm#"/>
</p:tagLst>
</file>

<file path=ppt/tags/tag155.xml><?xml version="1.0" encoding="utf-8"?>
<p:tagLst xmlns:p="http://schemas.openxmlformats.org/presentationml/2006/main">
  <p:tag name="KSO_WM_UNIT_INDEX" val="7"/>
  <p:tag name="KSO_WM_UNIT_TEXT_SUBTYPE" val="a"/>
  <p:tag name="KSO_WM_UNIT_SUBTYPE" val="a"/>
  <p:tag name="KSO_WM_UNIT_TYPE" val="f"/>
  <p:tag name="KSO_WM_BEAUTIFY_FLAG" val="#wm#"/>
</p:tagLst>
</file>

<file path=ppt/tags/tag156.xml><?xml version="1.0" encoding="utf-8"?>
<p:tagLst xmlns:p="http://schemas.openxmlformats.org/presentationml/2006/main">
  <p:tag name="KSO_WM_UNIT_INDEX" val="8"/>
  <p:tag name="KSO_WM_UNIT_TEXT_SUBTYPE" val="a"/>
  <p:tag name="KSO_WM_UNIT_SUBTYPE" val="a"/>
  <p:tag name="KSO_WM_UNIT_TYPE" val="f"/>
  <p:tag name="KSO_WM_BEAUTIFY_FLAG" val="#wm#"/>
</p:tagLst>
</file>

<file path=ppt/tags/tag157.xml><?xml version="1.0" encoding="utf-8"?>
<p:tagLst xmlns:p="http://schemas.openxmlformats.org/presentationml/2006/main">
  <p:tag name="KSO_WM_SLIDE_TYPE" val="text"/>
  <p:tag name="KSO_WM_BEAUTIFY_FLAG" val="#wm#"/>
</p:tagLst>
</file>

<file path=ppt/tags/tag158.xml><?xml version="1.0" encoding="utf-8"?>
<p:tagLst xmlns:p="http://schemas.openxmlformats.org/presentationml/2006/main">
  <p:tag name="KSO_WM_UNIT_INDEX" val="1"/>
  <p:tag name="KSO_WM_UNIT_TEXT_SUBTYPE" val="a"/>
  <p:tag name="KSO_WM_UNIT_SUBTYPE" val="a"/>
  <p:tag name="KSO_WM_UNIT_TYPE" val="f"/>
  <p:tag name="KSO_WM_BEAUTIFY_FLAG" val="#wm#"/>
</p:tagLst>
</file>

<file path=ppt/tags/tag159.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160.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161.xml><?xml version="1.0" encoding="utf-8"?>
<p:tagLst xmlns:p="http://schemas.openxmlformats.org/presentationml/2006/main">
  <p:tag name="KSO_WM_UNIT_INDEX" val="4"/>
  <p:tag name="KSO_WM_UNIT_TEXT_SUBTYPE" val="a"/>
  <p:tag name="KSO_WM_UNIT_SUBTYPE" val="a"/>
  <p:tag name="KSO_WM_UNIT_TYPE" val="f"/>
  <p:tag name="KSO_WM_BEAUTIFY_FLAG" val="#wm#"/>
</p:tagLst>
</file>

<file path=ppt/tags/tag162.xml><?xml version="1.0" encoding="utf-8"?>
<p:tagLst xmlns:p="http://schemas.openxmlformats.org/presentationml/2006/main">
  <p:tag name="KSO_WM_UNIT_INDEX" val="5"/>
  <p:tag name="KSO_WM_UNIT_TEXT_SUBTYPE" val="a"/>
  <p:tag name="KSO_WM_UNIT_SUBTYPE" val="a"/>
  <p:tag name="KSO_WM_UNIT_TYPE" val="f"/>
  <p:tag name="KSO_WM_BEAUTIFY_FLAG" val="#wm#"/>
</p:tagLst>
</file>

<file path=ppt/tags/tag163.xml><?xml version="1.0" encoding="utf-8"?>
<p:tagLst xmlns:p="http://schemas.openxmlformats.org/presentationml/2006/main">
  <p:tag name="KSO_WM_UNIT_INDEX" val="6"/>
  <p:tag name="KSO_WM_UNIT_TEXT_SUBTYPE" val="a"/>
  <p:tag name="KSO_WM_UNIT_SUBTYPE" val="a"/>
  <p:tag name="KSO_WM_UNIT_TYPE" val="f"/>
  <p:tag name="KSO_WM_BEAUTIFY_FLAG" val="#wm#"/>
</p:tagLst>
</file>

<file path=ppt/tags/tag164.xml><?xml version="1.0" encoding="utf-8"?>
<p:tagLst xmlns:p="http://schemas.openxmlformats.org/presentationml/2006/main">
  <p:tag name="KSO_WM_UNIT_INDEX" val="7"/>
  <p:tag name="KSO_WM_UNIT_TEXT_SUBTYPE" val="a"/>
  <p:tag name="KSO_WM_UNIT_SUBTYPE" val="a"/>
  <p:tag name="KSO_WM_UNIT_TYPE" val="f"/>
  <p:tag name="KSO_WM_BEAUTIFY_FLAG" val="#wm#"/>
</p:tagLst>
</file>

<file path=ppt/tags/tag165.xml><?xml version="1.0" encoding="utf-8"?>
<p:tagLst xmlns:p="http://schemas.openxmlformats.org/presentationml/2006/main">
  <p:tag name="KSO_WM_UNIT_INDEX" val="8"/>
  <p:tag name="KSO_WM_UNIT_TEXT_SUBTYPE" val="a"/>
  <p:tag name="KSO_WM_UNIT_SUBTYPE" val="a"/>
  <p:tag name="KSO_WM_UNIT_TYPE" val="f"/>
  <p:tag name="KSO_WM_BEAUTIFY_FLAG" val="#wm#"/>
</p:tagLst>
</file>

<file path=ppt/tags/tag166.xml><?xml version="1.0" encoding="utf-8"?>
<p:tagLst xmlns:p="http://schemas.openxmlformats.org/presentationml/2006/main">
  <p:tag name="KSO_WM_UNIT_INDEX" val="9"/>
  <p:tag name="KSO_WM_UNIT_TEXT_SUBTYPE" val="a"/>
  <p:tag name="KSO_WM_UNIT_SUBTYPE" val="a"/>
  <p:tag name="KSO_WM_UNIT_TYPE" val="f"/>
  <p:tag name="KSO_WM_BEAUTIFY_FLAG" val="#wm#"/>
</p:tagLst>
</file>

<file path=ppt/tags/tag167.xml><?xml version="1.0" encoding="utf-8"?>
<p:tagLst xmlns:p="http://schemas.openxmlformats.org/presentationml/2006/main">
  <p:tag name="KSO_WM_UNIT_INDEX" val="10"/>
  <p:tag name="KSO_WM_UNIT_TEXT_SUBTYPE" val="a"/>
  <p:tag name="KSO_WM_UNIT_SUBTYPE" val="a"/>
  <p:tag name="KSO_WM_UNIT_TYPE" val="f"/>
  <p:tag name="KSO_WM_BEAUTIFY_FLAG" val="#wm#"/>
</p:tagLst>
</file>

<file path=ppt/tags/tag168.xml><?xml version="1.0" encoding="utf-8"?>
<p:tagLst xmlns:p="http://schemas.openxmlformats.org/presentationml/2006/main">
  <p:tag name="KSO_WM_SLIDE_TYPE" val="text"/>
  <p:tag name="KSO_WM_BEAUTIFY_FLAG" val="#wm#"/>
</p:tagLst>
</file>

<file path=ppt/tags/tag169.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170.xml><?xml version="1.0" encoding="utf-8"?>
<p:tagLst xmlns:p="http://schemas.openxmlformats.org/presentationml/2006/main">
  <p:tag name="KSO_WM_UNIT_INDEX" val="4"/>
  <p:tag name="KSO_WM_UNIT_TEXT_SUBTYPE" val="a"/>
  <p:tag name="KSO_WM_UNIT_SUBTYPE" val="a"/>
  <p:tag name="KSO_WM_UNIT_TYPE" val="f"/>
  <p:tag name="KSO_WM_BEAUTIFY_FLAG" val="#wm#"/>
</p:tagLst>
</file>

<file path=ppt/tags/tag171.xml><?xml version="1.0" encoding="utf-8"?>
<p:tagLst xmlns:p="http://schemas.openxmlformats.org/presentationml/2006/main">
  <p:tag name="KSO_WM_UNIT_INDEX" val="5"/>
  <p:tag name="KSO_WM_UNIT_TEXT_SUBTYPE" val="a"/>
  <p:tag name="KSO_WM_UNIT_SUBTYPE" val="a"/>
  <p:tag name="KSO_WM_UNIT_TYPE" val="f"/>
  <p:tag name="KSO_WM_BEAUTIFY_FLAG" val="#wm#"/>
</p:tagLst>
</file>

<file path=ppt/tags/tag172.xml><?xml version="1.0" encoding="utf-8"?>
<p:tagLst xmlns:p="http://schemas.openxmlformats.org/presentationml/2006/main">
  <p:tag name="KSO_WM_UNIT_INDEX" val="6"/>
  <p:tag name="KSO_WM_UNIT_TEXT_SUBTYPE" val="a"/>
  <p:tag name="KSO_WM_UNIT_SUBTYPE" val="a"/>
  <p:tag name="KSO_WM_UNIT_TYPE" val="f"/>
  <p:tag name="KSO_WM_BEAUTIFY_FLAG" val="#wm#"/>
</p:tagLst>
</file>

<file path=ppt/tags/tag173.xml><?xml version="1.0" encoding="utf-8"?>
<p:tagLst xmlns:p="http://schemas.openxmlformats.org/presentationml/2006/main">
  <p:tag name="KSO_WM_UNIT_INDEX" val="7"/>
  <p:tag name="KSO_WM_UNIT_TEXT_SUBTYPE" val="a"/>
  <p:tag name="KSO_WM_UNIT_SUBTYPE" val="a"/>
  <p:tag name="KSO_WM_UNIT_TYPE" val="f"/>
  <p:tag name="KSO_WM_BEAUTIFY_FLAG" val="#wm#"/>
</p:tagLst>
</file>

<file path=ppt/tags/tag174.xml><?xml version="1.0" encoding="utf-8"?>
<p:tagLst xmlns:p="http://schemas.openxmlformats.org/presentationml/2006/main">
  <p:tag name="KSO_WM_UNIT_INDEX" val="8"/>
  <p:tag name="KSO_WM_UNIT_TEXT_SUBTYPE" val="a"/>
  <p:tag name="KSO_WM_UNIT_SUBTYPE" val="a"/>
  <p:tag name="KSO_WM_UNIT_TYPE" val="f"/>
  <p:tag name="KSO_WM_BEAUTIFY_FLAG" val="#wm#"/>
</p:tagLst>
</file>

<file path=ppt/tags/tag175.xml><?xml version="1.0" encoding="utf-8"?>
<p:tagLst xmlns:p="http://schemas.openxmlformats.org/presentationml/2006/main">
  <p:tag name="KSO_WM_UNIT_INDEX" val="9"/>
  <p:tag name="KSO_WM_UNIT_TEXT_SUBTYPE" val="a"/>
  <p:tag name="KSO_WM_UNIT_SUBTYPE" val="a"/>
  <p:tag name="KSO_WM_UNIT_TYPE" val="f"/>
  <p:tag name="KSO_WM_BEAUTIFY_FLAG" val="#wm#"/>
</p:tagLst>
</file>

<file path=ppt/tags/tag176.xml><?xml version="1.0" encoding="utf-8"?>
<p:tagLst xmlns:p="http://schemas.openxmlformats.org/presentationml/2006/main">
  <p:tag name="KSO_WM_UNIT_INDEX" val="10"/>
  <p:tag name="KSO_WM_UNIT_TEXT_SUBTYPE" val="a"/>
  <p:tag name="KSO_WM_UNIT_SUBTYPE" val="a"/>
  <p:tag name="KSO_WM_UNIT_TYPE" val="f"/>
  <p:tag name="KSO_WM_BEAUTIFY_FLAG" val="#wm#"/>
</p:tagLst>
</file>

<file path=ppt/tags/tag177.xml><?xml version="1.0" encoding="utf-8"?>
<p:tagLst xmlns:p="http://schemas.openxmlformats.org/presentationml/2006/main">
  <p:tag name="KSO_WM_UNIT_INDEX" val="11"/>
  <p:tag name="KSO_WM_UNIT_TEXT_SUBTYPE" val="a"/>
  <p:tag name="KSO_WM_UNIT_SUBTYPE" val="a"/>
  <p:tag name="KSO_WM_UNIT_TYPE" val="f"/>
  <p:tag name="KSO_WM_BEAUTIFY_FLAG" val="#wm#"/>
</p:tagLst>
</file>

<file path=ppt/tags/tag178.xml><?xml version="1.0" encoding="utf-8"?>
<p:tagLst xmlns:p="http://schemas.openxmlformats.org/presentationml/2006/main">
  <p:tag name="KSO_WM_UNIT_INDEX" val="12"/>
  <p:tag name="KSO_WM_UNIT_TEXT_SUBTYPE" val="a"/>
  <p:tag name="KSO_WM_UNIT_SUBTYPE" val="a"/>
  <p:tag name="KSO_WM_UNIT_TYPE" val="f"/>
  <p:tag name="KSO_WM_BEAUTIFY_FLAG" val="#wm#"/>
</p:tagLst>
</file>

<file path=ppt/tags/tag179.xml><?xml version="1.0" encoding="utf-8"?>
<p:tagLst xmlns:p="http://schemas.openxmlformats.org/presentationml/2006/main">
  <p:tag name="KSO_WM_UNIT_INDEX" val="2"/>
  <p:tag name="KSO_WM_UNIT_TYPE" val="a"/>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180.xml><?xml version="1.0" encoding="utf-8"?>
<p:tagLst xmlns:p="http://schemas.openxmlformats.org/presentationml/2006/main">
  <p:tag name="KSO_WM_SLIDE_TYPE" val="text"/>
  <p:tag name="KSO_WM_BEAUTIFY_FLAG" val="#wm#"/>
</p:tagLst>
</file>

<file path=ppt/tags/tag181.xml><?xml version="1.0" encoding="utf-8"?>
<p:tagLst xmlns:p="http://schemas.openxmlformats.org/presentationml/2006/main">
  <p:tag name="KSO_WM_UNIT_INDEX" val="3"/>
  <p:tag name="KSO_WM_UNIT_TYPE" val="d"/>
  <p:tag name="KSO_WM_BEAUTIFY_FLAG" val="#wm#"/>
</p:tagLst>
</file>

<file path=ppt/tags/tag182.xml><?xml version="1.0" encoding="utf-8"?>
<p:tagLst xmlns:p="http://schemas.openxmlformats.org/presentationml/2006/main">
  <p:tag name="KSO_WM_UNIT_INDEX" val="4"/>
  <p:tag name="KSO_WM_UNIT_TEXT_SUBTYPE" val="a"/>
  <p:tag name="KSO_WM_UNIT_SUBTYPE" val="a"/>
  <p:tag name="KSO_WM_UNIT_TYPE" val="f"/>
  <p:tag name="KSO_WM_BEAUTIFY_FLAG" val="#wm#"/>
</p:tagLst>
</file>

<file path=ppt/tags/tag183.xml><?xml version="1.0" encoding="utf-8"?>
<p:tagLst xmlns:p="http://schemas.openxmlformats.org/presentationml/2006/main">
  <p:tag name="KSO_WM_UNIT_INDEX" val="5"/>
  <p:tag name="KSO_WM_UNIT_TEXT_SUBTYPE" val="a"/>
  <p:tag name="KSO_WM_UNIT_SUBTYPE" val="a"/>
  <p:tag name="KSO_WM_UNIT_TYPE" val="f"/>
  <p:tag name="KSO_WM_BEAUTIFY_FLAG" val="#wm#"/>
</p:tagLst>
</file>

<file path=ppt/tags/tag184.xml><?xml version="1.0" encoding="utf-8"?>
<p:tagLst xmlns:p="http://schemas.openxmlformats.org/presentationml/2006/main">
  <p:tag name="KSO_WM_UNIT_INDEX" val="6"/>
  <p:tag name="KSO_WM_UNIT_TYPE" val="d"/>
  <p:tag name="KSO_WM_BEAUTIFY_FLAG" val="#wm#"/>
</p:tagLst>
</file>

<file path=ppt/tags/tag185.xml><?xml version="1.0" encoding="utf-8"?>
<p:tagLst xmlns:p="http://schemas.openxmlformats.org/presentationml/2006/main">
  <p:tag name="KSO_WM_UNIT_INDEX" val="7"/>
  <p:tag name="KSO_WM_UNIT_TEXT_SUBTYPE" val="a"/>
  <p:tag name="KSO_WM_UNIT_SUBTYPE" val="a"/>
  <p:tag name="KSO_WM_UNIT_TYPE" val="f"/>
  <p:tag name="KSO_WM_BEAUTIFY_FLAG" val="#wm#"/>
</p:tagLst>
</file>

<file path=ppt/tags/tag186.xml><?xml version="1.0" encoding="utf-8"?>
<p:tagLst xmlns:p="http://schemas.openxmlformats.org/presentationml/2006/main">
  <p:tag name="KSO_WM_UNIT_INDEX" val="8"/>
  <p:tag name="KSO_WM_UNIT_TEXT_SUBTYPE" val="a"/>
  <p:tag name="KSO_WM_UNIT_SUBTYPE" val="a"/>
  <p:tag name="KSO_WM_UNIT_TYPE" val="f"/>
  <p:tag name="KSO_WM_BEAUTIFY_FLAG" val="#wm#"/>
</p:tagLst>
</file>

<file path=ppt/tags/tag187.xml><?xml version="1.0" encoding="utf-8"?>
<p:tagLst xmlns:p="http://schemas.openxmlformats.org/presentationml/2006/main">
  <p:tag name="KSO_WM_UNIT_INDEX" val="9"/>
  <p:tag name="KSO_WM_UNIT_TYPE" val="d"/>
  <p:tag name="KSO_WM_BEAUTIFY_FLAG" val="#wm#"/>
</p:tagLst>
</file>

<file path=ppt/tags/tag188.xml><?xml version="1.0" encoding="utf-8"?>
<p:tagLst xmlns:p="http://schemas.openxmlformats.org/presentationml/2006/main">
  <p:tag name="KSO_WM_UNIT_INDEX" val="10"/>
  <p:tag name="KSO_WM_UNIT_TEXT_SUBTYPE" val="a"/>
  <p:tag name="KSO_WM_UNIT_SUBTYPE" val="a"/>
  <p:tag name="KSO_WM_UNIT_TYPE" val="f"/>
  <p:tag name="KSO_WM_BEAUTIFY_FLAG" val="#wm#"/>
</p:tagLst>
</file>

<file path=ppt/tags/tag189.xml><?xml version="1.0" encoding="utf-8"?>
<p:tagLst xmlns:p="http://schemas.openxmlformats.org/presentationml/2006/main">
  <p:tag name="KSO_WM_UNIT_INDEX" val="11"/>
  <p:tag name="KSO_WM_UNIT_TEXT_SUBTYPE" val="a"/>
  <p:tag name="KSO_WM_UNIT_SUBTYPE" val="a"/>
  <p:tag name="KSO_WM_UNIT_TYPE" val="f"/>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190.xml><?xml version="1.0" encoding="utf-8"?>
<p:tagLst xmlns:p="http://schemas.openxmlformats.org/presentationml/2006/main">
  <p:tag name="KSO_WM_UNIT_INDEX" val="12"/>
  <p:tag name="KSO_WM_UNIT_TYPE" val="d"/>
  <p:tag name="KSO_WM_BEAUTIFY_FLAG" val="#wm#"/>
</p:tagLst>
</file>

<file path=ppt/tags/tag191.xml><?xml version="1.0" encoding="utf-8"?>
<p:tagLst xmlns:p="http://schemas.openxmlformats.org/presentationml/2006/main">
  <p:tag name="KSO_WM_UNIT_INDEX" val="13"/>
  <p:tag name="KSO_WM_UNIT_TEXT_SUBTYPE" val="a"/>
  <p:tag name="KSO_WM_UNIT_SUBTYPE" val="a"/>
  <p:tag name="KSO_WM_UNIT_TYPE" val="f"/>
  <p:tag name="KSO_WM_BEAUTIFY_FLAG" val="#wm#"/>
</p:tagLst>
</file>

<file path=ppt/tags/tag192.xml><?xml version="1.0" encoding="utf-8"?>
<p:tagLst xmlns:p="http://schemas.openxmlformats.org/presentationml/2006/main">
  <p:tag name="KSO_WM_UNIT_INDEX" val="14"/>
  <p:tag name="KSO_WM_UNIT_TEXT_SUBTYPE" val="a"/>
  <p:tag name="KSO_WM_UNIT_SUBTYPE" val="a"/>
  <p:tag name="KSO_WM_UNIT_TYPE" val="f"/>
  <p:tag name="KSO_WM_BEAUTIFY_FLAG" val="#wm#"/>
</p:tagLst>
</file>

<file path=ppt/tags/tag193.xml><?xml version="1.0" encoding="utf-8"?>
<p:tagLst xmlns:p="http://schemas.openxmlformats.org/presentationml/2006/main">
  <p:tag name="KSO_WM_UNIT_INDEX" val="2"/>
  <p:tag name="KSO_WM_UNIT_TYPE" val="a"/>
  <p:tag name="KSO_WM_BEAUTIFY_FLAG" val="#wm#"/>
</p:tagLst>
</file>

<file path=ppt/tags/tag194.xml><?xml version="1.0" encoding="utf-8"?>
<p:tagLst xmlns:p="http://schemas.openxmlformats.org/presentationml/2006/main">
  <p:tag name="KSO_WM_SLIDE_TYPE" val="text"/>
  <p:tag name="KSO_WM_BEAUTIFY_FLAG" val="#wm#"/>
</p:tagLst>
</file>

<file path=ppt/tags/tag195.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96.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197.xml><?xml version="1.0" encoding="utf-8"?>
<p:tagLst xmlns:p="http://schemas.openxmlformats.org/presentationml/2006/main">
  <p:tag name="KSO_WM_UNIT_INDEX" val="4"/>
  <p:tag name="KSO_WM_UNIT_TEXT_SUBTYPE" val="a"/>
  <p:tag name="KSO_WM_UNIT_SUBTYPE" val="a"/>
  <p:tag name="KSO_WM_UNIT_TYPE" val="f"/>
  <p:tag name="KSO_WM_BEAUTIFY_FLAG" val="#wm#"/>
</p:tagLst>
</file>

<file path=ppt/tags/tag198.xml><?xml version="1.0" encoding="utf-8"?>
<p:tagLst xmlns:p="http://schemas.openxmlformats.org/presentationml/2006/main">
  <p:tag name="KSO_WM_UNIT_INDEX" val="5"/>
  <p:tag name="KSO_WM_UNIT_TEXT_SUBTYPE" val="a"/>
  <p:tag name="KSO_WM_UNIT_SUBTYPE" val="a"/>
  <p:tag name="KSO_WM_UNIT_TYPE" val="f"/>
  <p:tag name="KSO_WM_BEAUTIFY_FLAG" val="#wm#"/>
</p:tagLst>
</file>

<file path=ppt/tags/tag199.xml><?xml version="1.0" encoding="utf-8"?>
<p:tagLst xmlns:p="http://schemas.openxmlformats.org/presentationml/2006/main">
  <p:tag name="KSO_WM_UNIT_INDEX" val="6"/>
  <p:tag name="KSO_WM_UNIT_TEXT_SUBTYPE" val="a"/>
  <p:tag name="KSO_WM_UNIT_SUBTYPE" val="a"/>
  <p:tag name="KSO_WM_UNIT_TYPE" val="f"/>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200.xml><?xml version="1.0" encoding="utf-8"?>
<p:tagLst xmlns:p="http://schemas.openxmlformats.org/presentationml/2006/main">
  <p:tag name="KSO_WM_UNIT_INDEX" val="7"/>
  <p:tag name="KSO_WM_UNIT_TEXT_SUBTYPE" val="a"/>
  <p:tag name="KSO_WM_UNIT_SUBTYPE" val="a"/>
  <p:tag name="KSO_WM_UNIT_TYPE" val="f"/>
  <p:tag name="KSO_WM_BEAUTIFY_FLAG" val="#wm#"/>
</p:tagLst>
</file>

<file path=ppt/tags/tag201.xml><?xml version="1.0" encoding="utf-8"?>
<p:tagLst xmlns:p="http://schemas.openxmlformats.org/presentationml/2006/main">
  <p:tag name="KSO_WM_UNIT_INDEX" val="8"/>
  <p:tag name="KSO_WM_UNIT_TEXT_SUBTYPE" val="a"/>
  <p:tag name="KSO_WM_UNIT_SUBTYPE" val="a"/>
  <p:tag name="KSO_WM_UNIT_TYPE" val="f"/>
  <p:tag name="KSO_WM_BEAUTIFY_FLAG" val="#wm#"/>
</p:tagLst>
</file>

<file path=ppt/tags/tag202.xml><?xml version="1.0" encoding="utf-8"?>
<p:tagLst xmlns:p="http://schemas.openxmlformats.org/presentationml/2006/main">
  <p:tag name="KSO_WM_UNIT_INDEX" val="9"/>
  <p:tag name="KSO_WM_UNIT_TYPE" val="d"/>
  <p:tag name="KSO_WM_BEAUTIFY_FLAG" val="#wm#"/>
</p:tagLst>
</file>

<file path=ppt/tags/tag203.xml><?xml version="1.0" encoding="utf-8"?>
<p:tagLst xmlns:p="http://schemas.openxmlformats.org/presentationml/2006/main">
  <p:tag name="KSO_WM_UNIT_INDEX" val="1"/>
  <p:tag name="KSO_WM_UNIT_TYPE" val="a"/>
  <p:tag name="KSO_WM_BEAUTIFY_FLAG" val="#wm#"/>
</p:tagLst>
</file>

<file path=ppt/tags/tag204.xml><?xml version="1.0" encoding="utf-8"?>
<p:tagLst xmlns:p="http://schemas.openxmlformats.org/presentationml/2006/main">
  <p:tag name="KSO_WM_SLIDE_TYPE" val="text"/>
  <p:tag name="KSO_WM_BEAUTIFY_FLAG" val="#wm#"/>
</p:tagLst>
</file>

<file path=ppt/tags/tag205.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206.xml><?xml version="1.0" encoding="utf-8"?>
<p:tagLst xmlns:p="http://schemas.openxmlformats.org/presentationml/2006/main">
  <p:tag name="KSO_WM_BEAUTIFY_FLAG" val="#wm#"/>
  <p:tag name="KSO_WM_UNIT_TYPE" val="l_h_i"/>
  <p:tag name="KSO_WM_UNIT_INDEX" val="1_2_1"/>
  <p:tag name="KSO_WM_UNIT_ID" val="diagram19882022_2*l_h_i*1_2_1"/>
  <p:tag name="KSO_WM_TEMPLATE_INDEX" val="19882022"/>
  <p:tag name="KSO_WM_TAG_VERSION" val="2.0"/>
  <p:tag name="KSO_WM_DIAGRAM_GROUP_CODE" val="l1-1"/>
</p:tagLst>
</file>

<file path=ppt/tags/tag207.xml><?xml version="1.0" encoding="utf-8"?>
<p:tagLst xmlns:p="http://schemas.openxmlformats.org/presentationml/2006/main">
  <p:tag name="KSO_WM_BEAUTIFY_FLAG" val="#wm#"/>
  <p:tag name="KSO_WM_UNIT_TYPE" val="l_h_f"/>
  <p:tag name="KSO_WM_UNIT_INDEX" val="1_2_2"/>
  <p:tag name="KSO_WM_UNIT_ID" val="diagram19882022_2*l_h_f*1_2_2"/>
  <p:tag name="KSO_WM_TEMPLATE_INDEX" val="19882022"/>
  <p:tag name="KSO_WM_TAG_VERSION" val="2.0"/>
  <p:tag name="KSO_WM_DIAGRAM_GROUP_CODE" val="l1-1"/>
</p:tagLst>
</file>

<file path=ppt/tags/tag208.xml><?xml version="1.0" encoding="utf-8"?>
<p:tagLst xmlns:p="http://schemas.openxmlformats.org/presentationml/2006/main">
  <p:tag name="KSO_WM_BEAUTIFY_FLAG" val="#wm#"/>
  <p:tag name="KSO_WM_UNIT_TYPE" val="l_h_f"/>
  <p:tag name="KSO_WM_UNIT_INDEX" val="1_2_3"/>
  <p:tag name="KSO_WM_UNIT_ID" val="diagram19882022_2*l_h_f*1_2_3"/>
  <p:tag name="KSO_WM_TEMPLATE_INDEX" val="19882022"/>
  <p:tag name="KSO_WM_TAG_VERSION" val="2.0"/>
  <p:tag name="KSO_WM_DIAGRAM_GROUP_CODE" val="l1-1"/>
</p:tagLst>
</file>

<file path=ppt/tags/tag209.xml><?xml version="1.0" encoding="utf-8"?>
<p:tagLst xmlns:p="http://schemas.openxmlformats.org/presentationml/2006/main">
  <p:tag name="KSO_WM_BEAUTIFY_FLAG" val="#wm#"/>
  <p:tag name="KSO_WM_UNIT_TYPE" val="l_h_i"/>
  <p:tag name="KSO_WM_UNIT_INDEX" val="1_1_1"/>
  <p:tag name="KSO_WM_UNIT_ID" val="diagram19882022_2*l_h_i*1_1_1"/>
  <p:tag name="KSO_WM_TEMPLATE_INDEX" val="19882022"/>
  <p:tag name="KSO_WM_TAG_VERSION" val="2.0"/>
  <p:tag name="KSO_WM_DIAGRAM_GROUP_CODE" val="l1-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210.xml><?xml version="1.0" encoding="utf-8"?>
<p:tagLst xmlns:p="http://schemas.openxmlformats.org/presentationml/2006/main">
  <p:tag name="KSO_WM_BEAUTIFY_FLAG" val="#wm#"/>
  <p:tag name="KSO_WM_UNIT_TYPE" val="l_h_f"/>
  <p:tag name="KSO_WM_UNIT_INDEX" val="1_1_1"/>
  <p:tag name="KSO_WM_UNIT_ID" val="diagram19882022_2*l_h_f*1_1_1"/>
  <p:tag name="KSO_WM_TEMPLATE_INDEX" val="19882022"/>
  <p:tag name="KSO_WM_TAG_VERSION" val="2.0"/>
  <p:tag name="KSO_WM_DIAGRAM_GROUP_CODE" val="l1-1"/>
</p:tagLst>
</file>

<file path=ppt/tags/tag211.xml><?xml version="1.0" encoding="utf-8"?>
<p:tagLst xmlns:p="http://schemas.openxmlformats.org/presentationml/2006/main">
  <p:tag name="KSO_WM_BEAUTIFY_FLAG" val="#wm#"/>
  <p:tag name="KSO_WM_UNIT_TYPE" val="l_h_f"/>
  <p:tag name="KSO_WM_UNIT_INDEX" val="1_1_2"/>
  <p:tag name="KSO_WM_UNIT_ID" val="diagram19882022_2*l_h_f*1_1_2"/>
  <p:tag name="KSO_WM_TEMPLATE_INDEX" val="19882022"/>
  <p:tag name="KSO_WM_TAG_VERSION" val="2.0"/>
  <p:tag name="KSO_WM_DIAGRAM_GROUP_CODE" val="l1-1"/>
</p:tagLst>
</file>

<file path=ppt/tags/tag212.xml><?xml version="1.0" encoding="utf-8"?>
<p:tagLst xmlns:p="http://schemas.openxmlformats.org/presentationml/2006/main">
  <p:tag name="KSO_WM_BEAUTIFY_FLAG" val="#wm#"/>
  <p:tag name="KSO_WM_UNIT_TYPE" val="l_h_f"/>
  <p:tag name="KSO_WM_UNIT_INDEX" val="1_1_3"/>
  <p:tag name="KSO_WM_UNIT_ID" val="diagram19882022_2*l_h_f*1_1_3"/>
  <p:tag name="KSO_WM_TEMPLATE_INDEX" val="19882022"/>
  <p:tag name="KSO_WM_TAG_VERSION" val="2.0"/>
  <p:tag name="KSO_WM_DIAGRAM_GROUP_CODE" val="l1-1"/>
</p:tagLst>
</file>

<file path=ppt/tags/tag213.xml><?xml version="1.0" encoding="utf-8"?>
<p:tagLst xmlns:p="http://schemas.openxmlformats.org/presentationml/2006/main">
  <p:tag name="KSO_WM_BEAUTIFY_FLAG" val="#wm#"/>
  <p:tag name="KSO_WM_UNIT_TYPE" val="l_h_f"/>
  <p:tag name="KSO_WM_UNIT_INDEX" val="1_2_1"/>
  <p:tag name="KSO_WM_UNIT_ID" val="diagram19882022_2*l_h_f*1_2_1"/>
  <p:tag name="KSO_WM_TEMPLATE_INDEX" val="19882022"/>
  <p:tag name="KSO_WM_TAG_VERSION" val="2.0"/>
  <p:tag name="KSO_WM_DIAGRAM_GROUP_CODE" val="l1-1"/>
</p:tagLst>
</file>

<file path=ppt/tags/tag214.xml><?xml version="1.0" encoding="utf-8"?>
<p:tagLst xmlns:p="http://schemas.openxmlformats.org/presentationml/2006/main">
  <p:tag name="KSO_WM_UNIT_INDEX" val="9"/>
  <p:tag name="KSO_WM_UNIT_TEXT_SUBTYPE" val="a"/>
  <p:tag name="KSO_WM_UNIT_SUBTYPE" val="a"/>
  <p:tag name="KSO_WM_UNIT_TYPE" val="f"/>
  <p:tag name="KSO_WM_BEAUTIFY_FLAG" val="#wm#"/>
</p:tagLst>
</file>

<file path=ppt/tags/tag215.xml><?xml version="1.0" encoding="utf-8"?>
<p:tagLst xmlns:p="http://schemas.openxmlformats.org/presentationml/2006/main">
  <p:tag name="KSO_WM_UNIT_INDEX" val="10"/>
  <p:tag name="KSO_WM_UNIT_TEXT_SUBTYPE" val="a"/>
  <p:tag name="KSO_WM_UNIT_SUBTYPE" val="a"/>
  <p:tag name="KSO_WM_UNIT_TYPE" val="f"/>
  <p:tag name="KSO_WM_BEAUTIFY_FLAG" val="#wm#"/>
</p:tagLst>
</file>

<file path=ppt/tags/tag216.xml><?xml version="1.0" encoding="utf-8"?>
<p:tagLst xmlns:p="http://schemas.openxmlformats.org/presentationml/2006/main">
  <p:tag name="KSO_WM_SLIDE_TYPE" val="text"/>
  <p:tag name="KSO_WM_BEAUTIFY_FLAG" val="#wm#"/>
</p:tagLst>
</file>

<file path=ppt/tags/tag217.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218.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219.xml><?xml version="1.0" encoding="utf-8"?>
<p:tagLst xmlns:p="http://schemas.openxmlformats.org/presentationml/2006/main">
  <p:tag name="KSO_WM_UNIT_INDEX" val="4"/>
  <p:tag name="KSO_WM_UNIT_TEXT_SUBTYPE" val="a"/>
  <p:tag name="KSO_WM_UNIT_SUBTYPE" val="a"/>
  <p:tag name="KSO_WM_UNIT_TYPE" val="f"/>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220.xml><?xml version="1.0" encoding="utf-8"?>
<p:tagLst xmlns:p="http://schemas.openxmlformats.org/presentationml/2006/main">
  <p:tag name="KSO_WM_UNIT_INDEX" val="5"/>
  <p:tag name="KSO_WM_UNIT_TEXT_SUBTYPE" val="a"/>
  <p:tag name="KSO_WM_UNIT_SUBTYPE" val="a"/>
  <p:tag name="KSO_WM_UNIT_TYPE" val="f"/>
  <p:tag name="KSO_WM_BEAUTIFY_FLAG" val="#wm#"/>
</p:tagLst>
</file>

<file path=ppt/tags/tag221.xml><?xml version="1.0" encoding="utf-8"?>
<p:tagLst xmlns:p="http://schemas.openxmlformats.org/presentationml/2006/main">
  <p:tag name="KSO_WM_UNIT_INDEX" val="6"/>
  <p:tag name="KSO_WM_UNIT_TEXT_SUBTYPE" val="a"/>
  <p:tag name="KSO_WM_UNIT_SUBTYPE" val="a"/>
  <p:tag name="KSO_WM_UNIT_TYPE" val="f"/>
  <p:tag name="KSO_WM_BEAUTIFY_FLAG" val="#wm#"/>
</p:tagLst>
</file>

<file path=ppt/tags/tag222.xml><?xml version="1.0" encoding="utf-8"?>
<p:tagLst xmlns:p="http://schemas.openxmlformats.org/presentationml/2006/main">
  <p:tag name="KSO_WM_UNIT_INDEX" val="7"/>
  <p:tag name="KSO_WM_UNIT_TEXT_SUBTYPE" val="a"/>
  <p:tag name="KSO_WM_UNIT_SUBTYPE" val="a"/>
  <p:tag name="KSO_WM_UNIT_TYPE" val="f"/>
  <p:tag name="KSO_WM_BEAUTIFY_FLAG" val="#wm#"/>
</p:tagLst>
</file>

<file path=ppt/tags/tag223.xml><?xml version="1.0" encoding="utf-8"?>
<p:tagLst xmlns:p="http://schemas.openxmlformats.org/presentationml/2006/main">
  <p:tag name="KSO_WM_UNIT_INDEX" val="8"/>
  <p:tag name="KSO_WM_UNIT_TEXT_SUBTYPE" val="a"/>
  <p:tag name="KSO_WM_UNIT_SUBTYPE" val="a"/>
  <p:tag name="KSO_WM_UNIT_TYPE" val="f"/>
  <p:tag name="KSO_WM_BEAUTIFY_FLAG" val="#wm#"/>
</p:tagLst>
</file>

<file path=ppt/tags/tag224.xml><?xml version="1.0" encoding="utf-8"?>
<p:tagLst xmlns:p="http://schemas.openxmlformats.org/presentationml/2006/main">
  <p:tag name="KSO_WM_UNIT_INDEX" val="9"/>
  <p:tag name="KSO_WM_UNIT_TEXT_SUBTYPE" val="a"/>
  <p:tag name="KSO_WM_UNIT_SUBTYPE" val="a"/>
  <p:tag name="KSO_WM_UNIT_TYPE" val="f"/>
  <p:tag name="KSO_WM_BEAUTIFY_FLAG" val="#wm#"/>
</p:tagLst>
</file>

<file path=ppt/tags/tag225.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38136_9*a*1"/>
  <p:tag name="KSO_WM_TEMPLATE_CATEGORY" val="custom"/>
  <p:tag name="KSO_WM_TEMPLATE_INDEX" val="20238136"/>
  <p:tag name="KSO_WM_UNIT_LAYERLEVEL" val="1"/>
  <p:tag name="KSO_WM_TAG_VERSION" val="3.0"/>
  <p:tag name="KSO_WM_BEAUTIFY_FLAG" val="#wm#"/>
  <p:tag name="KSO_WM_UNIT_PRESET_TEXT" val="THANKS"/>
</p:tagLst>
</file>

<file path=ppt/tags/tag226.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8136_9*f*4"/>
  <p:tag name="KSO_WM_TEMPLATE_CATEGORY" val="custom"/>
  <p:tag name="KSO_WM_TEMPLATE_INDEX" val="20238136"/>
  <p:tag name="KSO_WM_UNIT_LAYERLEVEL" val="1"/>
  <p:tag name="KSO_WM_TAG_VERSION" val="3.0"/>
  <p:tag name="KSO_WM_BEAUTIFY_FLAG" val="#wm#"/>
  <p:tag name="KSO_WM_UNIT_PRESET_TEXT" val="Name"/>
</p:tagLst>
</file>

<file path=ppt/tags/tag227.xml><?xml version="1.0" encoding="utf-8"?>
<p:tagLst xmlns:p="http://schemas.openxmlformats.org/presentationml/2006/main">
  <p:tag name="KSO_WM_SPECIAL_SOURCE" val="bdnull"/>
  <p:tag name="KSO_WM_SLIDE_ID" val="custom20238136_9"/>
  <p:tag name="KSO_WM_TEMPLATE_SUBCATEGORY" val="29"/>
  <p:tag name="KSO_WM_TEMPLATE_MASTER_TYPE" val="0"/>
  <p:tag name="KSO_WM_TEMPLATE_COLOR_TYPE" val="0"/>
  <p:tag name="KSO_WM_SLIDE_TYPE" val="endPage"/>
  <p:tag name="KSO_WM_SLIDE_SUBTYPE" val="pureTxt"/>
  <p:tag name="KSO_WM_SLIDE_ITEM_CNT" val="0"/>
  <p:tag name="KSO_WM_SLIDE_INDEX" val="9"/>
  <p:tag name="KSO_WM_TAG_VERSION" val="3.0"/>
  <p:tag name="KSO_WM_BEAUTIFY_FLAG" val="#wm#"/>
  <p:tag name="KSO_WM_TEMPLATE_CATEGORY" val="custom"/>
  <p:tag name="KSO_WM_TEMPLATE_INDEX" val="20238136"/>
  <p:tag name="KSO_WM_SLIDE_LAYOUT" val="a_f"/>
  <p:tag name="KSO_WM_SLIDE_LAYOUT_CNT" val="1_1"/>
  <p:tag name="KSO_WM_SLIDE_THEME_ID" val="3323414"/>
  <p:tag name="KSO_WM_SLIDE_THEME_NAME" val="Z_20238136_Red Tech Office"/>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25.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2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37.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5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7.xml><?xml version="1.0" encoding="utf-8"?>
<p:tagLst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5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5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60.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65.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6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67.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6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7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8.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8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84.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001-6">
      <a:dk1>
        <a:srgbClr val="333333"/>
      </a:dk1>
      <a:lt1>
        <a:sysClr val="window" lastClr="FFFFFF"/>
      </a:lt1>
      <a:dk2>
        <a:srgbClr val="000000"/>
      </a:dk2>
      <a:lt2>
        <a:srgbClr val="FFF7F7"/>
      </a:lt2>
      <a:accent1>
        <a:srgbClr val="FE0000"/>
      </a:accent1>
      <a:accent2>
        <a:srgbClr val="E8CA16"/>
      </a:accent2>
      <a:accent3>
        <a:srgbClr val="0BBFE9"/>
      </a:accent3>
      <a:accent4>
        <a:srgbClr val="1C40F4"/>
      </a:accent4>
      <a:accent5>
        <a:srgbClr val="7F12F6"/>
      </a:accent5>
      <a:accent6>
        <a:srgbClr val="F53DC0"/>
      </a:accent6>
      <a:hlink>
        <a:srgbClr val="0026E5"/>
      </a:hlink>
      <a:folHlink>
        <a:srgbClr val="7E1FAD"/>
      </a:folHlink>
    </a:clrScheme>
    <a:fontScheme name="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4864</Words>
  <Application>WPS Slides</Application>
  <PresentationFormat>On-screen Show (16:9)</PresentationFormat>
  <Paragraphs>182</Paragraphs>
  <Slides>10</Slides>
  <Notes>10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10</vt:i4>
      </vt:variant>
    </vt:vector>
  </HeadingPairs>
  <TitlesOfParts>
    <vt:vector size="30" baseType="lpstr">
      <vt:lpstr>Arial</vt:lpstr>
      <vt:lpstr>SimSun</vt:lpstr>
      <vt:lpstr>Wingdings</vt:lpstr>
      <vt:lpstr>Prata</vt:lpstr>
      <vt:lpstr>Prata</vt:lpstr>
      <vt:lpstr>Prata</vt:lpstr>
      <vt:lpstr>Manrope</vt:lpstr>
      <vt:lpstr>Segoe Print</vt:lpstr>
      <vt:lpstr>Manrope</vt:lpstr>
      <vt:lpstr>Manrope</vt:lpstr>
      <vt:lpstr>Manrope Bold</vt:lpstr>
      <vt:lpstr>Manrope Bold</vt:lpstr>
      <vt:lpstr>Manrope Bold</vt:lpstr>
      <vt:lpstr>Calibri</vt:lpstr>
      <vt:lpstr>Microsoft YaHei</vt:lpstr>
      <vt:lpstr>Arial Unicode MS</vt:lpstr>
      <vt:lpstr>Manrope ExtraBold</vt:lpstr>
      <vt:lpstr>Lato</vt:lpstr>
      <vt:lpstr>Office Theme</vt:lpstr>
      <vt:lpstr>1_Office Theme</vt:lpstr>
      <vt:lpstr>Hệ Thống Website Đặt Bàn Ăn Nhà Hàng</vt:lpstr>
      <vt:lpstr>PowerPoint 演示文稿</vt:lpstr>
      <vt:lpstr>PowerPoint 演示文稿</vt:lpstr>
      <vt:lpstr>PowerPoint 演示文稿</vt:lpstr>
      <vt:lpstr>PowerPoint 演示文稿</vt:lpstr>
      <vt:lpstr>Mô Hình Hóa Usecase và Actor</vt:lpstr>
      <vt:lpstr>Đặc Tả Usecase Quan Trọng</vt:lpstr>
      <vt:lpstr>Thiết Kế Cơ Sở Dữ Liệu và Giao Diện</vt:lpstr>
      <vt:lpstr>PowerPoint 演示文稿</vt:lpstr>
      <vt:lpstr>Kết Quả Đạt Được và Hướng Phát Triển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Phong_ FK</cp:lastModifiedBy>
  <cp:revision>4</cp:revision>
  <dcterms:created xsi:type="dcterms:W3CDTF">2025-05-10T17:06:00Z</dcterms:created>
  <dcterms:modified xsi:type="dcterms:W3CDTF">2025-05-10T17:14:12Z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02202CA59DC742FAAE2E179C0A8CC61E_12</vt:lpwstr>
  </property>
  <property fmtid="{D5CDD505-2E9C-101B-9397-08002B2CF9AE}" pid="3" name="KSOProductBuildVer">
    <vt:lpwstr>1033-12.2.0.20795</vt:lpwstr>
  </property>
</Properties>
</file>