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24" r:id="rId3"/>
    <p:sldId id="364" r:id="rId4"/>
    <p:sldId id="363" r:id="rId5"/>
    <p:sldId id="336" r:id="rId6"/>
    <p:sldId id="334" r:id="rId7"/>
    <p:sldId id="335" r:id="rId8"/>
    <p:sldId id="365" r:id="rId9"/>
    <p:sldId id="366" r:id="rId10"/>
    <p:sldId id="367" r:id="rId11"/>
    <p:sldId id="368" r:id="rId12"/>
    <p:sldId id="369" r:id="rId13"/>
    <p:sldId id="343" r:id="rId14"/>
    <p:sldId id="370" r:id="rId15"/>
    <p:sldId id="362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231D19"/>
    <a:srgbClr val="C09B6E"/>
    <a:srgbClr val="8A6C50"/>
    <a:srgbClr val="D28767"/>
    <a:srgbClr val="000000"/>
    <a:srgbClr val="01B89A"/>
    <a:srgbClr val="007459"/>
    <a:srgbClr val="C7D3CD"/>
    <a:srgbClr val="7D7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772" y="1302"/>
      </p:cViewPr>
      <p:guideLst>
        <p:guide pos="3840"/>
        <p:guide orient="horz" pos="21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</a:fld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</a:fld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39:13"/>
    </inkml:context>
    <inkml:brush xml:id="br0">
      <inkml:brushProperty name="width" value="0.37042" units="cm"/>
      <inkml:brushProperty name="height" value="0.37042" units="cm"/>
      <inkml:brushProperty name="color" value="#44546a"/>
      <inkml:brushProperty name="fitToCurve" value="1"/>
    </inkml:brush>
  </inkml:definitions>
  <inkml:trace contextRef="#ctx0" brushRef="#br0">22.000 4283.000 68,'-13.000'-3.000'27,"-2.000"3.000"-22,15.000 0.000 17,-5.000 0.000-2,5.000 0.000 0,-4.000 0.000-7,-2.000 0.000-4,6.000 0.000 3,-3.000 0.000 2,3.000 0.000-2,0.000 0.000 7,0.000 0.000-3,0.000 0.000 2,0.000 0.000 0,0.000 0.000 1,0.000 0.000 6,0.000 0.000-5,0.000 0.000-3,0.000 0.000 1,0.000 0.000-1,0.000 0.000 11,0.000 0.000-7,0.000 0.000-3,0.000 0.000 13,0.000 0.000-19,0.000 0.000 12,0.000 0.000 1,0.000 0.000-9,9.000 0.000 7,-5.000 0.000-8,5.000 0.000-2,15.000 0.000 8,-4.000 0.000-8,9.000 0.000 16,9.000 0.000-4,-14.000 0.000-12,-11.000 0.000 6,12.000 0.000-10,-16.000 0.000 7,14.000 0.000 7,2.000 0.000-23,-1.000 0.000 11,-6.000 0.000 5,11.000 0.000-12,-8.000 0.000 5,-9.000 0.000-1,17.000 0.000-1,-1.000 0.000 17,6.000 0.000-22,0.000-5.000 6,-6.000-3.000 4,6.000-1.000-8,10.000-4.000 10,-3.000 2.000-9,-2.000-1.000 1,5.000 2.000 12,2.000-5.000-12,32.000-5.000-4,25.000-15.000 14,84.000-26.000-10,101.000-33.000 9,108.000-26.000 12,128.000-30.000-27,106.000-23.000 0,163.000-20.000 0,143.000-25.000 0,172.000-29.000 0,180.000-25.000 0,159.000-11.000 0,147.000-27.000 0,190.000-25.000 0,179.000-17.000 0,172.000-23.000-90,165.000 18.000-150,96.000 30.000-126,25.000 52.000 142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39:13"/>
    </inkml:context>
    <inkml:brush xml:id="br0">
      <inkml:brushProperty name="width" value="0.37042" units="cm"/>
      <inkml:brushProperty name="height" value="0.37042" units="cm"/>
      <inkml:brushProperty name="color" value="#44546a"/>
      <inkml:brushProperty name="fitToCurve" value="1"/>
    </inkml:brush>
  </inkml:definitions>
  <inkml:trace contextRef="#ctx0" brushRef="#br0">22.000 4283.000 68,'-13.000'-3.000'27,"-2.000"3.000"-22,15.000 0.000 17,-5.000 0.000-2,5.000 0.000 0,-4.000 0.000-7,-2.000 0.000-4,6.000 0.000 3,-3.000 0.000 2,3.000 0.000-2,0.000 0.000 7,0.000 0.000-3,0.000 0.000 2,0.000 0.000 0,0.000 0.000 1,0.000 0.000 6,0.000 0.000-5,0.000 0.000-3,0.000 0.000 1,0.000 0.000-1,0.000 0.000 11,0.000 0.000-7,0.000 0.000-3,0.000 0.000 13,0.000 0.000-19,0.000 0.000 12,0.000 0.000 1,0.000 0.000-9,9.000 0.000 7,-5.000 0.000-8,5.000 0.000-2,15.000 0.000 8,-4.000 0.000-8,9.000 0.000 16,9.000 0.000-4,-14.000 0.000-12,-11.000 0.000 6,12.000 0.000-10,-16.000 0.000 7,14.000 0.000 7,2.000 0.000-23,-1.000 0.000 11,-6.000 0.000 5,11.000 0.000-12,-8.000 0.000 5,-9.000 0.000-1,17.000 0.000-1,-1.000 0.000 17,6.000 0.000-22,0.000-5.000 6,-6.000-3.000 4,6.000-1.000-8,10.000-4.000 10,-3.000 2.000-9,-2.000-1.000 1,5.000 2.000 12,2.000-5.000-12,32.000-5.000-4,25.000-15.000 14,84.000-26.000-10,101.000-33.000 9,108.000-26.000 12,128.000-30.000-27,106.000-23.000 0,163.000-20.000 0,143.000-25.000 0,172.000-29.000 0,180.000-25.000 0,159.000-11.000 0,147.000-27.000 0,190.000-25.000 0,179.000-17.000 0,172.000-23.000-90,165.000 18.000-150,96.000 30.000-126,25.000 52.000 142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42:16"/>
    </inkml:context>
    <inkml:brush xml:id="br0">
      <inkml:brushProperty name="width" value="0.21167" units="cm"/>
      <inkml:brushProperty name="height" value="0.21167" units="cm"/>
      <inkml:brushProperty name="color" value="#44546a"/>
      <inkml:brushProperty name="fitToCurve" value="1"/>
    </inkml:brush>
  </inkml:definitions>
  <inkml:trace contextRef="#ctx0" brushRef="#br0">2519.000 1091.000 112,'-5.000'0.000'6,"-6.000"0.000"1,11.000 0.000 15,0.000 0.000 2,0.000 0.000-13,0.000 0.000-5,0.000 0.000-1,0.000 0.000 5,0.000-9.000-1,0.000 1.000 0,0.000 2.000 1,0.000 0.000-3,0.000 0.000 4,0.000-2.000-3,4.000-1.000-3,3.000-3.000 1,-4.000 1.000-1,5.000-3.000-5,6.000-9.000 3,-8.000 5.000-3,16.000-5.000 5,-8.000 4.000-5,2.000-5.000 2,2.000-1.000 3,-3.000-7.000-3,18.000-1.000 3,-8.000 2.000 1,-3.000 3.000-5,-2.000 5.000 4,2.000 2.000-3,-6.000 4.000 0,4.000-3.000 4,-2.000-3.000-5,5.000-4.000 4,-4.000 5.000 0,6.000-1.000-3,-3.000 6.000 2,9.000-4.000-3,-4.000-1.000 0,-1.000-3.000 7,6.000 0.000-3,-4.000 0.000-4,6.000 8.000 4,-7.000 0.000-3,6.000-3.000 5,-8.000-4.000-3,8.000-1.000-2,0.000-2.000 7,6.000-2.000-6,2.000 4.000 3,4.000-2.000 2,1.000 2.000-8,-5.000 5.000 5,1.000-3.000-3,3.000 6.000 1,-1.000 1.000 4,0.000-3.000-5,-3.000 5.000 2,-5.000-3.000 1,-8.000 2.000-4,8.000 9.000 5,-11.000-4.000 0,4.000 0.000-5,0.000 1.000 4,-7.000 4.000 2,0.000 3.000-6,0.000-1.000 0,-6.000 0.000-1,7.000 0.000 4,-1.000 1.000 2,7.000 2.000-5,-3.000-4.000 8,-4.000 4.000-5,1.000 0.000-2,-1.000 0.000 5,-4.000 0.000-4,2.000 0.000 4,0.000 0.000-7,2.000 0.000 5,3.000 0.000 4,8.000 0.000-6,-6.000 4.000-3,4.000 1.000 6,-4.000 6.000-5,-1.000-2.000 4,3.000 3.000-3,-4.000-2.000 1,-3.000-4.000 5,4.000 3.000-7,0.000 3.000 7,-14.000-7.000 0,7.000 5.000-6,1.000-2.000 3,-7.000-2.000-2,-2.000 2.000 1,7.000 3.000 2,-8.000-5.000-4,-2.000 2.000 3,6.000 4.000-4,-8.000-5.000 5,0.000 4.000-3,6.000 1.000 0,-5.000-1.000-3,4.000 3.000 6,-5.000 0.000-6,-1.000-2.000 1,6.000-1.000-1,-5.000 1.000 4,-4.000-1.000-1,1.000 1.000-3,4.000-1.000 0,0.000 3.000 0,-4.000 1.000 0,0.000 3.000 0,4.000 1.000 4,-4.000-1.000-1,0.000-4.000-3,-3.000 4.000 0,0.000-4.000 0,0.000-2.000 0,0.000 4.000 0,0.000 5.000 2,0.000-1.000-2,0.000 4.000 2,0.000 1.000 1,0.000-2.000-3,0.000 3.000 0,0.000-3.000 2,0.000-4.000 1,-3.000 2.000-2,0.000-1.000-2,3.000-6.000 2,-10.000 0.000 0,10.000 4.000-1,-6.000-2.000 0,-5.000-1.000 2,8.000-2.000-2,3.000-8.000 2,0.000 1.000-4,-2.000-4.000 4,2.000-2.000 1,0.000 0.000-3,0.000 3.000 0,0.000-3.000 2,-4.000 0.000-2,4.000 0.000 0,0.000 0.000 0,0.000 0.000 2,0.000 0.000 0,0.000 0.000 0,0.000 0.000-2,0.000 0.000 1,0.000 0.000 1,0.000 0.000 2,0.000 0.000-1,0.000 0.000-3,0.000 0.000 11,0.000 0.000-11,0.000 0.000 4,0.000 0.000 1,0.000 0.000-5,0.000 0.000 0,0.000 0.000 0,0.000 0.000 4,0.000 0.000 0,0.000 0.000-4,0.000 3.000 0,0.000-3.000 0,0.000 0.000 0,0.000 0.000 0,9.000 0.000 2,18.000 0.000 5,-5.000 0.000 6,3.000 0.000-13,1.000 0.000 2,12.000 0.000 5,20.000-3.000-5,9.000-12.000 19,7.000 1.000-12,-4.000-1.000-1,4.000 3.000 1,6.000-3.000-9,-11.000 3.000 6,-5.000 3.000 0,-3.000 3.000-2,-7.000 0.000-4,-4.000-2.000 0,6.000 0.000 2,-9.000-1.000 5,5.000 3.000-2,-8.000 4.000 0,-6.000-2.000-3,-6.000 4.000 0,3.000-2.000 0,-2.000 2.000 2,-8.000 0.000-4,0.000 0.000 9,10.000 0.000-7,-9.000 0.000 2,12.000 0.000-1,-9.000 0.000-3,6.000 0.000 3,1.000 0.000 1,-5.000 6.000-4,7.000 0.000 7,-2.000 2.000-7,-11.000 0.000 0,8.000 1.000 2,-5.000 5.000-2,-6.000-5.000 0,8.000 3.000-2,-5.000 3.000 4,-3.000-3.000 0,-2.000 3.000 0,2.000-1.000-2,0.000 4.000 0,0.000 0.000 0,-6.000-4.000 0,0.000 3.000-2,4.000 0.000 2,-9.000 3.000 8,9.000-2.000-8,-1.000 3.000 0,-6.000-7.000 0,-3.000 2.000 2,6.000 5.000-4,-10.000-4.000 2,6.000 6.000 0,-8.000-3.000 7,6.000-2.000-6,-4.000-2.000-1,-2.000 2.000 0,-4.000 1.000 0,2.000 2.000 0,-2.000-1.000 0,0.000 0.000 0,0.000 6.000 8,0.000 1.000-8,0.000-2.000 0,0.000 3.000 0,0.000-4.000 2,0.000-6.000-2,-2.000 4.000 0,-5.000 1.000 0,-4.000-2.000 8,5.000 1.000-8,1.000-3.000 0,-6.000-4.000 0,9.000 0.000 1,-4.000-7.000-2,-2.000-2.000 1,6.000 0.000 0,2.000 0.000 1,-4.000-4.000-1,4.000 2.000 0,0.000-2.000 2,0.000-2.000 0,0.000 0.000-2,0.000 0.000 0,0.000 0.000 0,0.000 0.000 0,0.000 0.000 2,0.000 0.000-2,0.000 0.000 0,0.000 0.000-2,0.000 0.000 0,0.000 0.000 0,0.000 0.000 1,0.000 0.000-3,0.000 0.000-6,4.000 6.000 10,14.000-3.000 0,2.000 3.000 4,2.000 0.000-4,14.000-6.000 0,0.000 2.000 2,-3.000-2.000 6,22.000 0.000-8,-10.000 4.000 0,7.000 1.000 3,-5.000 7.000-1,-3.000 2.000-2,-2.000 1.000 2,0.000 1.000-2,-8.000-1.000 8,-5.000-3.000-8,0.000 3.000 0,0.000-1.000-1,-5.000 8.000 1,6.000-2.000-3,-4.000 7.000 3,-4.000 1.000 0,0.000 1.000 4,0.000 3.000-4,-8.000 2.000 0,4.000 0.000 0,-8.000 3.000 6,6.000 4.000-8,3.000-4.000 2,-6.000 5.000 0,-4.000-5.000 4,5.000 3.000 0,-8.000-1.000-4,0.000-6.000 6,1.000 10.000-6,-4.000-9.000 0,-3.000 3.000 2,0.000 3.000-2,0.000-2.000 10,0.000-6.000-10,0.000 2.000 0,0.000 4.000 4,0.000-7.000-3,-14.000 3.000 3,3.000-2.000-4,-5.000 4.000 0,-10.000 1.000 10,-3.000-2.000-10,0.000 8.000 0,-3.000 2.000 4,-6.000-5.000-2,3.000 9.000-2,-5.000-3.000 0,-10.000-5.000 0,8.000-1.000 2,-2.000-3.000-2,0.000 0.000 0,-8.000 4.000-2,5.000-1.000 4,-15.000-1.000-4,15.000 0.000 2,3.000-6.000-2,-2.000-3.000 0,21.000-7.000-2,2.000-6.000 4,7.000-6.000-2,10.000-2.000 2,-7.000 6.000-2,10.000-9.000 0,3.000-1.000 2,0.000 1.000-2,0.000-6.000 0,0.000 0.000 2,0.000 0.000-2,0.000 0.000-1,0.000 0.000 1,0.000 0.000-4,0.000 0.000 4,0.000 0.000-2,0.000 5.000 4,0.000 5.000 0,20.000-6.000 0,-4.000 6.000 4,2.000-2.000-8,5.000 3.000 6,2.000-2.000-2,14.000 3.000 8,-15.000 0.000-8,10.000-3.000 0,-10.000 4.000 2,2.000 4.000 2,0.000-3.000-4,-11.000 4.000 0,2.000 0.000 0,-1.000 1.000 0,-7.000 2.000 0,7.000 7.000 0,-3.000 1.000 5,-6.000 6.000-3,6.000 2.000 0,-4.000 4.000-2,-7.000 1.000 0,6.000 0.000 6,-8.000 5.000-6,0.000-1.000 0,0.000 4.000 2,-10.000 1.000-2,-10.000 1.000 0,9.000 0.000 0,-9.000-6.000 2,1.000 6.000-2,-4.000-10.000 0,1.000 4.000 0,-4.000 1.000 0,0.000-7.000 6,-2.000 10.000-8,-7.000-11.000 2,-4.000 5.000 0,4.000-8.000 6,10.000-5.000-6,0.000 2.000-2,-11.000 1.000 2,-6.000 3.000 0,1.000-2.000 4,2.000-3.000-4,-5.000 2.000 0,3.000 4.000 2,-10.000-1.000-2,2.000 1.000 0,5.000-1.000 6,-3.000-3.000-4,-9.000-2.000-2,9.000 2.000 0,-10.000-2.000 2,-1.000-3.000 12,-5.000 4.000-14,-8.000-6.000 0,-5.000 5.000 7,-18.000 3.000-7,5.000-3.000 0,-10.000 2.000 0,-4.000-2.000 0,2.000-1.000 2,9.000 1.000-2,-5.000-6.000 0,1.000-1.000 4,-9.000 2.000 0,-6.000-2.000-2,-4.000-2.000-2,-7.000 4.000 0,11.000-5.000 2,6.000-5.000-2,2.000-2.000-2,-9.000-4.000-2,12.000-4.000 6,5.000-7.000-4,-6.000 0.000 2,7.000 0.000 0,12.000 0.000 2,-2.000 0.000-2,1.000-4.000 0,3.000-7.000-2,11.000-4.000 2,-8.000-2.000 0,0.000-7.000 0,4.000-7.000 0,2.000 3.000 0,4.000-7.000 0,1.000 1.000 0,-6.000-1.000 0,12.000 4.000 0,7.000 2.000 0,-3.000 3.000 2,2.000 0.000 0,10.000 3.000 0,2.000-3.000-2,-5.000 0.000 0,5.000 0.000-4,-3.000-5.000 8,-6.000-1.000-4,4.000 4.000 0,-9.000-8.000 2,16.000 5.000 0,-2.000-1.000 0,0.000 4.000-2,1.000 0.000 0,5.000 1.000-2,8.000 1.000 0,3.000 4.000 0,3.000-7.000 2,-5.000 2.000 0,5.000-2.000-2,2.000 1.000-4,11.000-1.000 6,-4.000 4.000-4,10.000-2.000 4,3.000 2.000-2,0.000 2.000 2,0.000 3.000-3,0.000 3.000 1,0.000-1.000 0,0.000-2.000 0,0.000 3.000 4,0.000-9.000-4,14.000 10.000 2,-5.000-9.000 0,-7.000 11.000-2,12.000-1.000 2,-11.000 7.000 0,-3.000 8.000-2,3.000 0.000 4,-3.000 0.000 0,0.000 0.000-2,0.000 0.000 0,0.000 0.000 4,0.000 0.000 1,0.000 0.000-5,0.000 0.000 0,0.000 0.000 0,0.000 0.000 0,0.000 0.000 0,0.000 0.000 0,0.000 0.000 0,0.000 0.000 0,0.000 0.000 0,0.000 0.000 0,11.000 0.000 0,-11.000 0.000 0,0.000 0.000 0,0.000 0.000 0,0.000 0.000 0,0.000 0.000 0,0.000 0.000 0,0.000 0.000-3,0.000 0.000 6,0.000 0.000-3,0.000 0.000 0,0.000 0.000 0,0.000 0.000 0,0.000 0.000 2,0.000 0.000-2,0.000 0.000 0,0.000 0.000 0,0.000 0.000-2,0.000 0.000 2,0.000 0.000 0,0.000 0.000 4,0.000 0.000-4,0.000 0.000 0,0.000 0.000-2,0.000 0.000 6,0.000 0.000-4,0.000 0.000 2,0.000 0.000-2,0.000 0.000 0,0.000 0.000 0,0.000 0.000 0,0.000 0.000 0,0.000 0.000 2,-14.000 0.000-2,-3.000 0.000 0,2.000 3.000 4,-14.000-1.000-8,7.000 1.000 2,-13.000 1.000 2,9.000 2.000-2,-12.000-1.000 4,-4.000 1.000-4,-9.000 2.000 0,-9.000 1.000 0,-3.000 3.000 2,-15.000-4.000-5,-4.000 4.000 3,-12.000-1.000 2,11.000 1.000-6,-5.000-9.000 6,5.000 3.000-4,-1.000-4.000 4,8.000-2.000 0,-2.000 0.000-6,11.000 0.000 6,1.000-8.000 0,3.000-7.000-2,5.000-6.000 0,0.000 5.000-4,0.000-7.000 6,8.000-1.000-2,-2.000 2.000 0,10.000-7.000 0,11.000 2.000 0,-1.000-4.000-2,6.000 0.000 4,4.000 0.000-6,-3.000-6.000 6,-4.000-5.000-2,9.000 1.000 2,1.000-7.000-6,4.000 9.000 6,-4.000-2.000-2,3.000-5.000 0,5.000 11.000-3,6.000-3.000 5,1.000 2.000-2,4.000-8.000-4,-2.000 1.000 4,2.000-5.000 2,0.000-4.000-2,0.000-1.000 0,0.000-4.000 0,0.000 3.000 2,0.000-1.000-2,0.000 9.000 2,8.000-8.000-4,8.000 5.000 4,4.000 2.000-2,2.000-1.000 2,0.000 5.000 0,-3.000 0.000 0,3.000-1.000-4,0.000 5.000 4,2.000-3.000-4,5.000 3.000 4,-4.000 1.000 0,0.000 10.000-4,-6.000 1.000 7,4.000 4.000-3,-10.000 6.000 0,-4.000 3.000-3,2.000 6.000 3,-9.000 4.000 0,-2.000 4.000 0,0.000-2.000-2,0.000 2.000 2,0.000 0.000 0,0.000 0.000 2,0.000 0.000 1,0.000 0.000-3,0.000 0.000 1,0.000 0.000 1,0.000 0.000 4,0.000 0.000-6,0.000 0.000 2,0.000 0.000 6,0.000 0.000-8,0.000 0.000 0,-6.000 0.000 0,-1.000-5.000 4,-6.000-5.000-4,1.000-5.000 0,-8.000-1.000 0,-4.000-10.000-2,-10.000-6.000 4,6.000-5.000-2,-8.000-7.000 0,5.000-1.000-2,2.000-1.000 0,2.000-3.000-4,3.000 3.000 6,8.000 11.000-2,0.000 6.000 2,10.000-3.000 0,-7.000 0.000-4,4.000 1.000 4,-1.000-4.000-2,6.000 4.000 2,4.000-6.000 0,0.000 11.000-2,0.000-6.000 2,0.000-2.000-6,0.000 2.000 6,0.000-2.000-4,0.000-6.000 2,0.000-4.000 2,4.000-8.000-2,15.000-8.000 2,0.000-1.000 0,3.000-2.000-3,12.000 1.000 3,-7.000 6.000-2,6.000 4.000 2,-6.000 7.000 0,9.000 7.000-10,-8.000 4.000 10,14.000 2.000-4,-1.000-3.000 4,14.000-2.000-2,6.000-5.000 1,6.000-1.000 1,-3.000 2.000 0,3.000-3.000-5,-13.000 15.000 5,1.000 4.000 0,-11.000 2.000 0,1.000 5.000-2,-7.000 1.000 2,-2.000 3.000-2,2.000 3.000 2,0.000-7.000 0,4.000 3.000 2,6.000-1.000 0,-5.000-1.000 0,-1.000 3.000-2,-6.000-1.000 4,2.000 3.000-2,-9.000 1.000-2,0.000 2.000 0,-3.000 0.000 4,1.000 3.000-4,-5.000 1.000 2,8.000 0.000 4,-2.000-4.000-6,-5.000 3.000 5,-1.000 0.000-3,7.000-3.000 0,-6.000 3.000 4,2.000 0.000 0,0.000 1.000-6,-5.000 0.000 0,2.000 1.000 0,-3.000 4.000 4,0.000-2.000-4,20.000 2.000 0,-6.000-3.000 6,-2.000 3.000-6,7.000-3.000 0,4.000 3.000 2,2.000 0.000 0,-3.000 0.000 2,1.000 0.000-2,-4.000 0.000-2,-2.000 0.000 2,-8.000 0.000 0,-6.000 0.000-2,-2.000 0.000 0,-1.000 0.000 2,0.000 0.000-4,0.000 0.000 6,-6.000 3.000-6,13.000 0.000 2,-12.000 3.000 0,-1.000-4.000 0,5.000 5.000 0,4.000-6.000 0,-9.000 5.000 4,9.000 0.000-4,-3.000 0.000 0,-3.000 1.000 0,4.000-3.000 0,-5.000 3.000 0,1.000-1.000-2,0.000 2.000 2,-7.000-2.000 0,4.000 2.000 0,0.000 1.000 0,-6.000-4.000-2,-1.000 1.000 2,4.000-3.000 0,-7.000 3.000 0,2.000 0.000 0,-1.000-1.000 6,9.000 1.000-6,-10.000 4.000 0,1.000-2.000 0,3.000-3.000 1,-7.000 5.000-1,3.000-6.000 0,3.000 2.000 2,-4.000 2.000 4,-2.000-4.000-6,4.000-1.000 0,-4.000 2.000 0,0.000 1.000 0,7.000-3.000 0,-4.000 0.000 0,-3.000-1.000 0,2.000-2.000 4,-2.000 4.000-4,0.000-1.000 0,0.000 0.000 0,0.000-1.000 2,0.000 2.000-4,0.000-4.000 2,0.000 2.000 0,0.000 2.000 0,4.000 1.000 4,-4.000-2.000-6,0.000-1.000 2,0.000 1.000 0,0.000-3.000 0,0.000 0.000-2,0.000 6.000 2,0.000-6.000 6,0.000 0.000-6,0.000 6.000 0,0.000 0.000 0,0.000 2.000-2,0.000-2.000-2,0.000 0.000 4,0.000-3.000 0,0.000-1.000 4,0.000-2.000-4,0.000 0.000 2,0.000 0.000-2,0.000 0.000-29,0.000 0.000-88,-26.000 23.000-123,-10.000 14.000-28,5.000-18.000-12</inkml:trace>
  <inkml:trace contextRef="#ctx0" brushRef="#br0">7795.000 4949.000 41,'9.000'-7.000'21,"-5.000"-3.000"-2,10.000 3.000 3,-5.000 4.000-4,-5.000-1.000-4,-4.000 0.000 4,4.000 0.000 0,-4.000 1.000 1,0.000 3.000 9,0.000 0.000-4,0.000 0.000 5,0.000 0.000 2,0.000 0.000-6,0.000 0.000-2,-4.000 0.000-9,-18.000 0.000-8,9.000 0.000 7,-9.000 0.000-8,-5.000 0.000 1,-1.000 0.000 5,-6.000 0.000-3,-15.000 7.000-1,10.000 17.000-4,-10.000 12.000-2,-4.000 8.000 6,10.000 3.000-7,-2.000 9.000 0,10.000 3.000 0,4.000 1.000 4,9.000 3.000-8,-1.000 6.000 4,19.000 2.000 0,-5.000 3.000 0,9.000 3.000 0,0.000-2.000 0,0.000-7.000 3,13.000-9.000-3,14.000-7.000 0,13.000-11.000 3,-1.000-2.000-3,1.000-8.000 4,13.000-11.000-2,14.000-4.000-2,-9.000-11.000 7,11.000-2.000-3,3.000-3.000 5,-2.000 0.000-1,1.000 0.000 7,-1.000-11.000 2,-4.000-17.000-11,1.000-16.000-2,2.000-8.000 4,-15.000-8.000 0,3.000-3.000 0,-3.000-5.000 1,-15.000 1.000 1,10.000-1.000 7,-18.000 9.000-14,9.000 3.000 19,-19.000 13.000-3,1.000 3.000-5,5.000-1.000 6,-4.000-6.000-6,-15.000 11.000 8,-8.000 1.000 6,0.000-9.000-17,0.000-4.000-3,0.000-3.000 1,-8.000-1.000-7,-23.000 4.000 4,1.000 0.000-6,-2.000 12.000 4,-5.000 5.000-4,-1.000 3.000 5,-15.000 8.000-5,-5.000 4.000 8,-17.000 8.000-6,9.000 8.000 2,-14.000 0.000-2,22.000 0.000-2,1.000 0.000 0,23.000 0.000 0,2.000 0.000 0,6.000 0.000 0,4.000 0.000-10,-5.000 0.000 6,14.000 0.000-41,-9.000 0.000-19,-1.000 0.000-26,11.000 0.000-36,-2.000 0.000 11,14.000 5.000 2,0.000 14.000-46</inkml:trace>
  <inkml:trace contextRef="#ctx0" brushRef="#br0">9115.000 5860.000 60,'0.000'-12.000'13,"0.000"-4.000"7,15.000-1.000 8,11.000-2.000-8,4.000-5.000-2,5.000 4.000-3,1.000 2.000 1,8.000-3.000-7,-8.000 9.000 4,-6.000 2.000 3,5.000 1.000-8,10.000 1.000 0,-11.000 0.000 3,20.000-1.000 2,-9.000 5.000-1,2.000-3.000-9,6.000 7.000 11,-7.000 0.000-9,-4.000 0.000 0,8.000 0.000 0,-15.000 0.000 1,18.000 0.000 7,-18.000 15.000-6,5.000 6.000 1,-8.000-2.000 2,-2.000 7.000-1,-4.000-4.000-6,-3.000 6.000 6,-11.000-5.000-3,-7.000 5.000-2,5.000 0.000 5,-10.000 5.000-6,0.000 6.000 12,-15.000 12.000-5,-20.000 6.000 16,-13.000 5.000-11,-6.000-3.000-5,12.000 15.000-2,-16.000-16.000 1,9.000-6.000-6,-1.000-12.000 9,11.000-17.000-10,-6.000-2.000 4,10.000-17.000 0,-13.000 0.000-3,8.000-4.000 6,-5.000 0.000-4,10.000-21.000-3,5.000-22.000 3,-4.000-13.000-5,10.000 0.000 0,2.000 1.000 0,18.000-1.000-2,4.000 12.000 0,0.000-6.000 1,0.000-2.000-4,0.000 2.000 5,18.000 4.000-44,17.000 10.000-39,0.000 12.000-6,18.000 20.000-17,0.000 4.000-56</inkml:trace>
  <inkml:trace contextRef="#ctx0" brushRef="#br0">9340.000 5836.000 21,'0.000'0.000'32,"0.000"0.000"-23,0.000 0.000 12,0.000 0.000-1,0.000 0.000-10,0.000 0.000-1,0.000 0.000 3,0.000 0.000-2,0.000 0.000 3,0.000 0.000 6,0.000 0.000-6,0.000 0.000 4,0.000 0.000 2,0.000 0.000 0,0.000 0.000-6,0.000 0.000-3,0.000 0.000-4,0.000 0.000 2,0.000 0.000-8,0.000 0.000 0,0.000 0.000 0,0.000 0.000 0,0.000 0.000 0,0.000 0.000-22,0.000 0.000-38,19.000 0.000-30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42:16"/>
    </inkml:context>
    <inkml:brush xml:id="br0">
      <inkml:brushProperty name="width" value="0.21167" units="cm"/>
      <inkml:brushProperty name="height" value="0.21167" units="cm"/>
      <inkml:brushProperty name="color" value="#44546a"/>
      <inkml:brushProperty name="fitToCurve" value="1"/>
    </inkml:brush>
  </inkml:definitions>
  <inkml:trace contextRef="#ctx0" brushRef="#br0">2519.000 1091.000 112,'-5.000'0.000'6,"-6.000"0.000"1,11.000 0.000 15,0.000 0.000 2,0.000 0.000-13,0.000 0.000-5,0.000 0.000-1,0.000 0.000 5,0.000-9.000-1,0.000 1.000 0,0.000 2.000 1,0.000 0.000-3,0.000 0.000 4,0.000-2.000-3,4.000-1.000-3,3.000-3.000 1,-4.000 1.000-1,5.000-3.000-5,6.000-9.000 3,-8.000 5.000-3,16.000-5.000 5,-8.000 4.000-5,2.000-5.000 2,2.000-1.000 3,-3.000-7.000-3,18.000-1.000 3,-8.000 2.000 1,-3.000 3.000-5,-2.000 5.000 4,2.000 2.000-3,-6.000 4.000 0,4.000-3.000 4,-2.000-3.000-5,5.000-4.000 4,-4.000 5.000 0,6.000-1.000-3,-3.000 6.000 2,9.000-4.000-3,-4.000-1.000 0,-1.000-3.000 7,6.000 0.000-3,-4.000 0.000-4,6.000 8.000 4,-7.000 0.000-3,6.000-3.000 5,-8.000-4.000-3,8.000-1.000-2,0.000-2.000 7,6.000-2.000-6,2.000 4.000 3,4.000-2.000 2,1.000 2.000-8,-5.000 5.000 5,1.000-3.000-3,3.000 6.000 1,-1.000 1.000 4,0.000-3.000-5,-3.000 5.000 2,-5.000-3.000 1,-8.000 2.000-4,8.000 9.000 5,-11.000-4.000 0,4.000 0.000-5,0.000 1.000 4,-7.000 4.000 2,0.000 3.000-6,0.000-1.000 0,-6.000 0.000-1,7.000 0.000 4,-1.000 1.000 2,7.000 2.000-5,-3.000-4.000 8,-4.000 4.000-5,1.000 0.000-2,-1.000 0.000 5,-4.000 0.000-4,2.000 0.000 4,0.000 0.000-7,2.000 0.000 5,3.000 0.000 4,8.000 0.000-6,-6.000 4.000-3,4.000 1.000 6,-4.000 6.000-5,-1.000-2.000 4,3.000 3.000-3,-4.000-2.000 1,-3.000-4.000 5,4.000 3.000-7,0.000 3.000 7,-14.000-7.000 0,7.000 5.000-6,1.000-2.000 3,-7.000-2.000-2,-2.000 2.000 1,7.000 3.000 2,-8.000-5.000-4,-2.000 2.000 3,6.000 4.000-4,-8.000-5.000 5,0.000 4.000-3,6.000 1.000 0,-5.000-1.000-3,4.000 3.000 6,-5.000 0.000-6,-1.000-2.000 1,6.000-1.000-1,-5.000 1.000 4,-4.000-1.000-1,1.000 1.000-3,4.000-1.000 0,0.000 3.000 0,-4.000 1.000 0,0.000 3.000 0,4.000 1.000 4,-4.000-1.000-1,0.000-4.000-3,-3.000 4.000 0,0.000-4.000 0,0.000-2.000 0,0.000 4.000 0,0.000 5.000 2,0.000-1.000-2,0.000 4.000 2,0.000 1.000 1,0.000-2.000-3,0.000 3.000 0,0.000-3.000 2,0.000-4.000 1,-3.000 2.000-2,0.000-1.000-2,3.000-6.000 2,-10.000 0.000 0,10.000 4.000-1,-6.000-2.000 0,-5.000-1.000 2,8.000-2.000-2,3.000-8.000 2,0.000 1.000-4,-2.000-4.000 4,2.000-2.000 1,0.000 0.000-3,0.000 3.000 0,0.000-3.000 2,-4.000 0.000-2,4.000 0.000 0,0.000 0.000 0,0.000 0.000 2,0.000 0.000 0,0.000 0.000 0,0.000 0.000-2,0.000 0.000 1,0.000 0.000 1,0.000 0.000 2,0.000 0.000-1,0.000 0.000-3,0.000 0.000 11,0.000 0.000-11,0.000 0.000 4,0.000 0.000 1,0.000 0.000-5,0.000 0.000 0,0.000 0.000 0,0.000 0.000 4,0.000 0.000 0,0.000 0.000-4,0.000 3.000 0,0.000-3.000 0,0.000 0.000 0,0.000 0.000 0,9.000 0.000 2,18.000 0.000 5,-5.000 0.000 6,3.000 0.000-13,1.000 0.000 2,12.000 0.000 5,20.000-3.000-5,9.000-12.000 19,7.000 1.000-12,-4.000-1.000-1,4.000 3.000 1,6.000-3.000-9,-11.000 3.000 6,-5.000 3.000 0,-3.000 3.000-2,-7.000 0.000-4,-4.000-2.000 0,6.000 0.000 2,-9.000-1.000 5,5.000 3.000-2,-8.000 4.000 0,-6.000-2.000-3,-6.000 4.000 0,3.000-2.000 0,-2.000 2.000 2,-8.000 0.000-4,0.000 0.000 9,10.000 0.000-7,-9.000 0.000 2,12.000 0.000-1,-9.000 0.000-3,6.000 0.000 3,1.000 0.000 1,-5.000 6.000-4,7.000 0.000 7,-2.000 2.000-7,-11.000 0.000 0,8.000 1.000 2,-5.000 5.000-2,-6.000-5.000 0,8.000 3.000-2,-5.000 3.000 4,-3.000-3.000 0,-2.000 3.000 0,2.000-1.000-2,0.000 4.000 0,0.000 0.000 0,-6.000-4.000 0,0.000 3.000-2,4.000 0.000 2,-9.000 3.000 8,9.000-2.000-8,-1.000 3.000 0,-6.000-7.000 0,-3.000 2.000 2,6.000 5.000-4,-10.000-4.000 2,6.000 6.000 0,-8.000-3.000 7,6.000-2.000-6,-4.000-2.000-1,-2.000 2.000 0,-4.000 1.000 0,2.000 2.000 0,-2.000-1.000 0,0.000 0.000 0,0.000 6.000 8,0.000 1.000-8,0.000-2.000 0,0.000 3.000 0,0.000-4.000 2,0.000-6.000-2,-2.000 4.000 0,-5.000 1.000 0,-4.000-2.000 8,5.000 1.000-8,1.000-3.000 0,-6.000-4.000 0,9.000 0.000 1,-4.000-7.000-2,-2.000-2.000 1,6.000 0.000 0,2.000 0.000 1,-4.000-4.000-1,4.000 2.000 0,0.000-2.000 2,0.000-2.000 0,0.000 0.000-2,0.000 0.000 0,0.000 0.000 0,0.000 0.000 0,0.000 0.000 2,0.000 0.000-2,0.000 0.000 0,0.000 0.000-2,0.000 0.000 0,0.000 0.000 0,0.000 0.000 1,0.000 0.000-3,0.000 0.000-6,4.000 6.000 10,14.000-3.000 0,2.000 3.000 4,2.000 0.000-4,14.000-6.000 0,0.000 2.000 2,-3.000-2.000 6,22.000 0.000-8,-10.000 4.000 0,7.000 1.000 3,-5.000 7.000-1,-3.000 2.000-2,-2.000 1.000 2,0.000 1.000-2,-8.000-1.000 8,-5.000-3.000-8,0.000 3.000 0,0.000-1.000-1,-5.000 8.000 1,6.000-2.000-3,-4.000 7.000 3,-4.000 1.000 0,0.000 1.000 4,0.000 3.000-4,-8.000 2.000 0,4.000 0.000 0,-8.000 3.000 6,6.000 4.000-8,3.000-4.000 2,-6.000 5.000 0,-4.000-5.000 4,5.000 3.000 0,-8.000-1.000-4,0.000-6.000 6,1.000 10.000-6,-4.000-9.000 0,-3.000 3.000 2,0.000 3.000-2,0.000-2.000 10,0.000-6.000-10,0.000 2.000 0,0.000 4.000 4,0.000-7.000-3,-14.000 3.000 3,3.000-2.000-4,-5.000 4.000 0,-10.000 1.000 10,-3.000-2.000-10,0.000 8.000 0,-3.000 2.000 4,-6.000-5.000-2,3.000 9.000-2,-5.000-3.000 0,-10.000-5.000 0,8.000-1.000 2,-2.000-3.000-2,0.000 0.000 0,-8.000 4.000-2,5.000-1.000 4,-15.000-1.000-4,15.000 0.000 2,3.000-6.000-2,-2.000-3.000 0,21.000-7.000-2,2.000-6.000 4,7.000-6.000-2,10.000-2.000 2,-7.000 6.000-2,10.000-9.000 0,3.000-1.000 2,0.000 1.000-2,0.000-6.000 0,0.000 0.000 2,0.000 0.000-2,0.000 0.000-1,0.000 0.000 1,0.000 0.000-4,0.000 0.000 4,0.000 0.000-2,0.000 5.000 4,0.000 5.000 0,20.000-6.000 0,-4.000 6.000 4,2.000-2.000-8,5.000 3.000 6,2.000-2.000-2,14.000 3.000 8,-15.000 0.000-8,10.000-3.000 0,-10.000 4.000 2,2.000 4.000 2,0.000-3.000-4,-11.000 4.000 0,2.000 0.000 0,-1.000 1.000 0,-7.000 2.000 0,7.000 7.000 0,-3.000 1.000 5,-6.000 6.000-3,6.000 2.000 0,-4.000 4.000-2,-7.000 1.000 0,6.000 0.000 6,-8.000 5.000-6,0.000-1.000 0,0.000 4.000 2,-10.000 1.000-2,-10.000 1.000 0,9.000 0.000 0,-9.000-6.000 2,1.000 6.000-2,-4.000-10.000 0,1.000 4.000 0,-4.000 1.000 0,0.000-7.000 6,-2.000 10.000-8,-7.000-11.000 2,-4.000 5.000 0,4.000-8.000 6,10.000-5.000-6,0.000 2.000-2,-11.000 1.000 2,-6.000 3.000 0,1.000-2.000 4,2.000-3.000-4,-5.000 2.000 0,3.000 4.000 2,-10.000-1.000-2,2.000 1.000 0,5.000-1.000 6,-3.000-3.000-4,-9.000-2.000-2,9.000 2.000 0,-10.000-2.000 2,-1.000-3.000 12,-5.000 4.000-14,-8.000-6.000 0,-5.000 5.000 7,-18.000 3.000-7,5.000-3.000 0,-10.000 2.000 0,-4.000-2.000 0,2.000-1.000 2,9.000 1.000-2,-5.000-6.000 0,1.000-1.000 4,-9.000 2.000 0,-6.000-2.000-2,-4.000-2.000-2,-7.000 4.000 0,11.000-5.000 2,6.000-5.000-2,2.000-2.000-2,-9.000-4.000-2,12.000-4.000 6,5.000-7.000-4,-6.000 0.000 2,7.000 0.000 0,12.000 0.000 2,-2.000 0.000-2,1.000-4.000 0,3.000-7.000-2,11.000-4.000 2,-8.000-2.000 0,0.000-7.000 0,4.000-7.000 0,2.000 3.000 0,4.000-7.000 0,1.000 1.000 0,-6.000-1.000 0,12.000 4.000 0,7.000 2.000 0,-3.000 3.000 2,2.000 0.000 0,10.000 3.000 0,2.000-3.000-2,-5.000 0.000 0,5.000 0.000-4,-3.000-5.000 8,-6.000-1.000-4,4.000 4.000 0,-9.000-8.000 2,16.000 5.000 0,-2.000-1.000 0,0.000 4.000-2,1.000 0.000 0,5.000 1.000-2,8.000 1.000 0,3.000 4.000 0,3.000-7.000 2,-5.000 2.000 0,5.000-2.000-2,2.000 1.000-4,11.000-1.000 6,-4.000 4.000-4,10.000-2.000 4,3.000 2.000-2,0.000 2.000 2,0.000 3.000-3,0.000 3.000 1,0.000-1.000 0,0.000-2.000 0,0.000 3.000 4,0.000-9.000-4,14.000 10.000 2,-5.000-9.000 0,-7.000 11.000-2,12.000-1.000 2,-11.000 7.000 0,-3.000 8.000-2,3.000 0.000 4,-3.000 0.000 0,0.000 0.000-2,0.000 0.000 0,0.000 0.000 4,0.000 0.000 1,0.000 0.000-5,0.000 0.000 0,0.000 0.000 0,0.000 0.000 0,0.000 0.000 0,0.000 0.000 0,0.000 0.000 0,0.000 0.000 0,0.000 0.000 0,0.000 0.000 0,11.000 0.000 0,-11.000 0.000 0,0.000 0.000 0,0.000 0.000 0,0.000 0.000 0,0.000 0.000 0,0.000 0.000 0,0.000 0.000-3,0.000 0.000 6,0.000 0.000-3,0.000 0.000 0,0.000 0.000 0,0.000 0.000 0,0.000 0.000 2,0.000 0.000-2,0.000 0.000 0,0.000 0.000 0,0.000 0.000-2,0.000 0.000 2,0.000 0.000 0,0.000 0.000 4,0.000 0.000-4,0.000 0.000 0,0.000 0.000-2,0.000 0.000 6,0.000 0.000-4,0.000 0.000 2,0.000 0.000-2,0.000 0.000 0,0.000 0.000 0,0.000 0.000 0,0.000 0.000 0,0.000 0.000 2,-14.000 0.000-2,-3.000 0.000 0,2.000 3.000 4,-14.000-1.000-8,7.000 1.000 2,-13.000 1.000 2,9.000 2.000-2,-12.000-1.000 4,-4.000 1.000-4,-9.000 2.000 0,-9.000 1.000 0,-3.000 3.000 2,-15.000-4.000-5,-4.000 4.000 3,-12.000-1.000 2,11.000 1.000-6,-5.000-9.000 6,5.000 3.000-4,-1.000-4.000 4,8.000-2.000 0,-2.000 0.000-6,11.000 0.000 6,1.000-8.000 0,3.000-7.000-2,5.000-6.000 0,0.000 5.000-4,0.000-7.000 6,8.000-1.000-2,-2.000 2.000 0,10.000-7.000 0,11.000 2.000 0,-1.000-4.000-2,6.000 0.000 4,4.000 0.000-6,-3.000-6.000 6,-4.000-5.000-2,9.000 1.000 2,1.000-7.000-6,4.000 9.000 6,-4.000-2.000-2,3.000-5.000 0,5.000 11.000-3,6.000-3.000 5,1.000 2.000-2,4.000-8.000-4,-2.000 1.000 4,2.000-5.000 2,0.000-4.000-2,0.000-1.000 0,0.000-4.000 0,0.000 3.000 2,0.000-1.000-2,0.000 9.000 2,8.000-8.000-4,8.000 5.000 4,4.000 2.000-2,2.000-1.000 2,0.000 5.000 0,-3.000 0.000 0,3.000-1.000-4,0.000 5.000 4,2.000-3.000-4,5.000 3.000 4,-4.000 1.000 0,0.000 10.000-4,-6.000 1.000 7,4.000 4.000-3,-10.000 6.000 0,-4.000 3.000-3,2.000 6.000 3,-9.000 4.000 0,-2.000 4.000 0,0.000-2.000-2,0.000 2.000 2,0.000 0.000 0,0.000 0.000 2,0.000 0.000 1,0.000 0.000-3,0.000 0.000 1,0.000 0.000 1,0.000 0.000 4,0.000 0.000-6,0.000 0.000 2,0.000 0.000 6,0.000 0.000-8,0.000 0.000 0,-6.000 0.000 0,-1.000-5.000 4,-6.000-5.000-4,1.000-5.000 0,-8.000-1.000 0,-4.000-10.000-2,-10.000-6.000 4,6.000-5.000-2,-8.000-7.000 0,5.000-1.000-2,2.000-1.000 0,2.000-3.000-4,3.000 3.000 6,8.000 11.000-2,0.000 6.000 2,10.000-3.000 0,-7.000 0.000-4,4.000 1.000 4,-1.000-4.000-2,6.000 4.000 2,4.000-6.000 0,0.000 11.000-2,0.000-6.000 2,0.000-2.000-6,0.000 2.000 6,0.000-2.000-4,0.000-6.000 2,0.000-4.000 2,4.000-8.000-2,15.000-8.000 2,0.000-1.000 0,3.000-2.000-3,12.000 1.000 3,-7.000 6.000-2,6.000 4.000 2,-6.000 7.000 0,9.000 7.000-10,-8.000 4.000 10,14.000 2.000-4,-1.000-3.000 4,14.000-2.000-2,6.000-5.000 1,6.000-1.000 1,-3.000 2.000 0,3.000-3.000-5,-13.000 15.000 5,1.000 4.000 0,-11.000 2.000 0,1.000 5.000-2,-7.000 1.000 2,-2.000 3.000-2,2.000 3.000 2,0.000-7.000 0,4.000 3.000 2,6.000-1.000 0,-5.000-1.000 0,-1.000 3.000-2,-6.000-1.000 4,2.000 3.000-2,-9.000 1.000-2,0.000 2.000 0,-3.000 0.000 4,1.000 3.000-4,-5.000 1.000 2,8.000 0.000 4,-2.000-4.000-6,-5.000 3.000 5,-1.000 0.000-3,7.000-3.000 0,-6.000 3.000 4,2.000 0.000 0,0.000 1.000-6,-5.000 0.000 0,2.000 1.000 0,-3.000 4.000 4,0.000-2.000-4,20.000 2.000 0,-6.000-3.000 6,-2.000 3.000-6,7.000-3.000 0,4.000 3.000 2,2.000 0.000 0,-3.000 0.000 2,1.000 0.000-2,-4.000 0.000-2,-2.000 0.000 2,-8.000 0.000 0,-6.000 0.000-2,-2.000 0.000 0,-1.000 0.000 2,0.000 0.000-4,0.000 0.000 6,-6.000 3.000-6,13.000 0.000 2,-12.000 3.000 0,-1.000-4.000 0,5.000 5.000 0,4.000-6.000 0,-9.000 5.000 4,9.000 0.000-4,-3.000 0.000 0,-3.000 1.000 0,4.000-3.000 0,-5.000 3.000 0,1.000-1.000-2,0.000 2.000 2,-7.000-2.000 0,4.000 2.000 0,0.000 1.000 0,-6.000-4.000-2,-1.000 1.000 2,4.000-3.000 0,-7.000 3.000 0,2.000 0.000 0,-1.000-1.000 6,9.000 1.000-6,-10.000 4.000 0,1.000-2.000 0,3.000-3.000 1,-7.000 5.000-1,3.000-6.000 0,3.000 2.000 2,-4.000 2.000 4,-2.000-4.000-6,4.000-1.000 0,-4.000 2.000 0,0.000 1.000 0,7.000-3.000 0,-4.000 0.000 0,-3.000-1.000 0,2.000-2.000 4,-2.000 4.000-4,0.000-1.000 0,0.000 0.000 0,0.000-1.000 2,0.000 2.000-4,0.000-4.000 2,0.000 2.000 0,0.000 2.000 0,4.000 1.000 4,-4.000-2.000-6,0.000-1.000 2,0.000 1.000 0,0.000-3.000 0,0.000 0.000-2,0.000 6.000 2,0.000-6.000 6,0.000 0.000-6,0.000 6.000 0,0.000 0.000 0,0.000 2.000-2,0.000-2.000-2,0.000 0.000 4,0.000-3.000 0,0.000-1.000 4,0.000-2.000-4,0.000 0.000 2,0.000 0.000-2,0.000 0.000-29,0.000 0.000-88,-26.000 23.000-123,-10.000 14.000-28,5.000-18.000-12</inkml:trace>
  <inkml:trace contextRef="#ctx0" brushRef="#br0">7795.000 4949.000 41,'9.000'-7.000'21,"-5.000"-3.000"-2,10.000 3.000 3,-5.000 4.000-4,-5.000-1.000-4,-4.000 0.000 4,4.000 0.000 0,-4.000 1.000 1,0.000 3.000 9,0.000 0.000-4,0.000 0.000 5,0.000 0.000 2,0.000 0.000-6,0.000 0.000-2,-4.000 0.000-9,-18.000 0.000-8,9.000 0.000 7,-9.000 0.000-8,-5.000 0.000 1,-1.000 0.000 5,-6.000 0.000-3,-15.000 7.000-1,10.000 17.000-4,-10.000 12.000-2,-4.000 8.000 6,10.000 3.000-7,-2.000 9.000 0,10.000 3.000 0,4.000 1.000 4,9.000 3.000-8,-1.000 6.000 4,19.000 2.000 0,-5.000 3.000 0,9.000 3.000 0,0.000-2.000 0,0.000-7.000 3,13.000-9.000-3,14.000-7.000 0,13.000-11.000 3,-1.000-2.000-3,1.000-8.000 4,13.000-11.000-2,14.000-4.000-2,-9.000-11.000 7,11.000-2.000-3,3.000-3.000 5,-2.000 0.000-1,1.000 0.000 7,-1.000-11.000 2,-4.000-17.000-11,1.000-16.000-2,2.000-8.000 4,-15.000-8.000 0,3.000-3.000 0,-3.000-5.000 1,-15.000 1.000 1,10.000-1.000 7,-18.000 9.000-14,9.000 3.000 19,-19.000 13.000-3,1.000 3.000-5,5.000-1.000 6,-4.000-6.000-6,-15.000 11.000 8,-8.000 1.000 6,0.000-9.000-17,0.000-4.000-3,0.000-3.000 1,-8.000-1.000-7,-23.000 4.000 4,1.000 0.000-6,-2.000 12.000 4,-5.000 5.000-4,-1.000 3.000 5,-15.000 8.000-5,-5.000 4.000 8,-17.000 8.000-6,9.000 8.000 2,-14.000 0.000-2,22.000 0.000-2,1.000 0.000 0,23.000 0.000 0,2.000 0.000 0,6.000 0.000 0,4.000 0.000-10,-5.000 0.000 6,14.000 0.000-41,-9.000 0.000-19,-1.000 0.000-26,11.000 0.000-36,-2.000 0.000 11,14.000 5.000 2,0.000 14.000-46</inkml:trace>
  <inkml:trace contextRef="#ctx0" brushRef="#br0">9115.000 5860.000 60,'0.000'-12.000'13,"0.000"-4.000"7,15.000-1.000 8,11.000-2.000-8,4.000-5.000-2,5.000 4.000-3,1.000 2.000 1,8.000-3.000-7,-8.000 9.000 4,-6.000 2.000 3,5.000 1.000-8,10.000 1.000 0,-11.000 0.000 3,20.000-1.000 2,-9.000 5.000-1,2.000-3.000-9,6.000 7.000 11,-7.000 0.000-9,-4.000 0.000 0,8.000 0.000 0,-15.000 0.000 1,18.000 0.000 7,-18.000 15.000-6,5.000 6.000 1,-8.000-2.000 2,-2.000 7.000-1,-4.000-4.000-6,-3.000 6.000 6,-11.000-5.000-3,-7.000 5.000-2,5.000 0.000 5,-10.000 5.000-6,0.000 6.000 12,-15.000 12.000-5,-20.000 6.000 16,-13.000 5.000-11,-6.000-3.000-5,12.000 15.000-2,-16.000-16.000 1,9.000-6.000-6,-1.000-12.000 9,11.000-17.000-10,-6.000-2.000 4,10.000-17.000 0,-13.000 0.000-3,8.000-4.000 6,-5.000 0.000-4,10.000-21.000-3,5.000-22.000 3,-4.000-13.000-5,10.000 0.000 0,2.000 1.000 0,18.000-1.000-2,4.000 12.000 0,0.000-6.000 1,0.000-2.000-4,0.000 2.000 5,18.000 4.000-44,17.000 10.000-39,0.000 12.000-6,18.000 20.000-17,0.000 4.000-56</inkml:trace>
  <inkml:trace contextRef="#ctx0" brushRef="#br0">9340.000 5836.000 21,'0.000'0.000'32,"0.000"0.000"-23,0.000 0.000 12,0.000 0.000-1,0.000 0.000-10,0.000 0.000-1,0.000 0.000 3,0.000 0.000-2,0.000 0.000 3,0.000 0.000 6,0.000 0.000-6,0.000 0.000 4,0.000 0.000 2,0.000 0.000 0,0.000 0.000-6,0.000 0.000-3,0.000 0.000-4,0.000 0.000 2,0.000 0.000-8,0.000 0.000 0,0.000 0.000 0,0.000 0.000 0,0.000 0.000 0,0.000 0.000-22,0.000 0.000-38,19.000 0.000-30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42:37"/>
    </inkml:context>
    <inkml:brush xml:id="br0">
      <inkml:brushProperty name="width" value="0.21167" units="cm"/>
      <inkml:brushProperty name="height" value="0.21167" units="cm"/>
      <inkml:brushProperty name="color" value="#44546a"/>
      <inkml:brushProperty name="fitToCurve" value="1"/>
    </inkml:brush>
  </inkml:definitions>
  <inkml:trace contextRef="#ctx0" brushRef="#br0">-6.000 1121.000 17,'0.000'-2.000'33,"0.000"-12.000"-29,0.000 10.000 2,0.000 0.000 3,5.000 0.000-1,-5.000 4.000-2,0.000 0.000-1,10.000 0.000 3,-6.000-4.000 0,-4.000 0.000 1,4.000 0.000 0,-4.000 0.000-5,4.000 1.000 2,-4.000-2.000 0,4.000 5.000 0,10.000-8.000 2,-6.000 0.000-1,0.000-4.000-1,11.000 4.000 3,-14.000-3.000-8,13.000 2.000 2,-14.000-2.000 1,4.000 3.000-4,2.000-5.000 5,-5.000 6.000-1,-2.000-2.000 0,5.000 5.000 2,-8.000 1.000-6,5.000-2.000 2,5.000 5.000 1,2.000-8.000-3,-7.000 5.000 2,5.000-5.000-1,-2.000 0.000 0,0.000-1.000 2,-3.000 3.000-2,12.000 1.000 1,2.000-8.000 3,-11.000 10.000-3,1.000-5.000 2,-6.000 4.000-3,8.000-4.000 2,2.000-5.000-1,-13.000 10.000-1,18.000-8.000 0,-6.000 3.000 2,-12.000 4.000-1,18.000-4.000 2,-13.000-1.000-2,-2.000 7.000 2,16.000-11.000-1,-11.000-3.000-2,10.000 0.000-1,-5.000 0.000 2,9.000 0.000 0,-14.000 4.000-1,7.000 2.000-1,-7.000-1.000 3,-4.000 1.000 0,14.000 2.000-2,-10.000 3.000-1,11.000-3.000 2,-11.000 0.000-2,-3.000 0.000 3,5.000 1.000-1,-2.000-6.000-2,0.000 2.000 1,6.000 6.000-1,-9.000-7.000 0,-2.000 4.000 1,6.000 0.000-1,1.000 0.000 3,-6.000 5.000-2,4.000-2.000 1,-3.000-2.000-2,-1.000 2.000 2,-4.000 2.000-2,15.000-2.000 0,-7.000 2.000 0,-8.000-2.000 2,3.000 2.000-2,-3.000 3.000 0,0.000 0.000 1,0.000 0.000 0,0.000 0.000-1,0.000 0.000 3,0.000 0.000-3,-3.000 0.000-14,-29.000 0.000-15,-7.000 24.000 5,-6.000-1.000 11,-4.000 10.000-6,15.000-2.000 3,-9.000 1.000 6,1.000 9.000 5,-14.000-2.000 4,16.000 8.000-3,-10.000-4.000-1,2.000-7.000 3,27.000-12.000 1,3.000-5.000 0,9.000-10.000 1,-4.000-9.000 1,13.000 0.000-1,0.000 0.000 0,0.000 0.000 0,-5.000 0.000 2,5.000 0.000-2,0.000 0.000 0,0.000 0.000 0,0.000-3.000 4,0.000-13.000 8,18.000-10.000-2,9.000 4.000 2,-11.000-2.000 2,16.000 1.000-7,-1.000 0.000-4,5.000-6.000 4,-16.000 9.000 1,26.000-1.000 2,-20.000-2.000-4,9.000-5.000 1,-4.000 4.000 3,10.000-4.000-5,-2.000 0.000-2,-12.000 9.000 2,3.000-1.000-3,1.000 4.000 2,-5.000-3.000 2,1.000 3.000-5,0.000 0.000 4,-4.000 4.000-5,-15.000 4.000 0,0.000 4.000 3,-8.000 4.000-3,10.000 0.000 4,-10.000 0.000-2,0.000 0.000 1,0.000 0.000 4,-23.000 12.000-6,-25.000 24.000-1,4.000-1.000-1,-5.000 1.000-1,-1.000 7.000 1,8.000-5.000 1,1.000 0.000 0,-2.000-2.000 0,2.000-8.000 0,11.000-5.000-1,17.000-11.000 1,2.000-3.000 0,8.000-9.000 1,3.000 0.000-1,0.000 0.000-2,0.000 0.000 1,0.000 0.000-2,0.000 0.000 1,0.000 0.000 1,0.000-15.000 1,27.000-14.000 10,13.000 1.000 1,-5.000-10.000 1,4.000 2.000 0,10.000-2.000 1,-10.000 2.000-3,10.000 5.000-2,-4.000 6.000-6,-6.000-1.000 11,11.000 0.000-12,-15.000 4.000 4,-1.000 3.000 0,7.000-6.000-1,-20.000 6.000-1,16.000 2.000 2,-21.000 1.000-3,10.000 5.000 5,1.000-2.000-4,-9.000 1.000-2,-1.000 1.000 5,6.000-5.000-2,7.000-2.000-1,-7.000 3.000-1,4.000-1.000 0,-5.000 4.000 2,-6.000 1.000-4,7.000-4.000 1,-1.000 3.000-1,-9.000-1.000 1,5.000 2.000-1,1.000 6.000 0,-11.000 2.000 3,0.000-1.000-1,-3.000 4.000-2,4.000-7.000 0,-1.000-3.000 2,-3.000 3.000-2,8.000 2.000 1,-5.000 2.000-2,2.000-1.000 2,-1.000-2.000-2,4.000-8.000 1,-9.000 6.000 0,15.000-1.000 2,-11.000 6.000-2,-5.000-2.000 3,16.000 2.000-7,-11.000-5.000 8,-3.000 8.000-8,5.000-4.000 5,-6.000-4.000-1,4.000 4.000 0,-8.000 0.000 2,15.000-4.000-2,-4.000 8.000 0,-6.000-3.000 1,5.000-2.000-4,-2.000 1.000 3,-4.000 4.000 0,0.000-4.000 0,10.000 4.000 2,-9.000-4.000-2,3.000 0.000 0,-4.000 0.000 1,-4.000 4.000-2,10.000-3.000 1,-5.000 3.000 0,3.000 0.000 0,-5.000 0.000 0,2.000-5.000 0,9.000 5.000 0,-6.000 0.000 1,-4.000-3.000-2,10.000-2.000 1,-1.000 5.000 0,-13.000 0.000 4,14.000 0.000-4,-6.000 0.000 0,-3.000 0.000-3,9.000 0.000 6,-5.000 0.000-7,-1.000 0.000 5,-8.000-3.000-1,14.000 3.000 0,-6.000-5.000 3,-4.000 5.000-3,15.000 0.000 0,-11.000-4.000 0,-4.000 4.000-3,6.000 0.000 3,-2.000 0.000 0,0.000 0.000 3,-8.000 0.000-3,5.000 0.000-3,-5.000 0.000 3,10.000 0.000 0,-6.000-4.000 0,0.000 4.000 3,-4.000 0.000-3,4.000 0.000 0,-4.000 0.000 0,4.000 0.000 0,7.000 0.000-3,-11.000 0.000 3,8.000 0.000 0,-5.000 0.000 0,2.000 0.000 0,-5.000 0.000 3,0.000 0.000-3,3.000 0.000 0,8.000 0.000 0,-6.000 0.000 0,-2.000 0.000 1,-3.000 0.000-1,5.000 0.000 0,-5.000 0.000-1,3.000 0.000 2,8.000 0.000-1,-11.000 0.000 0,4.000 0.000 0,0.000 0.000 2,0.000 0.000-2,0.000 0.000 0,6.000 0.000 0,-5.000 4.000 0,-5.000 0.000 0,3.000-4.000 0,-3.000 0.000 0,0.000 0.000 3,0.000 0.000-3,0.000 0.000 0,0.000 0.000 4,0.000 0.000-3,0.000 0.000 1,0.000 0.000 5,0.000 0.000-1,-3.000 0.000 4,-28.000 0.000-10,-7.000 0.000 0,4.000 0.000 0,4.000 0.000-3,-10.000 5.000-6,0.000-2.000 3,9.000 5.000 2,-1.000 0.000 3,6.000 0.000-3,-1.000 0.000-1,1.000 1.000-3,-5.000-6.000 5,5.000 0.000-4,-1.000-3.000 2,15.000 5.000 5,-7.000-1.000-4,3.000-4.000 4,2.000 4.000 0,6.000 0.000 2,-7.000-4.000-2,11.000 0.000-3,-8.000 4.000 3,-2.000 0.000 0,4.000 4.000 0,-7.000-8.000 0,8.000 3.000 0,1.000-3.000-1,-6.000 0.000 1,14.000 0.000 0,0.000 0.000-2,0.000 0.000 2,0.000 0.000 0,0.000 0.000-4,0.000 0.000 3,0.000 0.000 0,0.000 0.000-4,0.000 0.000 4,0.000 0.000-8,0.000 0.000 6,0.000 0.000 2,14.000 0.000-4,12.000 0.000 5,1.000 0.000 0,4.000 0.000 0,0.000-11.000 1,0.000 7.000-1,-5.000 4.000 0,1.000-4.000 3,4.000 4.000-2,-19.000 0.000-1,14.000 0.000 0,1.000 0.000 0,-1.000 0.000 1,1.000 0.000-1,1.000 0.000 3,-11.000 0.000-1,-4.000 0.000 0,10.000 0.000-2,-15.000 0.000 1,14.000 0.000 1,-14.000 0.000-3,15.000 8.000 2,-15.000 0.000-1,11.000-5.000 2,-11.000 5.000-1,-5.000-3.000-1,16.000 3.000 2,-14.000 0.000-2,9.000-4.000 0,-10.000 2.000-1,4.000-4.000 1,-4.000 2.000 1,6.000 0.000 2,-2.000-1.000-3,-3.000 2.000 0,-5.000-1.000 1,3.000-1.000-2,-3.000-3.000-1,0.000 0.000 2,0.000 0.000 3,0.000 5.000-2,0.000-5.000-1,0.000 0.000 3,0.000 0.000-3,0.000 0.000 0,0.000 0.000 0,0.000 0.000 1,0.000 0.000 9,0.000 0.000-9,0.000 0.000-1,0.000 0.000-28,-34.000 0.000-56,-1.000 12.000-9,5.000 11.000-27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51:32"/>
    </inkml:context>
    <inkml:brush xml:id="br0">
      <inkml:brushProperty name="width" value="0.46667" units="cm"/>
      <inkml:brushProperty name="height" value="0.46667" units="cm"/>
      <inkml:brushProperty name="color" value="#44546a"/>
      <inkml:brushProperty name="fitToCurve" value="1"/>
    </inkml:brush>
  </inkml:definitions>
  <inkml:trace contextRef="#ctx0" brushRef="#br0">37.000 1374.000 101,'-13.000'-3.000'3,"-4.000"0.000"0,3.000-3.000 24,14.000-3.000-7,0.000-9.000-11,0.000-4.000 1,17.000-1.000 0,3.000-4.000 5,4.000-4.000-5,10.000-2.000 5,-2.000-3.000-6,20.000-12.000 5,0.000-6.000-1,29.000-12.000-6,3.000 0.000 4,12.000-3.000 0,14.000-3.000-4,14.000-1.000 5,20.000 1.000-1,26.000 0.000-4,1.000 12.000-1,6.000 5.000-6,-21.000 17.000 0,-5.000 11.000 0,-10.000 15.000 3,-14.000 12.000-4,-17.000 0.000 1,-23.000 20.000 0,-24.000 20.000 2,1.000 10.000-1,-24.000 2.000 5,-16.000 2.000 7,-15.000 6.000-8,-9.000 4.000 7,-3.000 7.000 3,-44.000 8.000-1,-19.000 8.000-2,-12.000 4.000-9,-12.000-4.000 1,-3.000 5.000 2,-11.000-10.000-5,7.000-10.000 7,17.000-18.000-5,3.000-21.000-2,17.000-17.000 10,16.000-16.000 1,15.000 0.000-3,-5.000-43.000-2,7.000-23.000-6,13.000-24.000-1,14.000-22.000-1,0.000-11.000 1,54.000-9.000-2,30.000 3.000 1,32.000-1.000-1,46.000 1.000 0,35.000-1.000-10,40.000-2.000-23,23.000 15.000-61,21.000 26.000-21,7.000 25.000-94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42:37"/>
    </inkml:context>
    <inkml:brush xml:id="br0">
      <inkml:brushProperty name="width" value="0.21167" units="cm"/>
      <inkml:brushProperty name="height" value="0.21167" units="cm"/>
      <inkml:brushProperty name="color" value="#44546a"/>
      <inkml:brushProperty name="fitToCurve" value="1"/>
    </inkml:brush>
  </inkml:definitions>
  <inkml:trace contextRef="#ctx0" brushRef="#br0">-6.000 1121.000 17,'0.000'-2.000'33,"0.000"-12.000"-29,0.000 10.000 2,0.000 0.000 3,5.000 0.000-1,-5.000 4.000-2,0.000 0.000-1,10.000 0.000 3,-6.000-4.000 0,-4.000 0.000 1,4.000 0.000 0,-4.000 0.000-5,4.000 1.000 2,-4.000-2.000 0,4.000 5.000 0,10.000-8.000 2,-6.000 0.000-1,0.000-4.000-1,11.000 4.000 3,-14.000-3.000-8,13.000 2.000 2,-14.000-2.000 1,4.000 3.000-4,2.000-5.000 5,-5.000 6.000-1,-2.000-2.000 0,5.000 5.000 2,-8.000 1.000-6,5.000-2.000 2,5.000 5.000 1,2.000-8.000-3,-7.000 5.000 2,5.000-5.000-1,-2.000 0.000 0,0.000-1.000 2,-3.000 3.000-2,12.000 1.000 1,2.000-8.000 3,-11.000 10.000-3,1.000-5.000 2,-6.000 4.000-3,8.000-4.000 2,2.000-5.000-1,-13.000 10.000-1,18.000-8.000 0,-6.000 3.000 2,-12.000 4.000-1,18.000-4.000 2,-13.000-1.000-2,-2.000 7.000 2,16.000-11.000-1,-11.000-3.000-2,10.000 0.000-1,-5.000 0.000 2,9.000 0.000 0,-14.000 4.000-1,7.000 2.000-1,-7.000-1.000 3,-4.000 1.000 0,14.000 2.000-2,-10.000 3.000-1,11.000-3.000 2,-11.000 0.000-2,-3.000 0.000 3,5.000 1.000-1,-2.000-6.000-2,0.000 2.000 1,6.000 6.000-1,-9.000-7.000 0,-2.000 4.000 1,6.000 0.000-1,1.000 0.000 3,-6.000 5.000-2,4.000-2.000 1,-3.000-2.000-2,-1.000 2.000 2,-4.000 2.000-2,15.000-2.000 0,-7.000 2.000 0,-8.000-2.000 2,3.000 2.000-2,-3.000 3.000 0,0.000 0.000 1,0.000 0.000 0,0.000 0.000-1,0.000 0.000 3,0.000 0.000-3,-3.000 0.000-14,-29.000 0.000-15,-7.000 24.000 5,-6.000-1.000 11,-4.000 10.000-6,15.000-2.000 3,-9.000 1.000 6,1.000 9.000 5,-14.000-2.000 4,16.000 8.000-3,-10.000-4.000-1,2.000-7.000 3,27.000-12.000 1,3.000-5.000 0,9.000-10.000 1,-4.000-9.000 1,13.000 0.000-1,0.000 0.000 0,0.000 0.000 0,-5.000 0.000 2,5.000 0.000-2,0.000 0.000 0,0.000 0.000 0,0.000-3.000 4,0.000-13.000 8,18.000-10.000-2,9.000 4.000 2,-11.000-2.000 2,16.000 1.000-7,-1.000 0.000-4,5.000-6.000 4,-16.000 9.000 1,26.000-1.000 2,-20.000-2.000-4,9.000-5.000 1,-4.000 4.000 3,10.000-4.000-5,-2.000 0.000-2,-12.000 9.000 2,3.000-1.000-3,1.000 4.000 2,-5.000-3.000 2,1.000 3.000-5,0.000 0.000 4,-4.000 4.000-5,-15.000 4.000 0,0.000 4.000 3,-8.000 4.000-3,10.000 0.000 4,-10.000 0.000-2,0.000 0.000 1,0.000 0.000 4,-23.000 12.000-6,-25.000 24.000-1,4.000-1.000-1,-5.000 1.000-1,-1.000 7.000 1,8.000-5.000 1,1.000 0.000 0,-2.000-2.000 0,2.000-8.000 0,11.000-5.000-1,17.000-11.000 1,2.000-3.000 0,8.000-9.000 1,3.000 0.000-1,0.000 0.000-2,0.000 0.000 1,0.000 0.000-2,0.000 0.000 1,0.000 0.000 1,0.000-15.000 1,27.000-14.000 10,13.000 1.000 1,-5.000-10.000 1,4.000 2.000 0,10.000-2.000 1,-10.000 2.000-3,10.000 5.000-2,-4.000 6.000-6,-6.000-1.000 11,11.000 0.000-12,-15.000 4.000 4,-1.000 3.000 0,7.000-6.000-1,-20.000 6.000-1,16.000 2.000 2,-21.000 1.000-3,10.000 5.000 5,1.000-2.000-4,-9.000 1.000-2,-1.000 1.000 5,6.000-5.000-2,7.000-2.000-1,-7.000 3.000-1,4.000-1.000 0,-5.000 4.000 2,-6.000 1.000-4,7.000-4.000 1,-1.000 3.000-1,-9.000-1.000 1,5.000 2.000-1,1.000 6.000 0,-11.000 2.000 3,0.000-1.000-1,-3.000 4.000-2,4.000-7.000 0,-1.000-3.000 2,-3.000 3.000-2,8.000 2.000 1,-5.000 2.000-2,2.000-1.000 2,-1.000-2.000-2,4.000-8.000 1,-9.000 6.000 0,15.000-1.000 2,-11.000 6.000-2,-5.000-2.000 3,16.000 2.000-7,-11.000-5.000 8,-3.000 8.000-8,5.000-4.000 5,-6.000-4.000-1,4.000 4.000 0,-8.000 0.000 2,15.000-4.000-2,-4.000 8.000 0,-6.000-3.000 1,5.000-2.000-4,-2.000 1.000 3,-4.000 4.000 0,0.000-4.000 0,10.000 4.000 2,-9.000-4.000-2,3.000 0.000 0,-4.000 0.000 1,-4.000 4.000-2,10.000-3.000 1,-5.000 3.000 0,3.000 0.000 0,-5.000 0.000 0,2.000-5.000 0,9.000 5.000 0,-6.000 0.000 1,-4.000-3.000-2,10.000-2.000 1,-1.000 5.000 0,-13.000 0.000 4,14.000 0.000-4,-6.000 0.000 0,-3.000 0.000-3,9.000 0.000 6,-5.000 0.000-7,-1.000 0.000 5,-8.000-3.000-1,14.000 3.000 0,-6.000-5.000 3,-4.000 5.000-3,15.000 0.000 0,-11.000-4.000 0,-4.000 4.000-3,6.000 0.000 3,-2.000 0.000 0,0.000 0.000 3,-8.000 0.000-3,5.000 0.000-3,-5.000 0.000 3,10.000 0.000 0,-6.000-4.000 0,0.000 4.000 3,-4.000 0.000-3,4.000 0.000 0,-4.000 0.000 0,4.000 0.000 0,7.000 0.000-3,-11.000 0.000 3,8.000 0.000 0,-5.000 0.000 0,2.000 0.000 0,-5.000 0.000 3,0.000 0.000-3,3.000 0.000 0,8.000 0.000 0,-6.000 0.000 0,-2.000 0.000 1,-3.000 0.000-1,5.000 0.000 0,-5.000 0.000-1,3.000 0.000 2,8.000 0.000-1,-11.000 0.000 0,4.000 0.000 0,0.000 0.000 2,0.000 0.000-2,0.000 0.000 0,6.000 0.000 0,-5.000 4.000 0,-5.000 0.000 0,3.000-4.000 0,-3.000 0.000 0,0.000 0.000 3,0.000 0.000-3,0.000 0.000 0,0.000 0.000 4,0.000 0.000-3,0.000 0.000 1,0.000 0.000 5,0.000 0.000-1,-3.000 0.000 4,-28.000 0.000-10,-7.000 0.000 0,4.000 0.000 0,4.000 0.000-3,-10.000 5.000-6,0.000-2.000 3,9.000 5.000 2,-1.000 0.000 3,6.000 0.000-3,-1.000 0.000-1,1.000 1.000-3,-5.000-6.000 5,5.000 0.000-4,-1.000-3.000 2,15.000 5.000 5,-7.000-1.000-4,3.000-4.000 4,2.000 4.000 0,6.000 0.000 2,-7.000-4.000-2,11.000 0.000-3,-8.000 4.000 3,-2.000 0.000 0,4.000 4.000 0,-7.000-8.000 0,8.000 3.000 0,1.000-3.000-1,-6.000 0.000 1,14.000 0.000 0,0.000 0.000-2,0.000 0.000 2,0.000 0.000 0,0.000 0.000-4,0.000 0.000 3,0.000 0.000 0,0.000 0.000-4,0.000 0.000 4,0.000 0.000-8,0.000 0.000 6,0.000 0.000 2,14.000 0.000-4,12.000 0.000 5,1.000 0.000 0,4.000 0.000 0,0.000-11.000 1,0.000 7.000-1,-5.000 4.000 0,1.000-4.000 3,4.000 4.000-2,-19.000 0.000-1,14.000 0.000 0,1.000 0.000 0,-1.000 0.000 1,1.000 0.000-1,1.000 0.000 3,-11.000 0.000-1,-4.000 0.000 0,10.000 0.000-2,-15.000 0.000 1,14.000 0.000 1,-14.000 0.000-3,15.000 8.000 2,-15.000 0.000-1,11.000-5.000 2,-11.000 5.000-1,-5.000-3.000-1,16.000 3.000 2,-14.000 0.000-2,9.000-4.000 0,-10.000 2.000-1,4.000-4.000 1,-4.000 2.000 1,6.000 0.000 2,-2.000-1.000-3,-3.000 2.000 0,-5.000-1.000 1,3.000-1.000-2,-3.000-3.000-1,0.000 0.000 2,0.000 0.000 3,0.000 5.000-2,0.000-5.000-1,0.000 0.000 3,0.000 0.000-3,0.000 0.000 0,0.000 0.000 0,0.000 0.000 1,0.000 0.000 9,0.000 0.000-9,0.000 0.000-1,0.000 0.000-28,-34.000 0.000-56,-1.000 12.000-9,5.000 11.000-27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51:32"/>
    </inkml:context>
    <inkml:brush xml:id="br0">
      <inkml:brushProperty name="width" value="0.46667" units="cm"/>
      <inkml:brushProperty name="height" value="0.46667" units="cm"/>
      <inkml:brushProperty name="color" value="#44546a"/>
      <inkml:brushProperty name="fitToCurve" value="1"/>
    </inkml:brush>
  </inkml:definitions>
  <inkml:trace contextRef="#ctx0" brushRef="#br0">37.000 1374.000 101,'-13.000'-3.000'3,"-4.000"0.000"0,3.000-3.000 24,14.000-3.000-7,0.000-9.000-11,0.000-4.000 1,17.000-1.000 0,3.000-4.000 5,4.000-4.000-5,10.000-2.000 5,-2.000-3.000-6,20.000-12.000 5,0.000-6.000-1,29.000-12.000-6,3.000 0.000 4,12.000-3.000 0,14.000-3.000-4,14.000-1.000 5,20.000 1.000-1,26.000 0.000-4,1.000 12.000-1,6.000 5.000-6,-21.000 17.000 0,-5.000 11.000 0,-10.000 15.000 3,-14.000 12.000-4,-17.000 0.000 1,-23.000 20.000 0,-24.000 20.000 2,1.000 10.000-1,-24.000 2.000 5,-16.000 2.000 7,-15.000 6.000-8,-9.000 4.000 7,-3.000 7.000 3,-44.000 8.000-1,-19.000 8.000-2,-12.000 4.000-9,-12.000-4.000 1,-3.000 5.000 2,-11.000-10.000-5,7.000-10.000 7,17.000-18.000-5,3.000-21.000-2,17.000-17.000 10,16.000-16.000 1,15.000 0.000-3,-5.000-43.000-2,7.000-23.000-6,13.000-24.000-1,14.000-22.000-1,0.000-11.000 1,54.000-9.000-2,30.000 3.000 1,32.000-1.000-1,46.000 1.000 0,35.000-1.000-10,40.000-2.000-23,23.000 15.000-61,21.000 26.000-21,7.000 25.000-94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42:16"/>
    </inkml:context>
    <inkml:brush xml:id="br0">
      <inkml:brushProperty name="width" value="0.21352" units="cm"/>
      <inkml:brushProperty name="height" value="0.21352" units="cm"/>
      <inkml:brushProperty name="color" value="#44546a"/>
      <inkml:brushProperty name="fitToCurve" value="1"/>
    </inkml:brush>
    <inkml:brush xml:id="br1">
      <inkml:brushProperty name="width" value="0.21353" units="cm"/>
      <inkml:brushProperty name="height" value="0.21353" units="cm"/>
      <inkml:brushProperty name="color" value="#44546a"/>
      <inkml:brushProperty name="fitToCurve" value="1"/>
    </inkml:brush>
  </inkml:definitions>
  <inkml:trace contextRef="#ctx0" brushRef="#br0">3343.000 1477.000 112,'-6.000'0.000'6,"-8.000"0.000"1,14.000 0.000 15,0.000 0.000 2,0.000 0.000-13,0.000 0.000-5,0.000 0.000-1,0.000 0.000 5,0.000-11.000-1,0.000 1.000 0,0.000 2.000 1,0.000 1.000-3,0.000-1.000 4,0.000-2.000-3,5.000-1.000-3,4.000-4.000 1,-6.000 1.000-1,7.000-4.000-5,8.000-11.000 3,-10.000 7.000-3,19.000-7.000 5,-9.000 5.000-5,2.000-7.000 2,3.000 0.000 3,-4.000-10.000-3,22.000 0.000 3,-9.000 2.000 1,-5.000 3.000-5,-1.000 8.000 4,1.000 1.000-3,-6.000 6.000 0,4.000-5.000 4,-3.000-3.000-5,7.000-5.000 4,-5.000 7.000 0,8.000-2.000-3,-4.000 7.000 2,11.000-4.000-3,-5.000-2.000 0,-2.000-4.000 7,9.000 1.000-3,-6.000-1.000-4,8.000 11.000 4,-9.000 0.000-3,7.000-5.000 5,-9.000-4.000-3,10.000-1.000-2,-1.000-3.000 7,8.000-3.000-6,3.000 6.000 3,5.000-4.000 2,1.000 4.000-8,-7.000 6.000 5,2.000-4.000-3,4.000 7.000 1,-2.000 2.000 4,1.000-4.000-5,-5.000 7.000 2,-5.000-5.000 1,-11.000 3.000-4,10.000 12.000 5,-13.000-6.000 0,4.000 0.000-5,1.000 2.000 4,-9.000 5.000 2,-1.000 3.000-6,1.000 0.000 0,-8.000-1.000-1,9.000 0.000 4,-1.000 1.000 2,9.000 3.000-5,-5.000-5.000 8,-4.000 5.000-5,1.000 0.000-2,-1.000 0.000 5,-6.000 0.000-4,4.000 0.000 4,-1.000 0.000-7,3.000 0.000 5,3.000 0.000 4,11.000 0.000-6,-8.000 5.000-3,5.000 2.000 6,-5.000 7.000-5,-2.000-3.000 4,5.000 4.000-3,-5.000-2.000 1,-5.000-6.000 5,6.000 5.000-7,0.000 3.000 7,-18.000-9.000 0,9.000 7.000-6,1.000-3.000 3,-9.000-3.000-2,-2.000 3.000 1,9.000 4.000 2,-10.000-6.000-4,-3.000 2.000 3,7.000 5.000-4,-9.000-6.000 5,-1.000 5.000-3,9.000 1.000 0,-8.000-1.000-3,6.000 3.000 6,-6.000 1.000-6,-2.000-3.000 1,8.000-1.000-1,-7.000 1.000 4,-4.000-1.000-1,1.000 1.000-3,5.000-1.000 0,-1.000 4.000 0,-4.000 0.000 0,0.000 5.000 0,5.000 1.000 4,-5.000-1.000-1,-1.000-6.000-3,-3.000 6.000 0,0.000-5.000 0,0.000-3.000 0,0.000 5.000 0,0.000 7.000 2,0.000-2.000-2,0.000 5.000 2,0.000 2.000 1,0.000-3.000-3,0.000 3.000 0,0.000-3.000 2,0.000-5.000 1,-3.000 3.000-2,-1.000-2.000-2,4.000-7.000 2,-13.000-1.000 0,13.000 6.000-1,-7.000-3.000 0,-7.000-1.000 2,10.000-3.000-2,4.000-9.000 2,0.000 0.000-4,-3.000-4.000 4,3.000-3.000 1,0.000 0.000-3,0.000 4.000 0,0.000-4.000 2,-5.000 0.000-2,5.000 0.000 0,0.000 0.000 0,0.000 0.000 2,0.000 0.000 0,0.000 0.000 0,0.000 0.000-2,0.000 0.000 1,0.000 0.000 1,0.000 0.000 2,0.000 0.000-1,0.000 0.000-3,0.000 0.000 11,0.000 0.000-11,0.000 0.000 4,0.000 0.000 1,0.000 0.000-5,0.000 0.000 0,0.000 0.000 0,0.000 0.000 4,0.000 0.000 0,0.000 0.000-4,0.000 3.000 0,0.000-3.000 0,0.000 0.000 0,0.000 0.000 0,12.000 0.000 2,22.000 0.000 5,-6.000 0.000 6,3.000 0.000-13,2.000 0.000 2,15.000 0.000 5,25.000-3.000-5,11.000-16.000 19,9.000 1.000-12,-4.000-1.000-1,4.000 4.000 1,8.000-4.000-9,-14.000 4.000 6,-7.000 4.000 0,-3.000 3.000-2,-9.000 0.000-4,-5.000-2.000 0,8.000 0.000 2,-12.000-1.000 5,6.000 3.000-2,-9.000 6.000 0,-8.000-3.000-3,-8.000 5.000 0,4.000-3.000 0,-2.000 3.000 2,-11.000 0.000-4,1.000 0.000 9,12.000 0.000-7,-11.000 0.000 2,15.000 0.000-1,-12.000 0.000-3,8.000 0.000 3,2.000 0.000 1,-7.000 8.000-4,8.000-1.000 7,-1.000 4.000-7,-15.000-1.000 0,11.000 1.000 2,-7.000 7.000-2,-7.000-7.000 0,10.000 4.000-2,-7.000 4.000 4,-3.000-4.000 0,-3.000 4.000 0,3.000-1.000-2,0.000 4.000 0,-1.000 1.000 0,-7.000-5.000 0,1.000 3.000-2,4.000 1.000 2,-11.000 3.000 8,11.000-3.000-8,-1.000 5.000 0,-8.000-9.000 0,-3.000 2.000 2,7.000 6.000-4,-12.000-4.000 2,7.000 7.000 0,-10.000-4.000 7,7.000-2.000-6,-4.000-3.000-1,-3.000 2.000 0,-5.000 2.000 0,2.000 3.000 0,-2.000-2.000 0,0.000 0.000 0,0.000 8.000 8,0.000 1.000-8,0.000-2.000 0,0.000 3.000 0,0.000-5.000 2,0.000-7.000-2,-2.000 5.000 0,-7.000 1.000 0,-5.000-3.000 8,7.000 2.000-8,0.000-4.000 0,-7.000-5.000 0,12.000-1.000 1,-6.000-7.000-2,-2.000-4.000 1,8.000 1.000 0,2.000-1.000 1,-5.000-4.000-1,5.000 2.000 0,0.000-3.000 2,0.000-2.000 0,0.000 0.000-2,0.000 0.000 0,0.000 0.000 0,0.000 0.000 0,0.000 0.000 2,0.000 0.000-2,0.000 0.000 0,0.000 0.000-2,0.000 0.000 0,0.000 0.000 0,0.000 0.000 1,0.000 0.000-3,0.000 0.000-6,5.000 8.000 10,17.000-4.000 0,4.000 3.000 4,1.000 1.000-4,19.000-8.000 0,-1.000 2.000 2,-3.000-2.000 6,27.000 0.000-8,-12.000 5.000 0,8.000 2.000 3,-6.000 8.000-1,-3.000 2.000-2,-3.000 2.000 2,0.000 2.000-2,-10.000-3.000 8,-7.000-2.000-8,1.000 2.000 0,-1.000 0.000-1,-6.000 10.000 1,8.000-3.000-3,-5.000 9.000 3,-5.000 1.000 0,-1.000 2.000 4,1.000 3.000-4,-10.000 3.000 0,4.000 0.000 0,-9.000 4.000 6,7.000 4.000-8,4.000-4.000 2,-7.000 6.000 0,-6.000-6.000 4,7.000 3.000 0,-11.000-1.000-4,1.000-7.000 6,0.000 12.000-6,-4.000-11.000 0,-4.000 3.000 2,0.000 5.000-2,0.000-3.000 10,0.000-8.000-10,0.000 3.000 0,0.000 5.000 4,0.000-9.000-3,-17.000 4.000 3,3.000-3.000-4,-6.000 6.000 0,-13.000 0.000 10,-4.000-2.000-10,1.000 10.000 0,-5.000 3.000 4,-6.000-6.000-2,2.000 10.000-2,-5.000-3.000 0,-13.000-6.000 0,10.000-2.000 2,-2.000-3.000-2,-1.000 0.000 0,-9.000 4.000-2,5.000 0.000 4,-18.000-2.000-4,19.000 0.000 2,4.000-7.000-2,-3.000-4.000 0,26.000-9.000-2,3.000-8.000 4,9.000-7.000-2,13.000-3.000 2,-10.000 8.000-2,13.000-11.000 0,4.000-2.000 2,0.000 2.000-2,0.000-8.000 0,0.000 0.000 2,0.000 0.000-2,0.000 0.000-1,0.000 0.000 1,0.000 0.000-4,0.000 0.000 4,0.000 0.000-2,0.000 6.000 4,0.000 6.000 0,26.000-6.000 0,-6.000 6.000 4,2.000-2.000-8,7.000 4.000 6,3.000-3.000-2,17.000 5.000 8,-19.000-1.000-8,13.000-4.000 0,-13.000 5.000 2,3.000 6.000 2,0.000-4.000-4,-14.000 4.000 0,2.000 1.000 0,-1.000 1.000 0,-8.000 2.000 0,8.000 10.000 0,-4.000 0.000 5,-7.000 8.000-3,7.000 3.000 0,-4.000 5.000-2,-10.000 1.000 0,8.000-1.000 6,-10.000 8.000-6,0.000-2.000 0,0.000 5.000 2,-12.000 1.000-2,-13.000 2.000 0,11.000-1.000 0,-11.000-7.000 2,1.000 8.000-2,-5.000-13.000 0,1.000 5.000 0,-5.000 1.000 0,0.000-9.000 6,-2.000 13.000-8,-9.000-14.000 2,-5.000 7.000 0,5.000-11.000 6,12.000-6.000-6,1.000 3.000-2,-15.000 1.000 2,-7.000 3.000 0,2.000-1.000 4,2.000-5.000-4,-7.000 3.000 0,5.000 5.000 2,-14.000-2.000-2,4.000 2.000 0,5.000-1.000 6,-3.000-4.000-4,-12.000-3.000-2,12.000 3.000 0,-13.000-3.000 2,-1.000-3.000 12,-6.000 4.000-14,-11.000-7.000 0,-5.000 7.000 7,-24.000 3.000-7,7.000-4.000 0,-13.000 3.000 0,-4.000-3.000 0,1.000 0.000 2,12.000 0.000-2,-6.000-7.000 0,1.000-2.000 4,-11.000 3.000 0,-8.000-2.000-2,-5.000-3.000-2,-9.000 5.000 0,14.000-7.000 2,8.000-5.000-2,2.000-3.000-2,-11.000-5.000-2,15.000-6.000 6,7.000-8.000-4,-9.000 0.000 2,10.000 0.000 0,15.000 0.000 2,-3.000 0.000-2,1.000-5.000 0,4.000-8.000-2,14.000-6.000 2,-10.000-3.000 0,0.000-8.000 0,5.000-9.000 0,3.000 4.000 0,4.000-10.000 0,2.000 3.000 0,-7.000-2.000 0,14.000 4.000 0,9.000 4.000 0,-3.000 3.000 2,2.000 0.000 0,12.000 4.000 0,3.000-3.000-2,-6.000-1.000 0,6.000 0.000-4,-4.000-6.000 8,-7.000-1.000-4,5.000 4.000 0,-12.000-9.000 2,21.000 6.000 0,-3.000-1.000 0,0.000 4.000-2,1.000 1.000 0,7.000 1.000-2,10.000 1.000 0,3.000 5.000 0,5.000-8.000 2,-7.000 2.000 0,6.000-3.000-2,3.000 2.000-4,13.000-2.000 6,-4.000 6.000-4,12.000-3.000 4,4.000 2.000-2,0.000 3.000 2,0.000 4.000-3,0.000 4.000 1,0.000-2.000 0,0.000-2.000 0,0.000 3.000 4,0.000-10.000-4,18.000 11.000 2,-7.000-10.000 0,-8.000 13.000-2,14.000-1.000 2,-13.000 9.000 0,-4.000 10.000-2,4.000 0.000 4,-4.000 0.000 0,0.000 0.000-2,0.000 0.000 0,0.000 0.000 4,0.000 0.000 1,0.000 0.000-5,0.000 0.000 0,0.000 0.000 0,0.000 0.000 0,0.000 0.000 0,0.000 0.000 0,0.000 0.000 0,0.000 0.000 0,0.000 0.000 0,0.000 0.000 0,14.000 0.000 0,-14.000 0.000 0,0.000 0.000 0,0.000 0.000 0,0.000 0.000 0,0.000 0.000 0,0.000 0.000 0,0.000 0.000-3,0.000 0.000 6,0.000 0.000-3,0.000 0.000 0,0.000 0.000 0,0.000 0.000 0,0.000 0.000 2,0.000 0.000-2,0.000 0.000 0,0.000 0.000 0,0.000 0.000-2,0.000 0.000 2,0.000 0.000 0,0.000 0.000 4,0.000 0.000-4,0.000 0.000 0,0.000 0.000-2,0.000 0.000 6,0.000 0.000-4,0.000 0.000 2,0.000 0.000-2,0.000 0.000 0,0.000 0.000 0,0.000 0.000 0,0.000 0.000 0,0.000 0.000 2,-18.000 0.000-2,-3.000 0.000 0,2.000 4.000 4,-18.000-1.000-8,9.000 0.000 2,-16.000 2.000 2,12.000 3.000-2,-16.000-2.000 4,-5.000 2.000-4,-11.000 2.000 0,-12.000 1.000 0,-3.000 4.000 2,-20.000-5.000-5,-4.000 6.000 3,-15.000-3.000 2,13.000 3.000-6,-6.000-13.000 6,6.000 5.000-4,0.000-6.000 4,9.000-2.000 0,-2.000 0.000-6,13.000 0.000 6,2.000-10.000 0,4.000-9.000-2,6.000-7.000 0,-1.000 6.000-4,1.000-9.000 6,10.000-1.000-2,-2.000 2.000 0,12.000-9.000 0,14.000 3.000 0,-1.000-5.000-2,7.000 0.000 4,5.000 0.000-6,-3.000-8.000 6,-6.000-6.000-2,12.000 2.000 2,1.000-10.000-6,5.000 12.000 6,-5.000-3.000-2,4.000-6.000 0,6.000 14.000-3,8.000-4.000 5,1.000 3.000-2,5.000-10.000-4,-3.000 0.000 4,3.000-5.000 2,0.000-6.000-2,0.000-1.000 0,0.000-4.000 0,0.000 3.000 2,0.000-2.000-2,0.000 12.000 2,10.000-10.000-4,10.000 6.000 4,6.000 3.000-2,1.000-1.000 2,1.000 5.000 0,-4.000 1.000 0,4.000-1.000-4,-1.000 6.000 4,4.000-4.000-4,5.000 4.000 4,-4.000 1.000 0,-1.000 12.000-4,-7.000 2.000 7,5.000 5.000-3,-12.000 8.000 0,-6.000 3.000-3,3.000 8.000 3,-12.000 5.000 0,-2.000 5.000 0,0.000-2.000-2,0.000 2.000 2,0.000 0.000 0,0.000 0.000 2,0.000 0.000 1,0.000 0.000-3,0.000 0.000 1,0.000 0.000 1,0.000 0.000 4,0.000 0.000-6,0.000 0.000 2,0.000 0.000 6,0.000 0.000-8,0.000 0.000 0,-7.000 0.000 0,-2.000-7.000 4,-8.000-5.000-4,2.000-7.000 0,-10.000-1.000 0,-5.000-13.000-2,-13.000-8.000 4,8.000-5.000-2,-11.000-10.000 0,7.000 0.000-2,3.000-2.000 0,2.000-4.000-4,4.000 4.000 6,9.000 14.000-2,1.000 7.000 2,13.000-3.000 0,-10.000 0.000-4,6.000 0.000 4,-2.000-4.000-2,8.000 5.000 2,5.000-7.000 0,0.000 13.000-2,0.000-7.000 2,0.000-3.000-6,0.000 2.000 6,0.000-2.000-4,0.000-7.000 2,0.000-5.000 2,5.000-11.000-2,19.000-10.000 2,0.000-1.000 0,4.000-2.000-3,15.000 1.000 3,-9.000 7.000-2,7.000 6.000 2,-7.000 8.000 0,12.000 9.000-10,-11.000 5.000 10,18.000 3.000-4,-1.000-4.000 4,17.000-3.000-2,8.000-6.000 1,7.000-1.000 1,-3.000 2.000 0,3.000-3.000-5,-16.000 18.000 5,2.000 6.000 0,-15.000 2.000 0,2.000 6.000-2,-9.000 2.000 2,-3.000 3.000-2,3.000 4.000 2,0.000-8.000 0,5.000 3.000 2,7.000-2.000 0,-6.000 0.000 0,-1.000 3.000-2,-7.000-1.000 4,2.000 4.000-2,-12.000 1.000-2,1.000 3.000 0,-5.000 0.000 4,2.000 3.000-4,-6.000 2.000 2,10.000 0.000 4,-3.000-6.000-6,-6.000 5.000 5,-1.000-1.000-3,8.000-3.000 0,-7.000 3.000 4,3.000 1.000 0,-1.000 0.000-6,-5.000 1.000 0,1.000 1.000 0,-3.000 5.000 4,0.000-3.000-4,25.000 3.000 0,-7.000-3.000 6,-3.000 3.000-6,9.000-4.000 0,5.000 4.000 2,2.000 0.000 0,-3.000 0.000 2,1.000 0.000-2,-5.000 0.000-2,-3.000 0.000 2,-10.000 0.000 0,-7.000 0.000-2,-3.000 0.000 0,-1.000 0.000 2,0.000 0.000-4,0.000 0.000 6,-8.000 4.000-6,17.000-1.000 2,-15.000 5.000 0,-2.000-5.000 0,7.000 5.000 0,5.000-6.000 0,-12.000 5.000 4,12.000 1.000-4,-4.000-1.000 0,-4.000 2.000 0,5.000-4.000 0,-6.000 4.000 0,1.000-1.000-2,0.000 2.000 2,-8.000-3.000 0,4.000 3.000 0,0.000 2.000 0,-7.000-6.000-2,-1.000 2.000 2,4.000-5.000 0,-8.000 5.000 0,2.000-1.000 0,-1.000 0.000 6,12.000 0.000-6,-13.000 6.000 0,1.000-3.000 0,4.000-4.000 1,-9.000 7.000-1,3.000-8.000 0,5.000 3.000 2,-6.000 2.000 4,-2.000-5.000-6,5.000-2.000 0,-5.000 4.000 0,0.000 0.000 0,9.000-3.000 0,-5.000 0.000 0,-4.000-2.000 0,3.000-2.000 4,-3.000 5.000-4,0.000-1.000 0,0.000 0.000 0,0.000-1.000 2,0.000 2.000-4,0.000-5.000 2,0.000 2.000 0,0.000 3.000 0,5.000 1.000 4,-5.000-2.000-6,0.000-1.000 2,0.000 1.000 0,0.000-4.000 0,0.000 0.000-2,0.000 7.000 2,0.000-7.000 6,0.000 0.000-6,0.000 8.000 0,0.000-1.000 0,0.000 3.000-2,0.000-2.000-2,0.000-1.000 4,0.000-3.000 0,0.000-1.000 4,0.000-3.000-4,0.000 0.000 2,0.000 0.000-2,0.000 0.000-29,0.000 0.000-88,-33.000 29.000-123,-13.000 17.000-28,7.000-22.000-12</inkml:trace>
  <inkml:trace contextRef="#ctx0" brushRef="#br0">9991.000 6341.000 41,'11.000'-9.000'21,"-6.000"-4.000"-2,13.000 4.000 3,-7.000 6.000-4,-6.000-2.000-4,-5.000-1.000 4,5.000 1.000 0,-5.000 2.000 1,0.000 3.000 9,0.000 0.000-4,0.000 0.000 5,0.000 0.000 2,0.000 0.000-6,0.000 0.000-2,-5.000 0.000-9,-23.000 0.000-8,12.000 0.000 7,-12.000 0.000-8,-6.000 0.000 1,-1.000 0.000 5,-8.000 0.000-3,-19.000 8.000-1,13.000 23.000-4,-12.000 14.000-2,-6.000 11.000 6,13.000 3.000-7,-3.000 11.000 0,13.000 5.000 0,5.000 0.000 4,11.000 5.000-8,-1.000 7.000 4,24.000 2.000 0,-6.000 5.000 0,11.000 3.000 0,0.000-3.000 0,0.000-8.000 3,16.000-12.000-3,18.000-8.000 0,16.000-14.000 3,0.000-3.000-3,0.000-10.000 4,17.000-14.000-2,17.000-5.000-2,-11.000-14.000 7,14.000-2.000-3,4.000-4.000 5,-3.000 0.000-1,2.000 0.000 7,-2.000-14.000 2,-5.000-21.000-11,1.000-20.000-2,3.000-11.000 4,-19.000-10.000 0,4.000-3.000 0,-4.000-7.000 1,-19.000 2.000 1,13.000-2.000 7,-23.000 12.000-14,12.000 3.000 19,-25.000 17.000-3,2.000 4.000-5,6.000-2.000 6,-5.000-7.000-6,-19.000 13.000 8,-10.000 2.000 6,0.000-11.000-17,0.000-6.000-3,0.000-3.000 1,-10.000-2.000-7,-29.000 6.000 4,1.000-1.000-6,-2.000 16.000 4,-7.000 6.000-4,-1.000 4.000 5,-19.000 9.000-5,-6.000 6.000 8,-21.000 10.000-6,11.000 10.000 2,-18.000 0.000-2,28.000 0.000-2,1.000 0.000 0,29.000 0.000 0,3.000 0.000 0,7.000 0.000 0,5.000 0.000-10,-6.000 0.000 6,18.000 0.000-41,-12.000 0.000-19,-1.000 0.000-26,14.000 0.000-36,-3.000 0.000 11,18.000 6.000 2,0.000 18.000-46</inkml:trace>
  <inkml:trace contextRef="#ctx0" brushRef="#br0">11654.000 7489.000 60,'0.000'-15.000'13,"0.000"-5.000"7,19.000-2.000 8,14.000-2.000-8,4.000-6.000-2,7.000 5.000-3,2.000 2.000 1,9.000-3.000-7,-9.000 11.000 4,-9.000 2.000 3,8.000 2.000-8,11.000 1.000 0,-13.000-1.000 3,25.000 0.000 2,-11.000 6.000-1,2.000-4.000-9,8.000 9.000 11,-9.000 0.000-9,-5.000 0.000 0,10.000 0.000 0,-19.000 0.000 1,23.000 0.000 7,-23.000 19.000-6,6.000 8.000 1,-10.000-3.000 2,-2.000 8.000-1,-5.000-4.000-6,-4.000 7.000 6,-14.000-6.000-3,-9.000 7.000-2,7.000-1.000 5,-13.000 7.000-6,0.000 7.000 12,-19.000 15.000-5,-25.000 8.000 16,-16.000 6.000-11,-9.000-4.000-5,17.000 20.000-2,-22.000-21.000 1,13.000-8.000-6,-2.000-14.000 9,14.000-22.000-10,-8.000-3.000 4,13.000-21.000 0,-17.000 0.000-3,11.000-5.000 6,-7.000 0.000-4,13.000-26.000-3,6.000-28.000 3,-5.000-17.000-5,13.000 0.000 0,2.000 2.000 0,23.000-2.000-2,5.000 16.000 0,0.000-8.000 1,0.000-3.000-4,0.000 3.000 5,23.000 5.000-44,21.000 13.000-39,0.000 15.000-6,23.000 25.000-17,0.000 5.000-56</inkml:trace>
  <inkml:trace contextRef="#ctx0" brushRef="#br0">11937.000 7459.000 21,'0.000'0.000'32,"0.000"0.000"-23,0.000 0.000 12,0.000 0.000-1,0.000 0.000-10,0.000 0.000-1,0.000 0.000 3,0.000 0.000-2,0.000 0.000 3,0.000 0.000 6,0.000 0.000-6,0.000 0.000 4,0.000 0.000 2,0.000 0.000 0,0.000 0.000-6,0.000 0.000-3,0.000 0.000-4,0.000 0.000 2,0.000 0.000-8,0.000 0.000 0,0.000 0.000 0,0.000 0.000 0,0.000 0.000 0,0.000 0.000-22,0.000 0.000-38,24.000 0.000-30</inkml:trace>
  <inkml:trace contextRef="#ctx0" brushRef="#br1">3364.000 1520.000 17,'0.000'-2.000'33,"0.000"-16.000"-29,0.000 13.000 2,0.000 0.000 3,6.000 0.000-1,-6.000 5.000-2,0.000 0.000-1,13.000 0.000 3,-8.000-5.000 0,-5.000 0.000 1,5.000 0.000 0,-5.000 0.000-5,5.000 1.000 2,-5.000-2.000 0,5.000 6.000 0,12.000-10.000 2,-6.000 0.000-1,-1.000-6.000-1,14.000 6.000 3,-18.000-4.000-8,17.000 3.000 2,-18.000-3.000 1,5.000 4.000-4,2.000-6.000 5,-5.000 7.000-1,-4.000-2.000 0,7.000 6.000 2,-10.000 1.000-6,7.000-3.000 2,5.000 7.000 1,3.000-10.000-3,-8.000 7.000 2,5.000-7.000-1,-2.000-1.000 0,0.000 0.000 2,-3.000 4.000-2,14.000 0.000 1,3.000-9.000 3,-14.000 12.000-3,2.000-6.000 2,-9.000 5.000-3,11.000-5.000 2,3.000-7.000-1,-17.000 14.000-1,22.000-11.000 0,-7.000 4.000 2,-15.000 5.000-1,23.000-5.000 2,-17.000-2.000-2,-2.000 10.000 2,20.000-15.000-1,-14.000-3.000-2,13.000 0.000-1,-7.000 0.000 2,12.000 0.000 0,-18.000 5.000-1,9.000 2.000-1,-9.000-1.000 3,-5.000 1.000 0,18.000 3.000-2,-13.000 4.000-1,14.000-4.000 2,-14.000 0.000-2,-4.000 0.000 3,7.000 1.000-1,-3.000-7.000-2,0.000 2.000 1,8.000 7.000-1,-12.000-8.000 0,-2.000 5.000 1,7.000 0.000-1,2.000 0.000 3,-8.000 6.000-2,5.000-2.000 1,-4.000-3.000-2,-1.000 3.000 2,-5.000 2.000-2,19.000-2.000 0,-9.000 2.000 0,-10.000-2.000 2,4.000 2.000-2,-4.000 4.000 0,0.000 0.000 1,0.000 0.000 0,0.000 0.000-1,0.000 0.000 3,0.000 0.000-3,-4.000 0.000-14,-36.000 0.000-15,-9.000 30.000 5,-8.000-1.000 11,-5.000 13.000-6,19.000-3.000 3,-11.000 1.000 6,1.000 12.000 5,-17.000-3.000 4,19.000 10.000-3,-12.000-5.000-1,3.000-8.000 3,33.000-16.000 1,5.000-6.000 0,10.000-13.000 1,-4.000-11.000 1,16.000 0.000-1,0.000 0.000 0,0.000 0.000 0,-6.000 0.000 2,6.000 0.000-2,0.000 0.000 0,0.000 0.000 0,0.000-3.000 4,0.000-18.000 8,22.000-11.000-2,12.000 4.000 2,-14.000-2.000 2,21.000 1.000-7,-2.000 0.000-4,6.000-8.000 4,-20.000 12.000 1,33.000-2.000 2,-25.000-2.000-4,11.000-6.000 1,-5.000 5.000 3,13.000-5.000-5,-3.000-1.000-2,-15.000 12.000 2,4.000-1.000-3,1.000 5.000 2,-6.000-4.000 2,1.000 4.000-5,0.000 0.000 4,-5.000 5.000-5,-19.000 4.000 0,0.000 6.000 3,-10.000 5.000-3,12.000 0.000 4,-12.000 0.000-2,0.000 0.000 1,0.000 0.000 4,-29.000 16.000-6,-31.000 29.000-1,5.000-1.000-1,-7.000 1.000-1,-1.000 10.000 1,10.000-7.000 1,1.000-1.000 0,-2.000-1.000 0,2.000-11.000 0,15.000-6.000-1,20.000-14.000 1,3.000-3.000 0,11.000-12.000 1,3.000 0.000-1,0.000 0.000-2,0.000 0.000 1,0.000 0.000-2,0.000 0.000 1,0.000 0.000 1,0.000-19.000 1,34.000-18.000 10,16.000 2.000 1,-6.000-13.000 1,5.000 3.000 0,13.000-3.000 1,-13.000 2.000-3,13.000 7.000-2,-5.000 8.000-6,-8.000-2.000 11,14.000 0.000-12,-19.000 5.000 4,-1.000 4.000 0,8.000-7.000-1,-24.000 7.000-1,19.000 3.000 2,-25.000 0.000-3,11.000 7.000 5,2.000-2.000-4,-11.000 1.000-2,-2.000 1.000 5,8.000-6.000-2,9.000-3.000-1,-9.000 4.000-1,5.000-1.000 0,-6.000 5.000 2,-8.000 1.000-4,9.000-5.000 1,-1.000 4.000-1,-12.000-1.000 1,7.000 2.000-1,1.000 8.000 0,-14.000 2.000 3,0.000-1.000-1,-4.000 5.000-2,6.000-9.000 0,-2.000-4.000 2,-4.000 4.000-2,10.000 3.000 1,-6.000 2.000-2,3.000-1.000 2,-2.000-2.000-2,6.000-11.000 1,-12.000 8.000 0,19.000-1.000 2,-14.000 7.000-2,-6.000-2.000 3,19.000 2.000-7,-12.000-6.000 8,-5.000 10.000-8,6.000-5.000 5,-6.000-5.000-1,4.000 5.000 0,-10.000 0.000 2,18.000-6.000-2,-4.000 11.000 0,-7.000-3.000 1,5.000-4.000-4,-2.000 2.000 3,-5.000 5.000 0,0.000-5.000 0,13.000 5.000 2,-12.000-5.000-2,4.000 0.000 0,-5.000 0.000 1,-5.000 5.000-2,13.000-4.000 1,-7.000 4.000 0,4.000 0.000 0,-6.000 0.000 0,3.000-6.000 0,10.000 6.000 0,-7.000 0.000 1,-5.000-4.000-2,13.000-2.000 1,-2.000 6.000 0,-16.000 0.000 4,18.000 0.000-4,-8.000 0.000 0,-4.000 0.000-3,12.000 0.000 6,-7.000 0.000-7,-1.000 0.000 5,-10.000-4.000-1,18.000 4.000 0,-8.000-6.000 3,-5.000 6.000-3,19.000 0.000 0,-14.000-5.000 0,-5.000 5.000-3,8.000 0.000 3,-3.000 0.000 0,0.000 0.000 3,-10.000 0.000-3,6.000 0.000-3,-6.000 0.000 3,13.000 0.000 0,-8.000-5.000 0,0.000 5.000 3,-5.000 0.000-3,5.000 0.000 0,-5.000 0.000 0,5.000 0.000 0,9.000 0.000-3,-14.000 0.000 3,10.000 0.000 0,-6.000 0.000 0,2.000 0.000 0,-6.000 0.000 3,0.000 0.000-3,4.000 0.000 0,10.000 0.000 0,-8.000 0.000 0,-2.000 0.000 1,-4.000 0.000-1,6.000 0.000 0,-6.000 0.000-1,4.000 0.000 2,10.000 0.000-1,-14.000 0.000 0,5.000 0.000 0,0.000 0.000 2,0.000 0.000-2,0.000 0.000 0,7.000 0.000 0,-5.000 5.000 0,-7.000 0.000 0,4.000-5.000 0,-4.000 0.000 0,0.000 0.000 3,0.000 0.000-3,0.000 0.000 0,0.000 0.000 4,0.000 0.000-3,0.000 0.000 1,0.000 0.000 5,0.000 0.000-1,-4.000 0.000 4,-35.000 0.000-10,-9.000 0.000 0,5.000 0.000 0,5.000 0.000-3,-12.000 6.000-6,-1.000-2.000 3,12.000 6.000 2,-1.000 0.000 3,7.000 0.000-3,-1.000 0.000-1,1.000 2.000-3,-6.000-9.000 5,7.000 1.000-4,-2.000-4.000 2,19.000 7.000 5,-9.000-2.000-4,3.000-5.000 4,4.000 5.000 0,7.000 0.000 2,-9.000-5.000-2,14.000 0.000-3,-10.000 5.000 3,-3.000 0.000 0,5.000 5.000 0,-8.000-10.000 0,10.000 4.000 0,1.000-4.000-1,-8.000 0.000 1,18.000 0.000 0,0.000 0.000-2,0.000 0.000 2,0.000 0.000 0,0.000 0.000-4,0.000 0.000 3,0.000 0.000 0,0.000 0.000-4,0.000 0.000 4,0.000 0.000-8,0.000 0.000 6,0.000 0.000 2,18.000 0.000-4,14.000 0.000 5,2.000 0.000 0,5.000 0.000 0,0.000-14.000 1,1.000 9.000-1,-8.000 5.000 0,2.000-5.000 3,5.000 5.000-2,-24.000 0.000-1,18.000 0.000 0,1.000 0.000 0,-1.000 0.000 1,1.000 0.000-1,1.000 0.000 3,-13.000 0.000-1,-6.000 0.000 0,13.000 0.000-2,-19.000 0.000 1,18.000 0.000 1,-18.000 0.000-3,19.000 10.000 2,-19.000 0.000-1,14.000-6.000 2,-14.000 6.000-1,-6.000-4.000-1,20.000 4.000 2,-18.000 0.000-2,12.000-5.000 0,-13.000 3.000-1,5.000-6.000 1,-5.000 3.000 1,7.000 0.000 2,-1.000-1.000-3,-5.000 2.000 0,-6.000 0.000 1,4.000-3.000-2,-4.000-3.000-1,0.000 0.000 2,0.000 0.000 3,0.000 7.000-2,0.000-7.000-1,0.000 0.000 3,0.000 0.000-3,0.000 0.000 0,0.000 0.000 0,0.000 0.000 1,0.000 0.000 9,0.000 0.000-9,0.000 0.000-1,0.000 0.000-28,-43.000 0.000-56,-1.000 15.000-9,6.000 14.000-27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7:42:16"/>
    </inkml:context>
    <inkml:brush xml:id="br0">
      <inkml:brushProperty name="width" value="0.21352" units="cm"/>
      <inkml:brushProperty name="height" value="0.21352" units="cm"/>
      <inkml:brushProperty name="color" value="#44546a"/>
      <inkml:brushProperty name="fitToCurve" value="1"/>
    </inkml:brush>
    <inkml:brush xml:id="br1">
      <inkml:brushProperty name="width" value="0.21353" units="cm"/>
      <inkml:brushProperty name="height" value="0.21353" units="cm"/>
      <inkml:brushProperty name="color" value="#44546a"/>
      <inkml:brushProperty name="fitToCurve" value="1"/>
    </inkml:brush>
  </inkml:definitions>
  <inkml:trace contextRef="#ctx0" brushRef="#br0">3343.000 1477.000 112,'-6.000'0.000'6,"-8.000"0.000"1,14.000 0.000 15,0.000 0.000 2,0.000 0.000-13,0.000 0.000-5,0.000 0.000-1,0.000 0.000 5,0.000-11.000-1,0.000 1.000 0,0.000 2.000 1,0.000 1.000-3,0.000-1.000 4,0.000-2.000-3,5.000-1.000-3,4.000-4.000 1,-6.000 1.000-1,7.000-4.000-5,8.000-11.000 3,-10.000 7.000-3,19.000-7.000 5,-9.000 5.000-5,2.000-7.000 2,3.000 0.000 3,-4.000-10.000-3,22.000 0.000 3,-9.000 2.000 1,-5.000 3.000-5,-1.000 8.000 4,1.000 1.000-3,-6.000 6.000 0,4.000-5.000 4,-3.000-3.000-5,7.000-5.000 4,-5.000 7.000 0,8.000-2.000-3,-4.000 7.000 2,11.000-4.000-3,-5.000-2.000 0,-2.000-4.000 7,9.000 1.000-3,-6.000-1.000-4,8.000 11.000 4,-9.000 0.000-3,7.000-5.000 5,-9.000-4.000-3,10.000-1.000-2,-1.000-3.000 7,8.000-3.000-6,3.000 6.000 3,5.000-4.000 2,1.000 4.000-8,-7.000 6.000 5,2.000-4.000-3,4.000 7.000 1,-2.000 2.000 4,1.000-4.000-5,-5.000 7.000 2,-5.000-5.000 1,-11.000 3.000-4,10.000 12.000 5,-13.000-6.000 0,4.000 0.000-5,1.000 2.000 4,-9.000 5.000 2,-1.000 3.000-6,1.000 0.000 0,-8.000-1.000-1,9.000 0.000 4,-1.000 1.000 2,9.000 3.000-5,-5.000-5.000 8,-4.000 5.000-5,1.000 0.000-2,-1.000 0.000 5,-6.000 0.000-4,4.000 0.000 4,-1.000 0.000-7,3.000 0.000 5,3.000 0.000 4,11.000 0.000-6,-8.000 5.000-3,5.000 2.000 6,-5.000 7.000-5,-2.000-3.000 4,5.000 4.000-3,-5.000-2.000 1,-5.000-6.000 5,6.000 5.000-7,0.000 3.000 7,-18.000-9.000 0,9.000 7.000-6,1.000-3.000 3,-9.000-3.000-2,-2.000 3.000 1,9.000 4.000 2,-10.000-6.000-4,-3.000 2.000 3,7.000 5.000-4,-9.000-6.000 5,-1.000 5.000-3,9.000 1.000 0,-8.000-1.000-3,6.000 3.000 6,-6.000 1.000-6,-2.000-3.000 1,8.000-1.000-1,-7.000 1.000 4,-4.000-1.000-1,1.000 1.000-3,5.000-1.000 0,-1.000 4.000 0,-4.000 0.000 0,0.000 5.000 0,5.000 1.000 4,-5.000-1.000-1,-1.000-6.000-3,-3.000 6.000 0,0.000-5.000 0,0.000-3.000 0,0.000 5.000 0,0.000 7.000 2,0.000-2.000-2,0.000 5.000 2,0.000 2.000 1,0.000-3.000-3,0.000 3.000 0,0.000-3.000 2,0.000-5.000 1,-3.000 3.000-2,-1.000-2.000-2,4.000-7.000 2,-13.000-1.000 0,13.000 6.000-1,-7.000-3.000 0,-7.000-1.000 2,10.000-3.000-2,4.000-9.000 2,0.000 0.000-4,-3.000-4.000 4,3.000-3.000 1,0.000 0.000-3,0.000 4.000 0,0.000-4.000 2,-5.000 0.000-2,5.000 0.000 0,0.000 0.000 0,0.000 0.000 2,0.000 0.000 0,0.000 0.000 0,0.000 0.000-2,0.000 0.000 1,0.000 0.000 1,0.000 0.000 2,0.000 0.000-1,0.000 0.000-3,0.000 0.000 11,0.000 0.000-11,0.000 0.000 4,0.000 0.000 1,0.000 0.000-5,0.000 0.000 0,0.000 0.000 0,0.000 0.000 4,0.000 0.000 0,0.000 0.000-4,0.000 3.000 0,0.000-3.000 0,0.000 0.000 0,0.000 0.000 0,12.000 0.000 2,22.000 0.000 5,-6.000 0.000 6,3.000 0.000-13,2.000 0.000 2,15.000 0.000 5,25.000-3.000-5,11.000-16.000 19,9.000 1.000-12,-4.000-1.000-1,4.000 4.000 1,8.000-4.000-9,-14.000 4.000 6,-7.000 4.000 0,-3.000 3.000-2,-9.000 0.000-4,-5.000-2.000 0,8.000 0.000 2,-12.000-1.000 5,6.000 3.000-2,-9.000 6.000 0,-8.000-3.000-3,-8.000 5.000 0,4.000-3.000 0,-2.000 3.000 2,-11.000 0.000-4,1.000 0.000 9,12.000 0.000-7,-11.000 0.000 2,15.000 0.000-1,-12.000 0.000-3,8.000 0.000 3,2.000 0.000 1,-7.000 8.000-4,8.000-1.000 7,-1.000 4.000-7,-15.000-1.000 0,11.000 1.000 2,-7.000 7.000-2,-7.000-7.000 0,10.000 4.000-2,-7.000 4.000 4,-3.000-4.000 0,-3.000 4.000 0,3.000-1.000-2,0.000 4.000 0,-1.000 1.000 0,-7.000-5.000 0,1.000 3.000-2,4.000 1.000 2,-11.000 3.000 8,11.000-3.000-8,-1.000 5.000 0,-8.000-9.000 0,-3.000 2.000 2,7.000 6.000-4,-12.000-4.000 2,7.000 7.000 0,-10.000-4.000 7,7.000-2.000-6,-4.000-3.000-1,-3.000 2.000 0,-5.000 2.000 0,2.000 3.000 0,-2.000-2.000 0,0.000 0.000 0,0.000 8.000 8,0.000 1.000-8,0.000-2.000 0,0.000 3.000 0,0.000-5.000 2,0.000-7.000-2,-2.000 5.000 0,-7.000 1.000 0,-5.000-3.000 8,7.000 2.000-8,0.000-4.000 0,-7.000-5.000 0,12.000-1.000 1,-6.000-7.000-2,-2.000-4.000 1,8.000 1.000 0,2.000-1.000 1,-5.000-4.000-1,5.000 2.000 0,0.000-3.000 2,0.000-2.000 0,0.000 0.000-2,0.000 0.000 0,0.000 0.000 0,0.000 0.000 0,0.000 0.000 2,0.000 0.000-2,0.000 0.000 0,0.000 0.000-2,0.000 0.000 0,0.000 0.000 0,0.000 0.000 1,0.000 0.000-3,0.000 0.000-6,5.000 8.000 10,17.000-4.000 0,4.000 3.000 4,1.000 1.000-4,19.000-8.000 0,-1.000 2.000 2,-3.000-2.000 6,27.000 0.000-8,-12.000 5.000 0,8.000 2.000 3,-6.000 8.000-1,-3.000 2.000-2,-3.000 2.000 2,0.000 2.000-2,-10.000-3.000 8,-7.000-2.000-8,1.000 2.000 0,-1.000 0.000-1,-6.000 10.000 1,8.000-3.000-3,-5.000 9.000 3,-5.000 1.000 0,-1.000 2.000 4,1.000 3.000-4,-10.000 3.000 0,4.000 0.000 0,-9.000 4.000 6,7.000 4.000-8,4.000-4.000 2,-7.000 6.000 0,-6.000-6.000 4,7.000 3.000 0,-11.000-1.000-4,1.000-7.000 6,0.000 12.000-6,-4.000-11.000 0,-4.000 3.000 2,0.000 5.000-2,0.000-3.000 10,0.000-8.000-10,0.000 3.000 0,0.000 5.000 4,0.000-9.000-3,-17.000 4.000 3,3.000-3.000-4,-6.000 6.000 0,-13.000 0.000 10,-4.000-2.000-10,1.000 10.000 0,-5.000 3.000 4,-6.000-6.000-2,2.000 10.000-2,-5.000-3.000 0,-13.000-6.000 0,10.000-2.000 2,-2.000-3.000-2,-1.000 0.000 0,-9.000 4.000-2,5.000 0.000 4,-18.000-2.000-4,19.000 0.000 2,4.000-7.000-2,-3.000-4.000 0,26.000-9.000-2,3.000-8.000 4,9.000-7.000-2,13.000-3.000 2,-10.000 8.000-2,13.000-11.000 0,4.000-2.000 2,0.000 2.000-2,0.000-8.000 0,0.000 0.000 2,0.000 0.000-2,0.000 0.000-1,0.000 0.000 1,0.000 0.000-4,0.000 0.000 4,0.000 0.000-2,0.000 6.000 4,0.000 6.000 0,26.000-6.000 0,-6.000 6.000 4,2.000-2.000-8,7.000 4.000 6,3.000-3.000-2,17.000 5.000 8,-19.000-1.000-8,13.000-4.000 0,-13.000 5.000 2,3.000 6.000 2,0.000-4.000-4,-14.000 4.000 0,2.000 1.000 0,-1.000 1.000 0,-8.000 2.000 0,8.000 10.000 0,-4.000 0.000 5,-7.000 8.000-3,7.000 3.000 0,-4.000 5.000-2,-10.000 1.000 0,8.000-1.000 6,-10.000 8.000-6,0.000-2.000 0,0.000 5.000 2,-12.000 1.000-2,-13.000 2.000 0,11.000-1.000 0,-11.000-7.000 2,1.000 8.000-2,-5.000-13.000 0,1.000 5.000 0,-5.000 1.000 0,0.000-9.000 6,-2.000 13.000-8,-9.000-14.000 2,-5.000 7.000 0,5.000-11.000 6,12.000-6.000-6,1.000 3.000-2,-15.000 1.000 2,-7.000 3.000 0,2.000-1.000 4,2.000-5.000-4,-7.000 3.000 0,5.000 5.000 2,-14.000-2.000-2,4.000 2.000 0,5.000-1.000 6,-3.000-4.000-4,-12.000-3.000-2,12.000 3.000 0,-13.000-3.000 2,-1.000-3.000 12,-6.000 4.000-14,-11.000-7.000 0,-5.000 7.000 7,-24.000 3.000-7,7.000-4.000 0,-13.000 3.000 0,-4.000-3.000 0,1.000 0.000 2,12.000 0.000-2,-6.000-7.000 0,1.000-2.000 4,-11.000 3.000 0,-8.000-2.000-2,-5.000-3.000-2,-9.000 5.000 0,14.000-7.000 2,8.000-5.000-2,2.000-3.000-2,-11.000-5.000-2,15.000-6.000 6,7.000-8.000-4,-9.000 0.000 2,10.000 0.000 0,15.000 0.000 2,-3.000 0.000-2,1.000-5.000 0,4.000-8.000-2,14.000-6.000 2,-10.000-3.000 0,0.000-8.000 0,5.000-9.000 0,3.000 4.000 0,4.000-10.000 0,2.000 3.000 0,-7.000-2.000 0,14.000 4.000 0,9.000 4.000 0,-3.000 3.000 2,2.000 0.000 0,12.000 4.000 0,3.000-3.000-2,-6.000-1.000 0,6.000 0.000-4,-4.000-6.000 8,-7.000-1.000-4,5.000 4.000 0,-12.000-9.000 2,21.000 6.000 0,-3.000-1.000 0,0.000 4.000-2,1.000 1.000 0,7.000 1.000-2,10.000 1.000 0,3.000 5.000 0,5.000-8.000 2,-7.000 2.000 0,6.000-3.000-2,3.000 2.000-4,13.000-2.000 6,-4.000 6.000-4,12.000-3.000 4,4.000 2.000-2,0.000 3.000 2,0.000 4.000-3,0.000 4.000 1,0.000-2.000 0,0.000-2.000 0,0.000 3.000 4,0.000-10.000-4,18.000 11.000 2,-7.000-10.000 0,-8.000 13.000-2,14.000-1.000 2,-13.000 9.000 0,-4.000 10.000-2,4.000 0.000 4,-4.000 0.000 0,0.000 0.000-2,0.000 0.000 0,0.000 0.000 4,0.000 0.000 1,0.000 0.000-5,0.000 0.000 0,0.000 0.000 0,0.000 0.000 0,0.000 0.000 0,0.000 0.000 0,0.000 0.000 0,0.000 0.000 0,0.000 0.000 0,0.000 0.000 0,14.000 0.000 0,-14.000 0.000 0,0.000 0.000 0,0.000 0.000 0,0.000 0.000 0,0.000 0.000 0,0.000 0.000 0,0.000 0.000-3,0.000 0.000 6,0.000 0.000-3,0.000 0.000 0,0.000 0.000 0,0.000 0.000 0,0.000 0.000 2,0.000 0.000-2,0.000 0.000 0,0.000 0.000 0,0.000 0.000-2,0.000 0.000 2,0.000 0.000 0,0.000 0.000 4,0.000 0.000-4,0.000 0.000 0,0.000 0.000-2,0.000 0.000 6,0.000 0.000-4,0.000 0.000 2,0.000 0.000-2,0.000 0.000 0,0.000 0.000 0,0.000 0.000 0,0.000 0.000 0,0.000 0.000 2,-18.000 0.000-2,-3.000 0.000 0,2.000 4.000 4,-18.000-1.000-8,9.000 0.000 2,-16.000 2.000 2,12.000 3.000-2,-16.000-2.000 4,-5.000 2.000-4,-11.000 2.000 0,-12.000 1.000 0,-3.000 4.000 2,-20.000-5.000-5,-4.000 6.000 3,-15.000-3.000 2,13.000 3.000-6,-6.000-13.000 6,6.000 5.000-4,0.000-6.000 4,9.000-2.000 0,-2.000 0.000-6,13.000 0.000 6,2.000-10.000 0,4.000-9.000-2,6.000-7.000 0,-1.000 6.000-4,1.000-9.000 6,10.000-1.000-2,-2.000 2.000 0,12.000-9.000 0,14.000 3.000 0,-1.000-5.000-2,7.000 0.000 4,5.000 0.000-6,-3.000-8.000 6,-6.000-6.000-2,12.000 2.000 2,1.000-10.000-6,5.000 12.000 6,-5.000-3.000-2,4.000-6.000 0,6.000 14.000-3,8.000-4.000 5,1.000 3.000-2,5.000-10.000-4,-3.000 0.000 4,3.000-5.000 2,0.000-6.000-2,0.000-1.000 0,0.000-4.000 0,0.000 3.000 2,0.000-2.000-2,0.000 12.000 2,10.000-10.000-4,10.000 6.000 4,6.000 3.000-2,1.000-1.000 2,1.000 5.000 0,-4.000 1.000 0,4.000-1.000-4,-1.000 6.000 4,4.000-4.000-4,5.000 4.000 4,-4.000 1.000 0,-1.000 12.000-4,-7.000 2.000 7,5.000 5.000-3,-12.000 8.000 0,-6.000 3.000-3,3.000 8.000 3,-12.000 5.000 0,-2.000 5.000 0,0.000-2.000-2,0.000 2.000 2,0.000 0.000 0,0.000 0.000 2,0.000 0.000 1,0.000 0.000-3,0.000 0.000 1,0.000 0.000 1,0.000 0.000 4,0.000 0.000-6,0.000 0.000 2,0.000 0.000 6,0.000 0.000-8,0.000 0.000 0,-7.000 0.000 0,-2.000-7.000 4,-8.000-5.000-4,2.000-7.000 0,-10.000-1.000 0,-5.000-13.000-2,-13.000-8.000 4,8.000-5.000-2,-11.000-10.000 0,7.000 0.000-2,3.000-2.000 0,2.000-4.000-4,4.000 4.000 6,9.000 14.000-2,1.000 7.000 2,13.000-3.000 0,-10.000 0.000-4,6.000 0.000 4,-2.000-4.000-2,8.000 5.000 2,5.000-7.000 0,0.000 13.000-2,0.000-7.000 2,0.000-3.000-6,0.000 2.000 6,0.000-2.000-4,0.000-7.000 2,0.000-5.000 2,5.000-11.000-2,19.000-10.000 2,0.000-1.000 0,4.000-2.000-3,15.000 1.000 3,-9.000 7.000-2,7.000 6.000 2,-7.000 8.000 0,12.000 9.000-10,-11.000 5.000 10,18.000 3.000-4,-1.000-4.000 4,17.000-3.000-2,8.000-6.000 1,7.000-1.000 1,-3.000 2.000 0,3.000-3.000-5,-16.000 18.000 5,2.000 6.000 0,-15.000 2.000 0,2.000 6.000-2,-9.000 2.000 2,-3.000 3.000-2,3.000 4.000 2,0.000-8.000 0,5.000 3.000 2,7.000-2.000 0,-6.000 0.000 0,-1.000 3.000-2,-7.000-1.000 4,2.000 4.000-2,-12.000 1.000-2,1.000 3.000 0,-5.000 0.000 4,2.000 3.000-4,-6.000 2.000 2,10.000 0.000 4,-3.000-6.000-6,-6.000 5.000 5,-1.000-1.000-3,8.000-3.000 0,-7.000 3.000 4,3.000 1.000 0,-1.000 0.000-6,-5.000 1.000 0,1.000 1.000 0,-3.000 5.000 4,0.000-3.000-4,25.000 3.000 0,-7.000-3.000 6,-3.000 3.000-6,9.000-4.000 0,5.000 4.000 2,2.000 0.000 0,-3.000 0.000 2,1.000 0.000-2,-5.000 0.000-2,-3.000 0.000 2,-10.000 0.000 0,-7.000 0.000-2,-3.000 0.000 0,-1.000 0.000 2,0.000 0.000-4,0.000 0.000 6,-8.000 4.000-6,17.000-1.000 2,-15.000 5.000 0,-2.000-5.000 0,7.000 5.000 0,5.000-6.000 0,-12.000 5.000 4,12.000 1.000-4,-4.000-1.000 0,-4.000 2.000 0,5.000-4.000 0,-6.000 4.000 0,1.000-1.000-2,0.000 2.000 2,-8.000-3.000 0,4.000 3.000 0,0.000 2.000 0,-7.000-6.000-2,-1.000 2.000 2,4.000-5.000 0,-8.000 5.000 0,2.000-1.000 0,-1.000 0.000 6,12.000 0.000-6,-13.000 6.000 0,1.000-3.000 0,4.000-4.000 1,-9.000 7.000-1,3.000-8.000 0,5.000 3.000 2,-6.000 2.000 4,-2.000-5.000-6,5.000-2.000 0,-5.000 4.000 0,0.000 0.000 0,9.000-3.000 0,-5.000 0.000 0,-4.000-2.000 0,3.000-2.000 4,-3.000 5.000-4,0.000-1.000 0,0.000 0.000 0,0.000-1.000 2,0.000 2.000-4,0.000-5.000 2,0.000 2.000 0,0.000 3.000 0,5.000 1.000 4,-5.000-2.000-6,0.000-1.000 2,0.000 1.000 0,0.000-4.000 0,0.000 0.000-2,0.000 7.000 2,0.000-7.000 6,0.000 0.000-6,0.000 8.000 0,0.000-1.000 0,0.000 3.000-2,0.000-2.000-2,0.000-1.000 4,0.000-3.000 0,0.000-1.000 4,0.000-3.000-4,0.000 0.000 2,0.000 0.000-2,0.000 0.000-29,0.000 0.000-88,-33.000 29.000-123,-13.000 17.000-28,7.000-22.000-12</inkml:trace>
  <inkml:trace contextRef="#ctx0" brushRef="#br0">9991.000 6341.000 41,'11.000'-9.000'21,"-6.000"-4.000"-2,13.000 4.000 3,-7.000 6.000-4,-6.000-2.000-4,-5.000-1.000 4,5.000 1.000 0,-5.000 2.000 1,0.000 3.000 9,0.000 0.000-4,0.000 0.000 5,0.000 0.000 2,0.000 0.000-6,0.000 0.000-2,-5.000 0.000-9,-23.000 0.000-8,12.000 0.000 7,-12.000 0.000-8,-6.000 0.000 1,-1.000 0.000 5,-8.000 0.000-3,-19.000 8.000-1,13.000 23.000-4,-12.000 14.000-2,-6.000 11.000 6,13.000 3.000-7,-3.000 11.000 0,13.000 5.000 0,5.000 0.000 4,11.000 5.000-8,-1.000 7.000 4,24.000 2.000 0,-6.000 5.000 0,11.000 3.000 0,0.000-3.000 0,0.000-8.000 3,16.000-12.000-3,18.000-8.000 0,16.000-14.000 3,0.000-3.000-3,0.000-10.000 4,17.000-14.000-2,17.000-5.000-2,-11.000-14.000 7,14.000-2.000-3,4.000-4.000 5,-3.000 0.000-1,2.000 0.000 7,-2.000-14.000 2,-5.000-21.000-11,1.000-20.000-2,3.000-11.000 4,-19.000-10.000 0,4.000-3.000 0,-4.000-7.000 1,-19.000 2.000 1,13.000-2.000 7,-23.000 12.000-14,12.000 3.000 19,-25.000 17.000-3,2.000 4.000-5,6.000-2.000 6,-5.000-7.000-6,-19.000 13.000 8,-10.000 2.000 6,0.000-11.000-17,0.000-6.000-3,0.000-3.000 1,-10.000-2.000-7,-29.000 6.000 4,1.000-1.000-6,-2.000 16.000 4,-7.000 6.000-4,-1.000 4.000 5,-19.000 9.000-5,-6.000 6.000 8,-21.000 10.000-6,11.000 10.000 2,-18.000 0.000-2,28.000 0.000-2,1.000 0.000 0,29.000 0.000 0,3.000 0.000 0,7.000 0.000 0,5.000 0.000-10,-6.000 0.000 6,18.000 0.000-41,-12.000 0.000-19,-1.000 0.000-26,14.000 0.000-36,-3.000 0.000 11,18.000 6.000 2,0.000 18.000-46</inkml:trace>
  <inkml:trace contextRef="#ctx0" brushRef="#br0">11654.000 7489.000 60,'0.000'-15.000'13,"0.000"-5.000"7,19.000-2.000 8,14.000-2.000-8,4.000-6.000-2,7.000 5.000-3,2.000 2.000 1,9.000-3.000-7,-9.000 11.000 4,-9.000 2.000 3,8.000 2.000-8,11.000 1.000 0,-13.000-1.000 3,25.000 0.000 2,-11.000 6.000-1,2.000-4.000-9,8.000 9.000 11,-9.000 0.000-9,-5.000 0.000 0,10.000 0.000 0,-19.000 0.000 1,23.000 0.000 7,-23.000 19.000-6,6.000 8.000 1,-10.000-3.000 2,-2.000 8.000-1,-5.000-4.000-6,-4.000 7.000 6,-14.000-6.000-3,-9.000 7.000-2,7.000-1.000 5,-13.000 7.000-6,0.000 7.000 12,-19.000 15.000-5,-25.000 8.000 16,-16.000 6.000-11,-9.000-4.000-5,17.000 20.000-2,-22.000-21.000 1,13.000-8.000-6,-2.000-14.000 9,14.000-22.000-10,-8.000-3.000 4,13.000-21.000 0,-17.000 0.000-3,11.000-5.000 6,-7.000 0.000-4,13.000-26.000-3,6.000-28.000 3,-5.000-17.000-5,13.000 0.000 0,2.000 2.000 0,23.000-2.000-2,5.000 16.000 0,0.000-8.000 1,0.000-3.000-4,0.000 3.000 5,23.000 5.000-44,21.000 13.000-39,0.000 15.000-6,23.000 25.000-17,0.000 5.000-56</inkml:trace>
  <inkml:trace contextRef="#ctx0" brushRef="#br0">11937.000 7459.000 21,'0.000'0.000'32,"0.000"0.000"-23,0.000 0.000 12,0.000 0.000-1,0.000 0.000-10,0.000 0.000-1,0.000 0.000 3,0.000 0.000-2,0.000 0.000 3,0.000 0.000 6,0.000 0.000-6,0.000 0.000 4,0.000 0.000 2,0.000 0.000 0,0.000 0.000-6,0.000 0.000-3,0.000 0.000-4,0.000 0.000 2,0.000 0.000-8,0.000 0.000 0,0.000 0.000 0,0.000 0.000 0,0.000 0.000 0,0.000 0.000-22,0.000 0.000-38,24.000 0.000-30</inkml:trace>
  <inkml:trace contextRef="#ctx0" brushRef="#br1">3364.000 1520.000 17,'0.000'-2.000'33,"0.000"-16.000"-29,0.000 13.000 2,0.000 0.000 3,6.000 0.000-1,-6.000 5.000-2,0.000 0.000-1,13.000 0.000 3,-8.000-5.000 0,-5.000 0.000 1,5.000 0.000 0,-5.000 0.000-5,5.000 1.000 2,-5.000-2.000 0,5.000 6.000 0,12.000-10.000 2,-6.000 0.000-1,-1.000-6.000-1,14.000 6.000 3,-18.000-4.000-8,17.000 3.000 2,-18.000-3.000 1,5.000 4.000-4,2.000-6.000 5,-5.000 7.000-1,-4.000-2.000 0,7.000 6.000 2,-10.000 1.000-6,7.000-3.000 2,5.000 7.000 1,3.000-10.000-3,-8.000 7.000 2,5.000-7.000-1,-2.000-1.000 0,0.000 0.000 2,-3.000 4.000-2,14.000 0.000 1,3.000-9.000 3,-14.000 12.000-3,2.000-6.000 2,-9.000 5.000-3,11.000-5.000 2,3.000-7.000-1,-17.000 14.000-1,22.000-11.000 0,-7.000 4.000 2,-15.000 5.000-1,23.000-5.000 2,-17.000-2.000-2,-2.000 10.000 2,20.000-15.000-1,-14.000-3.000-2,13.000 0.000-1,-7.000 0.000 2,12.000 0.000 0,-18.000 5.000-1,9.000 2.000-1,-9.000-1.000 3,-5.000 1.000 0,18.000 3.000-2,-13.000 4.000-1,14.000-4.000 2,-14.000 0.000-2,-4.000 0.000 3,7.000 1.000-1,-3.000-7.000-2,0.000 2.000 1,8.000 7.000-1,-12.000-8.000 0,-2.000 5.000 1,7.000 0.000-1,2.000 0.000 3,-8.000 6.000-2,5.000-2.000 1,-4.000-3.000-2,-1.000 3.000 2,-5.000 2.000-2,19.000-2.000 0,-9.000 2.000 0,-10.000-2.000 2,4.000 2.000-2,-4.000 4.000 0,0.000 0.000 1,0.000 0.000 0,0.000 0.000-1,0.000 0.000 3,0.000 0.000-3,-4.000 0.000-14,-36.000 0.000-15,-9.000 30.000 5,-8.000-1.000 11,-5.000 13.000-6,19.000-3.000 3,-11.000 1.000 6,1.000 12.000 5,-17.000-3.000 4,19.000 10.000-3,-12.000-5.000-1,3.000-8.000 3,33.000-16.000 1,5.000-6.000 0,10.000-13.000 1,-4.000-11.000 1,16.000 0.000-1,0.000 0.000 0,0.000 0.000 0,-6.000 0.000 2,6.000 0.000-2,0.000 0.000 0,0.000 0.000 0,0.000-3.000 4,0.000-18.000 8,22.000-11.000-2,12.000 4.000 2,-14.000-2.000 2,21.000 1.000-7,-2.000 0.000-4,6.000-8.000 4,-20.000 12.000 1,33.000-2.000 2,-25.000-2.000-4,11.000-6.000 1,-5.000 5.000 3,13.000-5.000-5,-3.000-1.000-2,-15.000 12.000 2,4.000-1.000-3,1.000 5.000 2,-6.000-4.000 2,1.000 4.000-5,0.000 0.000 4,-5.000 5.000-5,-19.000 4.000 0,0.000 6.000 3,-10.000 5.000-3,12.000 0.000 4,-12.000 0.000-2,0.000 0.000 1,0.000 0.000 4,-29.000 16.000-6,-31.000 29.000-1,5.000-1.000-1,-7.000 1.000-1,-1.000 10.000 1,10.000-7.000 1,1.000-1.000 0,-2.000-1.000 0,2.000-11.000 0,15.000-6.000-1,20.000-14.000 1,3.000-3.000 0,11.000-12.000 1,3.000 0.000-1,0.000 0.000-2,0.000 0.000 1,0.000 0.000-2,0.000 0.000 1,0.000 0.000 1,0.000-19.000 1,34.000-18.000 10,16.000 2.000 1,-6.000-13.000 1,5.000 3.000 0,13.000-3.000 1,-13.000 2.000-3,13.000 7.000-2,-5.000 8.000-6,-8.000-2.000 11,14.000 0.000-12,-19.000 5.000 4,-1.000 4.000 0,8.000-7.000-1,-24.000 7.000-1,19.000 3.000 2,-25.000 0.000-3,11.000 7.000 5,2.000-2.000-4,-11.000 1.000-2,-2.000 1.000 5,8.000-6.000-2,9.000-3.000-1,-9.000 4.000-1,5.000-1.000 0,-6.000 5.000 2,-8.000 1.000-4,9.000-5.000 1,-1.000 4.000-1,-12.000-1.000 1,7.000 2.000-1,1.000 8.000 0,-14.000 2.000 3,0.000-1.000-1,-4.000 5.000-2,6.000-9.000 0,-2.000-4.000 2,-4.000 4.000-2,10.000 3.000 1,-6.000 2.000-2,3.000-1.000 2,-2.000-2.000-2,6.000-11.000 1,-12.000 8.000 0,19.000-1.000 2,-14.000 7.000-2,-6.000-2.000 3,19.000 2.000-7,-12.000-6.000 8,-5.000 10.000-8,6.000-5.000 5,-6.000-5.000-1,4.000 5.000 0,-10.000 0.000 2,18.000-6.000-2,-4.000 11.000 0,-7.000-3.000 1,5.000-4.000-4,-2.000 2.000 3,-5.000 5.000 0,0.000-5.000 0,13.000 5.000 2,-12.000-5.000-2,4.000 0.000 0,-5.000 0.000 1,-5.000 5.000-2,13.000-4.000 1,-7.000 4.000 0,4.000 0.000 0,-6.000 0.000 0,3.000-6.000 0,10.000 6.000 0,-7.000 0.000 1,-5.000-4.000-2,13.000-2.000 1,-2.000 6.000 0,-16.000 0.000 4,18.000 0.000-4,-8.000 0.000 0,-4.000 0.000-3,12.000 0.000 6,-7.000 0.000-7,-1.000 0.000 5,-10.000-4.000-1,18.000 4.000 0,-8.000-6.000 3,-5.000 6.000-3,19.000 0.000 0,-14.000-5.000 0,-5.000 5.000-3,8.000 0.000 3,-3.000 0.000 0,0.000 0.000 3,-10.000 0.000-3,6.000 0.000-3,-6.000 0.000 3,13.000 0.000 0,-8.000-5.000 0,0.000 5.000 3,-5.000 0.000-3,5.000 0.000 0,-5.000 0.000 0,5.000 0.000 0,9.000 0.000-3,-14.000 0.000 3,10.000 0.000 0,-6.000 0.000 0,2.000 0.000 0,-6.000 0.000 3,0.000 0.000-3,4.000 0.000 0,10.000 0.000 0,-8.000 0.000 0,-2.000 0.000 1,-4.000 0.000-1,6.000 0.000 0,-6.000 0.000-1,4.000 0.000 2,10.000 0.000-1,-14.000 0.000 0,5.000 0.000 0,0.000 0.000 2,0.000 0.000-2,0.000 0.000 0,7.000 0.000 0,-5.000 5.000 0,-7.000 0.000 0,4.000-5.000 0,-4.000 0.000 0,0.000 0.000 3,0.000 0.000-3,0.000 0.000 0,0.000 0.000 4,0.000 0.000-3,0.000 0.000 1,0.000 0.000 5,0.000 0.000-1,-4.000 0.000 4,-35.000 0.000-10,-9.000 0.000 0,5.000 0.000 0,5.000 0.000-3,-12.000 6.000-6,-1.000-2.000 3,12.000 6.000 2,-1.000 0.000 3,7.000 0.000-3,-1.000 0.000-1,1.000 2.000-3,-6.000-9.000 5,7.000 1.000-4,-2.000-4.000 2,19.000 7.000 5,-9.000-2.000-4,3.000-5.000 4,4.000 5.000 0,7.000 0.000 2,-9.000-5.000-2,14.000 0.000-3,-10.000 5.000 3,-3.000 0.000 0,5.000 5.000 0,-8.000-10.000 0,10.000 4.000 0,1.000-4.000-1,-8.000 0.000 1,18.000 0.000 0,0.000 0.000-2,0.000 0.000 2,0.000 0.000 0,0.000 0.000-4,0.000 0.000 3,0.000 0.000 0,0.000 0.000-4,0.000 0.000 4,0.000 0.000-8,0.000 0.000 6,0.000 0.000 2,18.000 0.000-4,14.000 0.000 5,2.000 0.000 0,5.000 0.000 0,0.000-14.000 1,1.000 9.000-1,-8.000 5.000 0,2.000-5.000 3,5.000 5.000-2,-24.000 0.000-1,18.000 0.000 0,1.000 0.000 0,-1.000 0.000 1,1.000 0.000-1,1.000 0.000 3,-13.000 0.000-1,-6.000 0.000 0,13.000 0.000-2,-19.000 0.000 1,18.000 0.000 1,-18.000 0.000-3,19.000 10.000 2,-19.000 0.000-1,14.000-6.000 2,-14.000 6.000-1,-6.000-4.000-1,20.000 4.000 2,-18.000 0.000-2,12.000-5.000 0,-13.000 3.000-1,5.000-6.000 1,-5.000 3.000 1,7.000 0.000 2,-1.000-1.000-3,-5.000 2.000 0,-6.000 0.000 1,4.000-3.000-2,-4.000-3.000-1,0.000 0.000 2,0.000 0.000 3,0.000 7.000-2,0.000-7.000-1,0.000 0.000 3,0.000 0.000-3,0.000 0.000 0,0.000 0.000 0,0.000 0.000 1,0.000 0.000 9,0.000 0.000-9,0.000 0.000-1,0.000 0.000-28,-43.000 0.000-56,-1.000 15.000-9,6.000 14.000-27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2.84167" units="1/cm"/>
        </inkml:channelProperties>
      </inkml:inkSource>
      <inkml:timestamp xml:id="ts0" timeString="2016-05-20T08:18:26"/>
    </inkml:context>
    <inkml:brush xml:id="br0">
      <inkml:brushProperty name="width" value="0.13333" units="cm"/>
      <inkml:brushProperty name="height" value="0.13333" units="cm"/>
      <inkml:brushProperty name="color" value="#44546a"/>
      <inkml:brushProperty name="fitToCurve" value="1"/>
    </inkml:brush>
  </inkml:definitions>
  <inkml:trace contextRef="#ctx0" brushRef="#br0">184.000 2216.000 97,'-54.000'31.000'12,"7.000"-12.000"-10,12.000-4.000 22,19.000-9.000-6,10.000-1.000 8,6.000-2.000-10,0.000-3.000-3,0.000 0.000 2,0.000 0.000-7,0.000 0.000 3,0.000 0.000-5,0.000 0.000-6,3.000 0.000 2,38.000 0.000 0,35.000-31.000 5,30.000-29.000 10,30.000-19.000-10,44.000-14.000 1,24.000-12.000 3,32.000-7.000-8,34.000-19.000 2,32.000-7.000-5,16.000-15.000 3,12.000-6.000-1,10.000 4.000-1,-14.000 5.000-1,-2.000 6.000 0,-9.000 11.000 1,-31.000 14.000-1,-20.000 9.000 0,-38.000 13.000 0,-28.000 18.000-1,-48.000 11.000 0,-39.000 18.000-1,-39.000 13.000 2,-31.000 14.000 0,-15.000 9.000-1,-20.000 6.000 2,0.000 4.000-1,-6.000 4.000 1,0.000 0.000-1,0.000 0.000 0,0.000 0.000 0,0.000 0.000-5,-25.000 4.000 4,-22.000 23.000 1,-29.000 8.000 0,-19.000 18.000-3,-17.000 7.000 3,-27.000 16.000-1,-5.000 9.000 0,-33.000 16.000-5,-24.000 10.000 2,-25.000 14.000-8,-19.000-1.000 3,9.000 0.000 7,15.000-16.000 0,20.000-9.000 2,13.000-15.000 0,27.000-10.000-2,26.000-14.000 1,37.000-21.000 2,32.000-14.000-1,34.000-13.000 2,26.000-12.000-2,6.000 0.000-4,0.000 0.000-3,51.000 0.000 2,18.000-19.000 4,32.000-17.000 2,24.000-19.000-1,14.000 1.000 1,18.000-14.000-1,7.000 3.000 0,12.000-12.000 0,25.000-7.000 1,10.000-1.000 0,12.000-6.000-1,-3.000 9.000 0,-19.000 0.000 0,-18.000 9.000 0,-23.000 10.000 0,-21.000 12.000 0,-39.000 18.000-1,-43.000 13.000 0,-29.000 17.000-5,-28.000 3.000-1,0.000 0.000 0,-22.000 20.000 5,-38.000 16.000 2,-21.000 7.000 0,-26.000 8.000 1,-20.000 3.000 0,-1.000 5.000 0,-27.000 15.000 0,-14.000 5.000-1,-29.000 17.000-2,-7.000 3.000 1,7.000-2.000 0,29.000-7.000 1,24.000-11.000 0,23.000-14.000 0,21.000-6.000 0,31.000-16.000 1,32.000-18.000-1,32.000-11.000-1,6.000-14.000-2,44.000 0.000-6,38.000-2.000 9,37.000-38.000 0,33.000-15.000 2,36.000-23.000 2,33.000-7.000-2,37.000-14.000-2,31.000-11.000 1,21.000-9.000-1,8.000-8.000 0,19.000-9.000 0,3.000 1.000-34,-4.000-7.000-107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fld id="{3F17CDBF-85AD-434C-8603-A28338294D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fld id="{C1B8FE26-C869-4925-9C4B-CD83572640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charset="0"/>
        <a:ea typeface="IBM Plex Sans" panose="020B0503050203000203" charset="0"/>
        <a:cs typeface="IBM Plex Sans" panose="020B0503050203000203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charset="0"/>
        <a:ea typeface="IBM Plex Sans" panose="020B0503050203000203" charset="0"/>
        <a:cs typeface="IBM Plex Sans" panose="020B0503050203000203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charset="0"/>
        <a:ea typeface="IBM Plex Sans" panose="020B0503050203000203" charset="0"/>
        <a:cs typeface="IBM Plex Sans" panose="020B0503050203000203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charset="0"/>
        <a:ea typeface="IBM Plex Sans" panose="020B0503050203000203" charset="0"/>
        <a:cs typeface="IBM Plex Sans" panose="020B0503050203000203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charset="0"/>
        <a:ea typeface="IBM Plex Sans" panose="020B0503050203000203" charset="0"/>
        <a:cs typeface="IBM Plex Sans" panose="020B050305020300020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agBrick">
          <a:fgClr>
            <a:schemeClr val="accent3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fld id="{978294AD-AD22-493D-9D43-922F9158D41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defRPr>
            </a:lvl1pPr>
          </a:lstStyle>
          <a:p>
            <a:fld id="{3B745F06-553F-49C9-974D-93BAC0BAC1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BM Plex Sans" panose="020B0503050203000203" charset="0"/>
          <a:ea typeface="IBM Plex Sans" panose="020B0503050203000203" charset="0"/>
          <a:cs typeface="IBM Plex Sans" panose="020B0503050203000203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BM Plex Sans" panose="020B0503050203000203" charset="0"/>
          <a:ea typeface="IBM Plex Sans" panose="020B0503050203000203" charset="0"/>
          <a:cs typeface="IBM Plex Sans" panose="020B0503050203000203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BM Plex Sans" panose="020B0503050203000203" charset="0"/>
          <a:ea typeface="IBM Plex Sans" panose="020B0503050203000203" charset="0"/>
          <a:cs typeface="IBM Plex Sans" panose="020B0503050203000203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BM Plex Sans" panose="020B0503050203000203" charset="0"/>
          <a:ea typeface="IBM Plex Sans" panose="020B0503050203000203" charset="0"/>
          <a:cs typeface="IBM Plex Sans" panose="020B0503050203000203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Sans" panose="020B0503050203000203" charset="0"/>
          <a:ea typeface="IBM Plex Sans" panose="020B0503050203000203" charset="0"/>
          <a:cs typeface="IBM Plex Sans" panose="020B0503050203000203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BM Plex Sans" panose="020B0503050203000203" charset="0"/>
          <a:ea typeface="IBM Plex Sans" panose="020B0503050203000203" charset="0"/>
          <a:cs typeface="IBM Plex Sans" panose="020B0503050203000203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customXml" Target="../ink/ink4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customXml" Target="../ink/ink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customXml" Target="../ink/ink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customXml" Target="../ink/ink1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4.png"/><Relationship Id="rId7" Type="http://schemas.openxmlformats.org/officeDocument/2006/relationships/customXml" Target="../ink/ink22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19.png"/><Relationship Id="rId3" Type="http://schemas.openxmlformats.org/officeDocument/2006/relationships/customXml" Target="../ink/ink20.xml"/><Relationship Id="rId2" Type="http://schemas.openxmlformats.org/officeDocument/2006/relationships/image" Target="../media/image18.png"/><Relationship Id="rId1" Type="http://schemas.openxmlformats.org/officeDocument/2006/relationships/customXml" Target="../ink/ink1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customXml" Target="../ink/ink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ustomXml" Target="../ink/ink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406400"/>
            <a:ext cx="12192000" cy="228600"/>
            <a:chOff x="0" y="571500"/>
            <a:chExt cx="12192000" cy="2286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715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0" y="8001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rot="10800000">
            <a:off x="0" y="6235700"/>
            <a:ext cx="12192000" cy="228600"/>
            <a:chOff x="0" y="571500"/>
            <a:chExt cx="12192000" cy="2286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5715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8001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 rot="21412603">
            <a:off x="403225" y="2087880"/>
            <a:ext cx="1128903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zh-CN" sz="70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Web Shop Bán Quần Áo</a:t>
            </a:r>
            <a:endParaRPr lang="vi-VN" altLang="zh-CN" sz="70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381586">
              <a:off x="753745" y="2689225"/>
              <a:ext cx="8387080" cy="169418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381586">
                <a:off x="753745" y="2689225"/>
                <a:ext cx="8387080" cy="1694180"/>
              </a:xfrm>
              <a:prstGeom prst="rect"/>
            </p:spPr>
          </p:pic>
        </mc:Fallback>
      </mc:AlternateContent>
      <p:grpSp>
        <p:nvGrpSpPr>
          <p:cNvPr id="26" name="组合 25"/>
          <p:cNvGrpSpPr/>
          <p:nvPr/>
        </p:nvGrpSpPr>
        <p:grpSpPr>
          <a:xfrm rot="21282385">
            <a:off x="466090" y="552450"/>
            <a:ext cx="3256915" cy="2026285"/>
            <a:chOff x="1335039" y="920933"/>
            <a:chExt cx="3675281" cy="23362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9" name="墨迹 18"/>
                <p14:cNvContentPartPr/>
                <p14:nvPr/>
              </p14:nvContentPartPr>
              <p14:xfrm>
                <a:off x="1335039" y="920933"/>
                <a:ext cx="3675281" cy="2336247"/>
              </p14:xfrm>
            </p:contentPart>
          </mc:Choice>
          <mc:Fallback xmlns="">
            <p:pic>
              <p:nvPicPr>
                <p:cNvPr id="19" name="墨迹 18"/>
              </p:nvPicPr>
              <p:blipFill>
                <a:blip r:embed="rId4"/>
              </p:blipFill>
              <p:spPr>
                <a:xfrm>
                  <a:off x="1335039" y="920933"/>
                  <a:ext cx="3675281" cy="2336247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20" name="墨迹 19"/>
                <p14:cNvContentPartPr/>
                <p14:nvPr/>
              </p14:nvContentPartPr>
              <p14:xfrm>
                <a:off x="2257760" y="921140"/>
                <a:ext cx="656280" cy="407160"/>
              </p14:xfrm>
            </p:contentPart>
          </mc:Choice>
          <mc:Fallback xmlns="">
            <p:pic>
              <p:nvPicPr>
                <p:cNvPr id="20" name="墨迹 19"/>
              </p:nvPicPr>
              <p:blipFill>
                <a:blip r:embed="rId6"/>
              </p:blipFill>
              <p:spPr>
                <a:xfrm>
                  <a:off x="2257760" y="921140"/>
                  <a:ext cx="656280" cy="407160"/>
                </a:xfrm>
                <a:prstGeom prst="rect"/>
              </p:spPr>
            </p:pic>
          </mc:Fallback>
        </mc:AlternateContent>
      </p:grpSp>
      <p:sp>
        <p:nvSpPr>
          <p:cNvPr id="112" name="矩形 111"/>
          <p:cNvSpPr/>
          <p:nvPr/>
        </p:nvSpPr>
        <p:spPr>
          <a:xfrm rot="21220150">
            <a:off x="933450" y="977900"/>
            <a:ext cx="1580515" cy="6813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 algn="dist">
              <a:lnSpc>
                <a:spcPct val="150000"/>
              </a:lnSpc>
            </a:pPr>
            <a:r>
              <a:rPr lang="zh-CN" altLang="en-US" b="1" spc="-300" dirty="0">
                <a:ln w="6350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Introduction</a:t>
            </a:r>
            <a:endParaRPr lang="zh-CN" altLang="en-US" b="1" spc="-300" dirty="0">
              <a:ln w="6350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  <a:p>
            <a:pPr lvl="0" algn="dist">
              <a:lnSpc>
                <a:spcPct val="150000"/>
              </a:lnSpc>
            </a:pPr>
            <a:r>
              <a:rPr lang="zh-CN" altLang="en-US" b="1" spc="-300" dirty="0">
                <a:ln w="6350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About Us</a:t>
            </a:r>
            <a:endParaRPr lang="zh-CN" altLang="en-US" b="1" spc="-300" dirty="0">
              <a:ln w="6350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13" name="KSO_Shape"/>
          <p:cNvSpPr/>
          <p:nvPr/>
        </p:nvSpPr>
        <p:spPr bwMode="auto">
          <a:xfrm rot="2633721">
            <a:off x="10134599" y="349633"/>
            <a:ext cx="1346200" cy="1800225"/>
          </a:xfrm>
          <a:custGeom>
            <a:avLst/>
            <a:gdLst>
              <a:gd name="T0" fmla="*/ 1281616 w 634"/>
              <a:gd name="T1" fmla="*/ 39819 h 633"/>
              <a:gd name="T2" fmla="*/ 1281616 w 634"/>
              <a:gd name="T3" fmla="*/ 39819 h 633"/>
              <a:gd name="T4" fmla="*/ 0 w 634"/>
              <a:gd name="T5" fmla="*/ 878867 h 633"/>
              <a:gd name="T6" fmla="*/ 405951 w 634"/>
              <a:gd name="T7" fmla="*/ 1214486 h 633"/>
              <a:gd name="T8" fmla="*/ 656748 w 634"/>
              <a:gd name="T9" fmla="*/ 1797553 h 633"/>
              <a:gd name="T10" fmla="*/ 1313497 w 634"/>
              <a:gd name="T11" fmla="*/ 82483 h 633"/>
              <a:gd name="T12" fmla="*/ 1281616 w 634"/>
              <a:gd name="T13" fmla="*/ 39819 h 633"/>
              <a:gd name="T14" fmla="*/ 157280 w 634"/>
              <a:gd name="T15" fmla="*/ 878867 h 633"/>
              <a:gd name="T16" fmla="*/ 157280 w 634"/>
              <a:gd name="T17" fmla="*/ 878867 h 633"/>
              <a:gd name="T18" fmla="*/ 1126461 w 634"/>
              <a:gd name="T19" fmla="*/ 250292 h 633"/>
              <a:gd name="T20" fmla="*/ 437832 w 634"/>
              <a:gd name="T21" fmla="*/ 1086496 h 633"/>
              <a:gd name="T22" fmla="*/ 157280 w 634"/>
              <a:gd name="T23" fmla="*/ 878867 h 633"/>
              <a:gd name="T24" fmla="*/ 656748 w 634"/>
              <a:gd name="T25" fmla="*/ 1589924 h 633"/>
              <a:gd name="T26" fmla="*/ 656748 w 634"/>
              <a:gd name="T27" fmla="*/ 1589924 h 633"/>
              <a:gd name="T28" fmla="*/ 501594 w 634"/>
              <a:gd name="T29" fmla="*/ 1129159 h 633"/>
              <a:gd name="T30" fmla="*/ 1158342 w 634"/>
              <a:gd name="T31" fmla="*/ 290111 h 633"/>
              <a:gd name="T32" fmla="*/ 656748 w 634"/>
              <a:gd name="T33" fmla="*/ 1589924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5" name="墨迹 114"/>
              <p14:cNvContentPartPr/>
              <p14:nvPr/>
            </p14:nvContentPartPr>
            <p14:xfrm>
              <a:off x="8921915" y="1246203"/>
              <a:ext cx="1112400" cy="53388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8"/>
            </p:blipFill>
            <p:spPr>
              <a:xfrm>
                <a:off x="8921915" y="1246203"/>
                <a:ext cx="1112400" cy="533880"/>
              </a:xfrm>
              <a:prstGeom prst="rect"/>
            </p:spPr>
          </p:pic>
        </mc:Fallback>
      </mc:AlternateContent>
      <p:sp>
        <p:nvSpPr>
          <p:cNvPr id="3" name="文本框 13"/>
          <p:cNvSpPr txBox="1"/>
          <p:nvPr/>
        </p:nvSpPr>
        <p:spPr>
          <a:xfrm>
            <a:off x="521335" y="635000"/>
            <a:ext cx="11289030" cy="1091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vi-VN" altLang="zh-CN" sz="6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Chuyên Đề 1</a:t>
            </a:r>
            <a:endParaRPr lang="vi-VN" altLang="zh-CN" sz="6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34475" y="3166110"/>
            <a:ext cx="298894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Giảng viên h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ớng dẫn: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sz="2000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ơng Anh  Tu</a:t>
            </a:r>
            <a:r>
              <a:rPr lang="vi-VN" altLang="en-US" sz="2000">
                <a:latin typeface="Times New Roman" panose="02020603050405020304" charset="0"/>
                <a:cs typeface="Times New Roman" panose="02020603050405020304" charset="0"/>
              </a:rPr>
              <a:t>ấn</a:t>
            </a:r>
            <a:endParaRPr lang="vi-VN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sz="2000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Hồ Ngọc Giàu		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sz="2000"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Nguyễn Hữu Quyền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vi-VN" altLang="en-US" sz="2000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Nguyễn Thanh Sơn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730365" y="4517072"/>
            <a:ext cx="5080000" cy="1599565"/>
          </a:xfrm>
          <a:prstGeom prst="rect">
            <a:avLst/>
          </a:prstGeom>
        </p:spPr>
        <p:txBody>
          <a:bodyPr>
            <a:spAutoFit/>
          </a:bodyPr>
          <a:p>
            <a:pPr marL="0" indent="0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Sinh viên thực hiện: </a:t>
            </a:r>
            <a:endParaRPr lang="en-US" altLang="zh-CN" sz="2000" b="1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indent="0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1. </a:t>
            </a:r>
            <a:r>
              <a:rPr lang="en-US" altLang="zh-CN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Lê Quang Đức_22050119</a:t>
            </a:r>
            <a:endParaRPr lang="en-US" altLang="zh-CN" sz="20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indent="0" defTabSz="26670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vi-VN" altLang="en-US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2. </a:t>
            </a:r>
            <a:r>
              <a:rPr lang="en-US" altLang="zh-CN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Tô Gia Dân_22050023</a:t>
            </a:r>
            <a:endParaRPr lang="en-US" altLang="zh-CN" sz="20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vi-VN" altLang="en-US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3. </a:t>
            </a:r>
            <a:r>
              <a:rPr lang="en-US" altLang="zh-CN" sz="2000"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Phạm Hoàng Hùng_22050033</a:t>
            </a:r>
            <a:endParaRPr lang="en-US" altLang="zh-CN" sz="2000"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746336" y="-182787"/>
            <a:ext cx="151426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2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070"/>
            <a:ext cx="12192000" cy="5408295"/>
          </a:xfrm>
          <a:prstGeom prst="rect">
            <a:avLst/>
          </a:prstGeom>
        </p:spPr>
      </p:pic>
      <p:sp>
        <p:nvSpPr>
          <p:cNvPr id="7" name="矩形 5"/>
          <p:cNvSpPr/>
          <p:nvPr/>
        </p:nvSpPr>
        <p:spPr>
          <a:xfrm>
            <a:off x="2747518" y="257681"/>
            <a:ext cx="8264525" cy="75946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4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Một Số Giao diện minh họa</a:t>
            </a:r>
            <a:endParaRPr lang="vi-VN" altLang="zh-CN" sz="4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746336" y="-182787"/>
            <a:ext cx="151426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2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" y="1449070"/>
            <a:ext cx="12192635" cy="5408295"/>
          </a:xfrm>
          <a:prstGeom prst="rect">
            <a:avLst/>
          </a:prstGeom>
        </p:spPr>
      </p:pic>
      <p:sp>
        <p:nvSpPr>
          <p:cNvPr id="7" name="矩形 5"/>
          <p:cNvSpPr/>
          <p:nvPr/>
        </p:nvSpPr>
        <p:spPr>
          <a:xfrm>
            <a:off x="2747518" y="257681"/>
            <a:ext cx="8264525" cy="75946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4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Một Số Giao diện minh họa</a:t>
            </a:r>
            <a:endParaRPr lang="vi-VN" altLang="zh-CN" sz="4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793750" y="746760"/>
              <a:ext cx="1689100" cy="666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793750" y="746760"/>
                <a:ext cx="1689100" cy="666750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656801" y="-345691"/>
            <a:ext cx="1514263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100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3</a:t>
            </a:r>
            <a:endParaRPr lang="vi-VN" altLang="en-US" sz="100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5860" y="148590"/>
            <a:ext cx="8161020" cy="641350"/>
          </a:xfrm>
          <a:prstGeom prst="rect">
            <a:avLst/>
          </a:prstGeom>
        </p:spPr>
        <p:txBody>
          <a:bodyPr wrap="none" lIns="68571" tIns="34285" rIns="68571" bIns="34285">
            <a:noAutofit/>
          </a:bodyPr>
          <a:lstStyle/>
          <a:p>
            <a:pPr marL="0" lvl="1" algn="ctr"/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KẾT LUẬN – H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Ư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ỚNG PH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Á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T TRIỂN</a:t>
            </a:r>
            <a:endParaRPr lang="en-US" altLang="en-US" sz="3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  <a:p>
            <a:pPr marL="0" lvl="1" algn="ctr"/>
            <a:endParaRPr lang="en-US" altLang="en-US" sz="3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050" y="1201420"/>
            <a:ext cx="11391900" cy="5287010"/>
          </a:xfrm>
          <a:prstGeom prst="roundRect">
            <a:avLst>
              <a:gd name="adj" fmla="val 3555"/>
            </a:avLst>
          </a:prstGeom>
          <a:pattFill prst="diag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7150">
            <a:solidFill>
              <a:srgbClr val="44546A"/>
            </a:solidFill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IBM Plex Sans" panose="020B0503050203000203" charset="0"/>
            </a:endParaRP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562610" y="1132840"/>
            <a:ext cx="4420870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 Kết quả 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ạt 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đư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ợc:</a:t>
            </a:r>
            <a:endParaRPr lang="en-US" altLang="en-US" sz="2000" b="1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Xây dựng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ợc Website bán quần áo với giao diện hiện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ại, thân thiện.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Cung cấp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ầy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ủ các chức n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th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ơng mại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iện tử: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k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, giỏ hàng, thanh toán...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Quản l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 hiệu quả sản phẩm,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 hàng, khách hàng và phân quyền nhân viên.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Giao diện t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ơng thích tốt với thiết bị di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ộng.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p:sp>
        <p:nvSpPr>
          <p:cNvPr id="29" name="矩形 7"/>
          <p:cNvSpPr>
            <a:spLocks noChangeArrowheads="1"/>
          </p:cNvSpPr>
          <p:nvPr/>
        </p:nvSpPr>
        <p:spPr bwMode="auto">
          <a:xfrm>
            <a:off x="7033895" y="1132840"/>
            <a:ext cx="4041140" cy="4707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Hạn chế còn tồn tại:</a:t>
            </a:r>
            <a:endParaRPr lang="en-US" altLang="en-US" sz="2000" b="1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Ch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a tích hợp cổng thanh toán trực tuyến thực tế.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Thiếu chức n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thống kê, phân tích dữ liệu bán hàng.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Ch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a triển khai tính n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ánh giá sản phẩm và bảo mật nâng cao.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Hệ thống ch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a hỗ trợ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a ngôn ngữ.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793750" y="746760"/>
              <a:ext cx="1689100" cy="666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793750" y="746760"/>
                <a:ext cx="1689100" cy="666750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656801" y="-345691"/>
            <a:ext cx="1514263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en-US" sz="100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3</a:t>
            </a:r>
            <a:endParaRPr lang="vi-VN" altLang="en-US" sz="100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35860" y="148590"/>
            <a:ext cx="8161020" cy="641350"/>
          </a:xfrm>
          <a:prstGeom prst="rect">
            <a:avLst/>
          </a:prstGeom>
        </p:spPr>
        <p:txBody>
          <a:bodyPr wrap="none" lIns="68571" tIns="34285" rIns="68571" bIns="34285">
            <a:noAutofit/>
          </a:bodyPr>
          <a:lstStyle/>
          <a:p>
            <a:pPr marL="0" lvl="1" algn="ctr"/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KẾT LUẬN – H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Ư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ỚNG PH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Á</a:t>
            </a:r>
            <a:r>
              <a:rPr lang="en-US" altLang="en-US" sz="3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T TRIỂN</a:t>
            </a:r>
            <a:endParaRPr lang="en-US" altLang="en-US" sz="3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  <a:p>
            <a:pPr marL="0" lvl="1" algn="ctr"/>
            <a:endParaRPr lang="en-US" altLang="en-US" sz="3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050" y="1201420"/>
            <a:ext cx="11391900" cy="5287010"/>
          </a:xfrm>
          <a:prstGeom prst="roundRect">
            <a:avLst>
              <a:gd name="adj" fmla="val 3555"/>
            </a:avLst>
          </a:prstGeom>
          <a:pattFill prst="diag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7150">
            <a:solidFill>
              <a:srgbClr val="44546A"/>
            </a:solidFill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IBM Plex Sans" panose="020B0503050203000203" charset="0"/>
            </a:endParaRP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2703195" y="1136015"/>
            <a:ext cx="6181090" cy="5169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ịnh h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ớng mở rộng hệ thống:</a:t>
            </a:r>
            <a:endParaRPr lang="en-US" altLang="en-US" sz="2000" b="1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Tích hợp thanh toán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iện tử (Momo, VNPay, PayPal...).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Thêm chức n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thống kê, báo cáo doanh thu theo thời gian.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Phát triển hệ thống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ánh giá – xếp hạng sản phẩm.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Nâng cấp bảo mật (xác thực 2 lớp, chống tấn công web).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Tối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u giao diện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a thiết bị và hỗ trợ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a ngôn ngữ.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Kết nối mạng xã hội &amp; gửi thông báo marketing qua email/SMS.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406400"/>
            <a:ext cx="12192000" cy="228600"/>
            <a:chOff x="0" y="571500"/>
            <a:chExt cx="12192000" cy="2286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0" y="5715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0" y="8001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 rot="10800000">
            <a:off x="0" y="6235700"/>
            <a:ext cx="12192000" cy="228600"/>
            <a:chOff x="0" y="571500"/>
            <a:chExt cx="12192000" cy="22860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5715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800100"/>
              <a:ext cx="12192000" cy="0"/>
            </a:xfrm>
            <a:prstGeom prst="line">
              <a:avLst/>
            </a:prstGeom>
            <a:ln w="762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 rot="21412603">
            <a:off x="492760" y="2871470"/>
            <a:ext cx="112890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THANK YOU</a:t>
            </a:r>
            <a:endParaRPr lang="zh-CN" altLang="en-US" sz="96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381586">
              <a:off x="2263007" y="4248119"/>
              <a:ext cx="8318034" cy="1531594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381586">
                <a:off x="2263007" y="4248119"/>
                <a:ext cx="8318034" cy="1531594"/>
              </a:xfrm>
              <a:prstGeom prst="rect"/>
            </p:spPr>
          </p:pic>
        </mc:Fallback>
      </mc:AlternateContent>
      <p:grpSp>
        <p:nvGrpSpPr>
          <p:cNvPr id="26" name="组合 25"/>
          <p:cNvGrpSpPr/>
          <p:nvPr/>
        </p:nvGrpSpPr>
        <p:grpSpPr>
          <a:xfrm rot="21282385">
            <a:off x="941339" y="999551"/>
            <a:ext cx="3643361" cy="2315957"/>
            <a:chOff x="1335039" y="920933"/>
            <a:chExt cx="3675281" cy="233624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9" name="墨迹 18"/>
                <p14:cNvContentPartPr/>
                <p14:nvPr/>
              </p14:nvContentPartPr>
              <p14:xfrm>
                <a:off x="1335039" y="920933"/>
                <a:ext cx="3675281" cy="2336247"/>
              </p14:xfrm>
            </p:contentPart>
          </mc:Choice>
          <mc:Fallback xmlns="">
            <p:pic>
              <p:nvPicPr>
                <p:cNvPr id="19" name="墨迹 18"/>
              </p:nvPicPr>
              <p:blipFill>
                <a:blip r:embed="rId4"/>
              </p:blipFill>
              <p:spPr>
                <a:xfrm>
                  <a:off x="1335039" y="920933"/>
                  <a:ext cx="3675281" cy="2336247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20" name="墨迹 19"/>
                <p14:cNvContentPartPr/>
                <p14:nvPr/>
              </p14:nvContentPartPr>
              <p14:xfrm>
                <a:off x="2257760" y="921140"/>
                <a:ext cx="656280" cy="407160"/>
              </p14:xfrm>
            </p:contentPart>
          </mc:Choice>
          <mc:Fallback xmlns="">
            <p:pic>
              <p:nvPicPr>
                <p:cNvPr id="20" name="墨迹 19"/>
              </p:nvPicPr>
              <p:blipFill>
                <a:blip r:embed="rId6"/>
              </p:blipFill>
              <p:spPr>
                <a:xfrm>
                  <a:off x="2257760" y="921140"/>
                  <a:ext cx="656280" cy="407160"/>
                </a:xfrm>
                <a:prstGeom prst="rect"/>
              </p:spPr>
            </p:pic>
          </mc:Fallback>
        </mc:AlternateContent>
      </p:grpSp>
      <p:sp>
        <p:nvSpPr>
          <p:cNvPr id="112" name="矩形 111"/>
          <p:cNvSpPr/>
          <p:nvPr/>
        </p:nvSpPr>
        <p:spPr>
          <a:xfrm rot="21220150">
            <a:off x="1245235" y="1504315"/>
            <a:ext cx="199009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dist">
              <a:lnSpc>
                <a:spcPct val="150000"/>
              </a:lnSpc>
            </a:pPr>
            <a:r>
              <a:rPr lang="zh-CN" altLang="en-US" b="1" spc="-300" dirty="0">
                <a:ln w="6350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Introduction</a:t>
            </a:r>
            <a:endParaRPr lang="zh-CN" altLang="en-US" b="1" spc="-300" dirty="0">
              <a:ln w="6350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  <a:p>
            <a:pPr lvl="0" algn="dist">
              <a:lnSpc>
                <a:spcPct val="150000"/>
              </a:lnSpc>
            </a:pPr>
            <a:r>
              <a:rPr lang="zh-CN" altLang="en-US" b="1" spc="-300" dirty="0">
                <a:ln w="6350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About Us</a:t>
            </a:r>
            <a:endParaRPr lang="zh-CN" altLang="en-US" b="1" spc="-300" dirty="0">
              <a:ln w="6350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13" name="KSO_Shape"/>
          <p:cNvSpPr/>
          <p:nvPr/>
        </p:nvSpPr>
        <p:spPr bwMode="auto">
          <a:xfrm rot="2633721">
            <a:off x="8470899" y="935103"/>
            <a:ext cx="1346200" cy="1800225"/>
          </a:xfrm>
          <a:custGeom>
            <a:avLst/>
            <a:gdLst>
              <a:gd name="T0" fmla="*/ 1281616 w 634"/>
              <a:gd name="T1" fmla="*/ 39819 h 633"/>
              <a:gd name="T2" fmla="*/ 1281616 w 634"/>
              <a:gd name="T3" fmla="*/ 39819 h 633"/>
              <a:gd name="T4" fmla="*/ 0 w 634"/>
              <a:gd name="T5" fmla="*/ 878867 h 633"/>
              <a:gd name="T6" fmla="*/ 405951 w 634"/>
              <a:gd name="T7" fmla="*/ 1214486 h 633"/>
              <a:gd name="T8" fmla="*/ 656748 w 634"/>
              <a:gd name="T9" fmla="*/ 1797553 h 633"/>
              <a:gd name="T10" fmla="*/ 1313497 w 634"/>
              <a:gd name="T11" fmla="*/ 82483 h 633"/>
              <a:gd name="T12" fmla="*/ 1281616 w 634"/>
              <a:gd name="T13" fmla="*/ 39819 h 633"/>
              <a:gd name="T14" fmla="*/ 157280 w 634"/>
              <a:gd name="T15" fmla="*/ 878867 h 633"/>
              <a:gd name="T16" fmla="*/ 157280 w 634"/>
              <a:gd name="T17" fmla="*/ 878867 h 633"/>
              <a:gd name="T18" fmla="*/ 1126461 w 634"/>
              <a:gd name="T19" fmla="*/ 250292 h 633"/>
              <a:gd name="T20" fmla="*/ 437832 w 634"/>
              <a:gd name="T21" fmla="*/ 1086496 h 633"/>
              <a:gd name="T22" fmla="*/ 157280 w 634"/>
              <a:gd name="T23" fmla="*/ 878867 h 633"/>
              <a:gd name="T24" fmla="*/ 656748 w 634"/>
              <a:gd name="T25" fmla="*/ 1589924 h 633"/>
              <a:gd name="T26" fmla="*/ 656748 w 634"/>
              <a:gd name="T27" fmla="*/ 1589924 h 633"/>
              <a:gd name="T28" fmla="*/ 501594 w 634"/>
              <a:gd name="T29" fmla="*/ 1129159 h 633"/>
              <a:gd name="T30" fmla="*/ 1158342 w 634"/>
              <a:gd name="T31" fmla="*/ 290111 h 633"/>
              <a:gd name="T32" fmla="*/ 656748 w 634"/>
              <a:gd name="T33" fmla="*/ 1589924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15" name="墨迹 114"/>
              <p14:cNvContentPartPr/>
              <p14:nvPr/>
            </p14:nvContentPartPr>
            <p14:xfrm>
              <a:off x="7258215" y="1831673"/>
              <a:ext cx="1112400" cy="533880"/>
            </p14:xfrm>
          </p:contentPart>
        </mc:Choice>
        <mc:Fallback xmlns="">
          <p:pic>
            <p:nvPicPr>
              <p:cNvPr id="115" name="墨迹 114"/>
            </p:nvPicPr>
            <p:blipFill>
              <a:blip r:embed="rId8"/>
            </p:blipFill>
            <p:spPr>
              <a:xfrm>
                <a:off x="7258215" y="1831673"/>
                <a:ext cx="1112400" cy="533880"/>
              </a:xfrm>
              <a:prstGeom prst="rect"/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835237" y="-99082"/>
            <a:ext cx="1181822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1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0920" y="551051"/>
            <a:ext cx="6104890" cy="89789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Giới thiệu đề tài</a:t>
            </a:r>
            <a:r>
              <a:rPr lang="zh-CN" altLang="en-US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 </a:t>
            </a:r>
            <a:endParaRPr lang="zh-CN" altLang="en-US" sz="54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050" y="1907234"/>
            <a:ext cx="11391900" cy="4580965"/>
          </a:xfrm>
          <a:prstGeom prst="roundRect">
            <a:avLst>
              <a:gd name="adj" fmla="val 3555"/>
            </a:avLst>
          </a:prstGeom>
          <a:pattFill prst="diag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7150">
            <a:solidFill>
              <a:srgbClr val="44546A"/>
            </a:solidFill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IBM Plex Sans" panose="020B0503050203000203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墨迹 12"/>
              <p14:cNvContentPartPr/>
              <p14:nvPr/>
            </p14:nvContentPartPr>
            <p14:xfrm>
              <a:off x="1116785" y="2826598"/>
              <a:ext cx="4591905" cy="291977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1116785" y="2826598"/>
                <a:ext cx="4591905" cy="2919777"/>
              </a:xfrm>
              <a:prstGeom prst="rect"/>
            </p:spPr>
          </p:pic>
        </mc:Fallback>
      </mc:AlternateContent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977270" y="2038350"/>
            <a:ext cx="537211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Bối cảnh: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-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Th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ư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ơng mại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đ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iện tử phát triển mạnh,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đ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ặc biệt trong l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ĩ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nh vực thời trang.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-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Mua sắm trực tuyến trở thành xu h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ư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ớng phổ biến.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-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Cần một hệ thống giúp khách hàng dễ dàng tìm kiếm –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đ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ặt hàng – thanh toán.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 rot="1918848">
            <a:off x="2218425" y="3286789"/>
            <a:ext cx="1163181" cy="1555480"/>
          </a:xfrm>
          <a:custGeom>
            <a:avLst/>
            <a:gdLst>
              <a:gd name="T0" fmla="*/ 1281616 w 634"/>
              <a:gd name="T1" fmla="*/ 39819 h 633"/>
              <a:gd name="T2" fmla="*/ 1281616 w 634"/>
              <a:gd name="T3" fmla="*/ 39819 h 633"/>
              <a:gd name="T4" fmla="*/ 0 w 634"/>
              <a:gd name="T5" fmla="*/ 878867 h 633"/>
              <a:gd name="T6" fmla="*/ 405951 w 634"/>
              <a:gd name="T7" fmla="*/ 1214486 h 633"/>
              <a:gd name="T8" fmla="*/ 656748 w 634"/>
              <a:gd name="T9" fmla="*/ 1797553 h 633"/>
              <a:gd name="T10" fmla="*/ 1313497 w 634"/>
              <a:gd name="T11" fmla="*/ 82483 h 633"/>
              <a:gd name="T12" fmla="*/ 1281616 w 634"/>
              <a:gd name="T13" fmla="*/ 39819 h 633"/>
              <a:gd name="T14" fmla="*/ 157280 w 634"/>
              <a:gd name="T15" fmla="*/ 878867 h 633"/>
              <a:gd name="T16" fmla="*/ 157280 w 634"/>
              <a:gd name="T17" fmla="*/ 878867 h 633"/>
              <a:gd name="T18" fmla="*/ 1126461 w 634"/>
              <a:gd name="T19" fmla="*/ 250292 h 633"/>
              <a:gd name="T20" fmla="*/ 437832 w 634"/>
              <a:gd name="T21" fmla="*/ 1086496 h 633"/>
              <a:gd name="T22" fmla="*/ 157280 w 634"/>
              <a:gd name="T23" fmla="*/ 878867 h 633"/>
              <a:gd name="T24" fmla="*/ 656748 w 634"/>
              <a:gd name="T25" fmla="*/ 1589924 h 633"/>
              <a:gd name="T26" fmla="*/ 656748 w 634"/>
              <a:gd name="T27" fmla="*/ 1589924 h 633"/>
              <a:gd name="T28" fmla="*/ 501594 w 634"/>
              <a:gd name="T29" fmla="*/ 1129159 h 633"/>
              <a:gd name="T30" fmla="*/ 1158342 w 634"/>
              <a:gd name="T31" fmla="*/ 290111 h 633"/>
              <a:gd name="T32" fmla="*/ 656748 w 634"/>
              <a:gd name="T33" fmla="*/ 1589924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835237" y="-99082"/>
            <a:ext cx="1181822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1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00920" y="551051"/>
            <a:ext cx="6104890" cy="89789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Giới thiệu đề tài</a:t>
            </a:r>
            <a:r>
              <a:rPr lang="zh-CN" altLang="en-US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 </a:t>
            </a:r>
            <a:endParaRPr lang="zh-CN" altLang="en-US" sz="54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050" y="1907234"/>
            <a:ext cx="11391900" cy="4580965"/>
          </a:xfrm>
          <a:prstGeom prst="roundRect">
            <a:avLst>
              <a:gd name="adj" fmla="val 3555"/>
            </a:avLst>
          </a:prstGeom>
          <a:pattFill prst="diag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7150">
            <a:solidFill>
              <a:srgbClr val="44546A"/>
            </a:solidFill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IBM Plex Sans" panose="020B0503050203000203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3" name="墨迹 12"/>
              <p14:cNvContentPartPr/>
              <p14:nvPr/>
            </p14:nvContentPartPr>
            <p14:xfrm>
              <a:off x="1116785" y="2826598"/>
              <a:ext cx="4591905" cy="2919777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1116785" y="2826598"/>
                <a:ext cx="4591905" cy="2919777"/>
              </a:xfrm>
              <a:prstGeom prst="rect"/>
            </p:spPr>
          </p:pic>
        </mc:Fallback>
      </mc:AlternateContent>
      <p:sp>
        <p:nvSpPr>
          <p:cNvPr id="14" name="矩形 7"/>
          <p:cNvSpPr>
            <a:spLocks noChangeArrowheads="1"/>
          </p:cNvSpPr>
          <p:nvPr/>
        </p:nvSpPr>
        <p:spPr bwMode="auto">
          <a:xfrm>
            <a:off x="5977270" y="2038350"/>
            <a:ext cx="537211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Mục tiêu: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-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Cung cấp nền tảng bán hàng hiện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đ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ại, dễ dùng.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-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Hỗ trợ khách hàng chọn mua thời trang (áo, quần, giày, phụ kiện...).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-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Giúp chủ shop quản l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ý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 sản phẩm, 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đ</a:t>
            </a:r>
            <a:r>
              <a:rPr lang="en-US" altLang="en-US" sz="2500" dirty="0">
                <a:solidFill>
                  <a:srgbClr val="44546A"/>
                </a:solidFill>
                <a:latin typeface="Times New Roman" panose="02020603050405020304" charset="0"/>
                <a:ea typeface="IBM Plex Sans" panose="020B0503050203000203" charset="0"/>
                <a:cs typeface="Times New Roman" panose="02020603050405020304" charset="0"/>
              </a:rPr>
              <a:t>ơn hàng, khuyến mãi hiệu quả.</a:t>
            </a:r>
            <a:endParaRPr lang="en-US" altLang="en-US" sz="2500" dirty="0">
              <a:solidFill>
                <a:srgbClr val="44546A"/>
              </a:solidFill>
              <a:latin typeface="Times New Roman" panose="02020603050405020304" charset="0"/>
              <a:ea typeface="IBM Plex Sans" panose="020B0503050203000203" charset="0"/>
              <a:cs typeface="Times New Roman" panose="02020603050405020304" charset="0"/>
            </a:endParaRPr>
          </a:p>
        </p:txBody>
      </p:sp>
      <p:sp>
        <p:nvSpPr>
          <p:cNvPr id="16" name="KSO_Shape"/>
          <p:cNvSpPr/>
          <p:nvPr/>
        </p:nvSpPr>
        <p:spPr bwMode="auto">
          <a:xfrm rot="1918848">
            <a:off x="2218425" y="3286789"/>
            <a:ext cx="1163181" cy="1555480"/>
          </a:xfrm>
          <a:custGeom>
            <a:avLst/>
            <a:gdLst>
              <a:gd name="T0" fmla="*/ 1281616 w 634"/>
              <a:gd name="T1" fmla="*/ 39819 h 633"/>
              <a:gd name="T2" fmla="*/ 1281616 w 634"/>
              <a:gd name="T3" fmla="*/ 39819 h 633"/>
              <a:gd name="T4" fmla="*/ 0 w 634"/>
              <a:gd name="T5" fmla="*/ 878867 h 633"/>
              <a:gd name="T6" fmla="*/ 405951 w 634"/>
              <a:gd name="T7" fmla="*/ 1214486 h 633"/>
              <a:gd name="T8" fmla="*/ 656748 w 634"/>
              <a:gd name="T9" fmla="*/ 1797553 h 633"/>
              <a:gd name="T10" fmla="*/ 1313497 w 634"/>
              <a:gd name="T11" fmla="*/ 82483 h 633"/>
              <a:gd name="T12" fmla="*/ 1281616 w 634"/>
              <a:gd name="T13" fmla="*/ 39819 h 633"/>
              <a:gd name="T14" fmla="*/ 157280 w 634"/>
              <a:gd name="T15" fmla="*/ 878867 h 633"/>
              <a:gd name="T16" fmla="*/ 157280 w 634"/>
              <a:gd name="T17" fmla="*/ 878867 h 633"/>
              <a:gd name="T18" fmla="*/ 1126461 w 634"/>
              <a:gd name="T19" fmla="*/ 250292 h 633"/>
              <a:gd name="T20" fmla="*/ 437832 w 634"/>
              <a:gd name="T21" fmla="*/ 1086496 h 633"/>
              <a:gd name="T22" fmla="*/ 157280 w 634"/>
              <a:gd name="T23" fmla="*/ 878867 h 633"/>
              <a:gd name="T24" fmla="*/ 656748 w 634"/>
              <a:gd name="T25" fmla="*/ 1589924 h 633"/>
              <a:gd name="T26" fmla="*/ 656748 w 634"/>
              <a:gd name="T27" fmla="*/ 1589924 h 633"/>
              <a:gd name="T28" fmla="*/ 501594 w 634"/>
              <a:gd name="T29" fmla="*/ 1129159 h 633"/>
              <a:gd name="T30" fmla="*/ 1158342 w 634"/>
              <a:gd name="T31" fmla="*/ 290111 h 633"/>
              <a:gd name="T32" fmla="*/ 656748 w 634"/>
              <a:gd name="T33" fmla="*/ 1589924 h 6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4" h="633">
                <a:moveTo>
                  <a:pt x="603" y="14"/>
                </a:moveTo>
                <a:lnTo>
                  <a:pt x="603" y="14"/>
                </a:lnTo>
                <a:cubicBezTo>
                  <a:pt x="574" y="14"/>
                  <a:pt x="0" y="309"/>
                  <a:pt x="0" y="309"/>
                </a:cubicBezTo>
                <a:lnTo>
                  <a:pt x="191" y="427"/>
                </a:lnTo>
                <a:lnTo>
                  <a:pt x="309" y="632"/>
                </a:lnTo>
                <a:cubicBezTo>
                  <a:pt x="309" y="632"/>
                  <a:pt x="618" y="44"/>
                  <a:pt x="618" y="29"/>
                </a:cubicBezTo>
                <a:cubicBezTo>
                  <a:pt x="633" y="14"/>
                  <a:pt x="618" y="0"/>
                  <a:pt x="603" y="14"/>
                </a:cubicBezTo>
                <a:close/>
                <a:moveTo>
                  <a:pt x="74" y="309"/>
                </a:moveTo>
                <a:lnTo>
                  <a:pt x="74" y="309"/>
                </a:lnTo>
                <a:cubicBezTo>
                  <a:pt x="530" y="88"/>
                  <a:pt x="530" y="88"/>
                  <a:pt x="530" y="88"/>
                </a:cubicBezTo>
                <a:cubicBezTo>
                  <a:pt x="206" y="382"/>
                  <a:pt x="206" y="382"/>
                  <a:pt x="206" y="382"/>
                </a:cubicBezTo>
                <a:lnTo>
                  <a:pt x="74" y="309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309" y="559"/>
                  <a:pt x="250" y="441"/>
                  <a:pt x="236" y="397"/>
                </a:cubicBezTo>
                <a:cubicBezTo>
                  <a:pt x="545" y="102"/>
                  <a:pt x="545" y="102"/>
                  <a:pt x="545" y="102"/>
                </a:cubicBezTo>
                <a:lnTo>
                  <a:pt x="309" y="559"/>
                </a:lnTo>
                <a:close/>
              </a:path>
            </a:pathLst>
          </a:custGeom>
          <a:solidFill>
            <a:srgbClr val="44546A"/>
          </a:solidFill>
          <a:ln>
            <a:noFill/>
          </a:ln>
        </p:spPr>
        <p:txBody>
          <a:bodyPr wrap="none" lIns="121908" tIns="60955" rIns="121908" bIns="60955"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cs typeface="+mn-cs"/>
              </a:defRPr>
            </a:lvl9pPr>
          </a:lstStyle>
          <a:p>
            <a:endParaRPr lang="zh-CN" altLang="en-US"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83956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83956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835237" y="-218462"/>
            <a:ext cx="1181822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1</a:t>
            </a:r>
            <a:endParaRPr lang="en-US" altLang="zh-CN" sz="100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92272" y="214501"/>
            <a:ext cx="7322185" cy="89789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Công Nghệ Sử </a:t>
            </a:r>
            <a:r>
              <a:rPr lang="vi-VN" altLang="zh-CN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Dụng</a:t>
            </a:r>
            <a:endParaRPr lang="vi-VN" altLang="zh-CN" sz="54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" y="1232535"/>
            <a:ext cx="5943600" cy="2683510"/>
          </a:xfrm>
          <a:prstGeom prst="rect">
            <a:avLst/>
          </a:prstGeom>
        </p:spPr>
      </p:pic>
      <p:pic>
        <p:nvPicPr>
          <p:cNvPr id="3080" name="Picture 8" descr="The Importance of MySQL Database: Advantages, Disadvantages, and Influence  in AI and Da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415" y="1232535"/>
            <a:ext cx="5986780" cy="268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/>
          <p:nvPr/>
        </p:nvPicPr>
        <p:blipFill>
          <a:blip r:embed="rId5"/>
          <a:stretch>
            <a:fillRect/>
          </a:stretch>
        </p:blipFill>
        <p:spPr>
          <a:xfrm>
            <a:off x="3482340" y="3915410"/>
            <a:ext cx="5227320" cy="294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835237" y="-99082"/>
            <a:ext cx="1181822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1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32940" y="105410"/>
            <a:ext cx="9859010" cy="1452245"/>
          </a:xfrm>
          <a:prstGeom prst="rect">
            <a:avLst/>
          </a:prstGeom>
        </p:spPr>
        <p:txBody>
          <a:bodyPr wrap="square" lIns="68571" tIns="34285" rIns="68571" bIns="34285">
            <a:spAutoFit/>
          </a:bodyPr>
          <a:lstStyle/>
          <a:p>
            <a:pPr marL="0" lvl="1" algn="ctr"/>
            <a:r>
              <a:rPr lang="vi-VN" altLang="zh-CN" sz="4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Các chức năng chính của hệ thống</a:t>
            </a:r>
            <a:endParaRPr lang="vi-VN" altLang="zh-CN" sz="4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00050" y="1907234"/>
            <a:ext cx="11391900" cy="4580965"/>
          </a:xfrm>
          <a:prstGeom prst="roundRect">
            <a:avLst>
              <a:gd name="adj" fmla="val 3555"/>
            </a:avLst>
          </a:prstGeom>
          <a:pattFill prst="diagBrick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57150">
            <a:solidFill>
              <a:srgbClr val="44546A"/>
            </a:solidFill>
          </a:ln>
          <a:effectLst>
            <a:outerShdw blurRad="152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cs typeface="IBM Plex Sans" panose="020B0503050203000203" charset="0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596265" y="2134235"/>
            <a:ext cx="404114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Dành cho khách hàng:</a:t>
            </a:r>
            <a:endParaRPr lang="en-US" altLang="en-US" sz="2000" b="1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k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,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nhập tài khoản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Xem và tìm kiếm sản phẩm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Thêm vào giỏ hàng,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ặt hàng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Chọn ph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ư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ơng thức thanh toán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Theo d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õ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i trạng thái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 hàng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Xem lịch sử mua sắm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just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Gửi yêu cầu hỗ trợ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p:sp>
        <p:nvSpPr>
          <p:cNvPr id="2" name="矩形 7"/>
          <p:cNvSpPr>
            <a:spLocks noChangeArrowheads="1"/>
          </p:cNvSpPr>
          <p:nvPr/>
        </p:nvSpPr>
        <p:spPr bwMode="auto">
          <a:xfrm>
            <a:off x="4764405" y="2134235"/>
            <a:ext cx="3170555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Dành cho nhân viên:</a:t>
            </a:r>
            <a:endParaRPr lang="en-US" altLang="en-US" sz="2000" b="1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Đă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ng nhập hệ thống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Quản l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 hàng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Xử l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, cập nhật trạng thái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Hỗ trợ khách hàng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  <p:sp>
        <p:nvSpPr>
          <p:cNvPr id="3" name="矩形 7"/>
          <p:cNvSpPr>
            <a:spLocks noChangeArrowheads="1"/>
          </p:cNvSpPr>
          <p:nvPr/>
        </p:nvSpPr>
        <p:spPr bwMode="auto">
          <a:xfrm>
            <a:off x="7750810" y="2134235"/>
            <a:ext cx="4041140" cy="239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en-US" sz="2000" b="1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Dành cho quản trị viên:</a:t>
            </a:r>
            <a:endParaRPr lang="en-US" altLang="en-US" sz="2000" b="1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Quản l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 sản phẩm và danh mục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Phân quyền nhân viên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Quản l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ý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 tài khoản,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đ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ơn hàng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  <a:p>
            <a:pPr algn="l">
              <a:lnSpc>
                <a:spcPct val="150000"/>
              </a:lnSpc>
            </a:pPr>
            <a:r>
              <a:rPr lang="vi-VN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- </a:t>
            </a:r>
            <a:r>
              <a:rPr lang="en-US" altLang="en-US" sz="2000" dirty="0">
                <a:solidFill>
                  <a:srgbClr val="44546A"/>
                </a:solidFill>
                <a:latin typeface="IBM Plex Sans" panose="020B0503050203000203" charset="0"/>
                <a:ea typeface="IBM Plex Sans" panose="020B0503050203000203" charset="0"/>
                <a:cs typeface="IBM Plex Sans" panose="020B0503050203000203" charset="0"/>
              </a:rPr>
              <a:t>Giám sát toàn bộ hệ thống</a:t>
            </a:r>
            <a:endParaRPr lang="en-US" altLang="en-US" sz="2000" dirty="0">
              <a:solidFill>
                <a:srgbClr val="44546A"/>
              </a:solidFill>
              <a:latin typeface="IBM Plex Sans" panose="020B0503050203000203" charset="0"/>
              <a:ea typeface="IBM Plex Sans" panose="020B05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746336" y="-182787"/>
            <a:ext cx="151426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2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873565" y="551051"/>
            <a:ext cx="6959600" cy="89789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Giao diện minh </a:t>
            </a:r>
            <a:r>
              <a:rPr lang="vi-VN" altLang="zh-CN" sz="54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họa</a:t>
            </a:r>
            <a:endParaRPr lang="vi-VN" altLang="zh-CN" sz="54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8740" y="1524000"/>
            <a:ext cx="12270740" cy="5334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746336" y="-182787"/>
            <a:ext cx="151426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2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620"/>
            <a:ext cx="12192000" cy="5072380"/>
          </a:xfrm>
          <a:prstGeom prst="rect">
            <a:avLst/>
          </a:prstGeom>
        </p:spPr>
      </p:pic>
      <p:sp>
        <p:nvSpPr>
          <p:cNvPr id="7" name="矩形 5"/>
          <p:cNvSpPr/>
          <p:nvPr/>
        </p:nvSpPr>
        <p:spPr>
          <a:xfrm>
            <a:off x="2747518" y="257681"/>
            <a:ext cx="8264525" cy="75946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p>
            <a:pPr marL="0" lvl="1" algn="ctr"/>
            <a:r>
              <a:rPr lang="vi-VN" altLang="zh-CN" sz="4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Một Số Giao diện minh họa</a:t>
            </a:r>
            <a:endParaRPr lang="vi-VN" altLang="zh-CN" sz="4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746336" y="-182787"/>
            <a:ext cx="151426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2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9070"/>
            <a:ext cx="12192000" cy="5409565"/>
          </a:xfrm>
          <a:prstGeom prst="rect">
            <a:avLst/>
          </a:prstGeom>
        </p:spPr>
      </p:pic>
      <p:sp>
        <p:nvSpPr>
          <p:cNvPr id="7" name="矩形 5"/>
          <p:cNvSpPr/>
          <p:nvPr/>
        </p:nvSpPr>
        <p:spPr>
          <a:xfrm>
            <a:off x="2747518" y="257681"/>
            <a:ext cx="8264525" cy="75946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4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Một Số Giao diện minh họa</a:t>
            </a:r>
            <a:endParaRPr lang="vi-VN" altLang="zh-CN" sz="4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 rot="442271">
              <a:off x="878777" y="958946"/>
              <a:ext cx="2032000" cy="809625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 rot="442271">
                <a:off x="878777" y="958946"/>
                <a:ext cx="2032000" cy="809625"/>
              </a:xfrm>
              <a:prstGeom prst="rect"/>
            </p:spPr>
          </p:pic>
        </mc:Fallback>
      </mc:AlternateContent>
      <p:sp>
        <p:nvSpPr>
          <p:cNvPr id="5" name="文本框 4"/>
          <p:cNvSpPr txBox="1"/>
          <p:nvPr/>
        </p:nvSpPr>
        <p:spPr>
          <a:xfrm>
            <a:off x="746336" y="-182787"/>
            <a:ext cx="1514263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1" spc="-300" dirty="0" smtClean="0">
                <a:ln w="28575">
                  <a:solidFill>
                    <a:srgbClr val="44546A"/>
                  </a:solidFill>
                </a:ln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2</a:t>
            </a:r>
            <a:endParaRPr lang="en-US" altLang="zh-CN" sz="11500" b="1" spc="-300" dirty="0" smtClean="0">
              <a:ln w="28575">
                <a:solidFill>
                  <a:srgbClr val="44546A"/>
                </a:solidFill>
              </a:ln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65910"/>
            <a:ext cx="12192000" cy="5292725"/>
          </a:xfrm>
          <a:prstGeom prst="rect">
            <a:avLst/>
          </a:prstGeom>
        </p:spPr>
      </p:pic>
      <p:sp>
        <p:nvSpPr>
          <p:cNvPr id="7" name="矩形 5"/>
          <p:cNvSpPr/>
          <p:nvPr/>
        </p:nvSpPr>
        <p:spPr>
          <a:xfrm>
            <a:off x="2747518" y="257681"/>
            <a:ext cx="8264525" cy="759460"/>
          </a:xfrm>
          <a:prstGeom prst="rect">
            <a:avLst/>
          </a:prstGeom>
        </p:spPr>
        <p:txBody>
          <a:bodyPr wrap="none" lIns="68571" tIns="34285" rIns="68571" bIns="34285">
            <a:spAutoFit/>
          </a:bodyPr>
          <a:lstStyle/>
          <a:p>
            <a:pPr marL="0" lvl="1" algn="ctr"/>
            <a:r>
              <a:rPr lang="vi-VN" altLang="zh-CN" sz="4500" b="1" spc="300" dirty="0">
                <a:solidFill>
                  <a:srgbClr val="44546A"/>
                </a:solidFill>
                <a:latin typeface="IBM Plex Sans SemiBold" panose="020B0703050203000203" charset="0"/>
                <a:ea typeface="IBM Plex Sans SemiBold" panose="020B0703050203000203" charset="0"/>
                <a:cs typeface="IBM Plex Sans" panose="020B0503050203000203" charset="0"/>
              </a:rPr>
              <a:t>Một Số Giao diện minh họa</a:t>
            </a:r>
            <a:endParaRPr lang="vi-VN" altLang="zh-CN" sz="4500" b="1" spc="300" dirty="0">
              <a:solidFill>
                <a:srgbClr val="44546A"/>
              </a:solidFill>
              <a:latin typeface="IBM Plex Sans SemiBold" panose="020B0703050203000203" charset="0"/>
              <a:ea typeface="IBM Plex Sans SemiBold" panose="020B0703050203000203" charset="0"/>
              <a:cs typeface="IBM Plex Sans" panose="020B050305020300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fccd38f4-e913-46cc-92a5-33572aaec662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ＭＳ Ｐゴシック"/>
        <a:font script="Hang" typeface="맑은 고딕"/>
        <a:font script="Hans" typeface="IBM Plex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ＭＳ Ｐゴシック"/>
        <a:font script="Hang" typeface="맑은 고딕"/>
        <a:font script="Hans" typeface="IBM Plex Sans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ＭＳ Ｐゴシック"/>
        <a:font script="Hang" typeface="맑은 고딕"/>
        <a:font script="Hans" typeface="IBM Plex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ＭＳ Ｐゴシック"/>
        <a:font script="Hang" typeface="맑은 고딕"/>
        <a:font script="Hans" typeface="IBM Plex Sans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ＭＳ Ｐゴシック"/>
        <a:font script="Hang" typeface="맑은 고딕"/>
        <a:font script="Hans" typeface="IBM Plex Sans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ＭＳ Ｐゴシック"/>
        <a:font script="Hang" typeface="맑은 고딕"/>
        <a:font script="Hans" typeface="IBM Plex Sans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2274</Words>
  <Application>WPS Slides</Application>
  <PresentationFormat>宽屏</PresentationFormat>
  <Paragraphs>124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IBM Plex Sans</vt:lpstr>
      <vt:lpstr>Yu Gothic UI</vt:lpstr>
      <vt:lpstr>IBM Plex Sans SemiBold</vt:lpstr>
      <vt:lpstr>Yu Gothic UI Semibold</vt:lpstr>
      <vt:lpstr>Calibri</vt:lpstr>
      <vt:lpstr>Times New Roman</vt:lpstr>
      <vt:lpstr>Microsoft YaHei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To Gia Dan</cp:lastModifiedBy>
  <cp:revision>61</cp:revision>
  <dcterms:created xsi:type="dcterms:W3CDTF">2016-05-12T09:08:00Z</dcterms:created>
  <dcterms:modified xsi:type="dcterms:W3CDTF">2025-05-10T17:17:23Z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CFC76367C9744B76B2D582496028C456_11</vt:lpwstr>
  </property>
  <property fmtid="{D5CDD505-2E9C-101B-9397-08002B2CF9AE}" pid="3" name="KSOProductBuildVer">
    <vt:lpwstr>1033-12.2.0.20795</vt:lpwstr>
  </property>
</Properties>
</file>