
<file path=[Content_Types].xml><?xml version="1.0" encoding="utf-8"?>
<Types xmlns="http://schemas.openxmlformats.org/package/2006/content-types">
  <Override PartName="/_rels/.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notesSlide7.xml" ContentType="application/vnd.openxmlformats-officedocument.presentationml.notesSlide+xml"/>
  <Override PartName="/ppt/notesSlides/notesSlide2.xml" ContentType="application/vnd.openxmlformats-officedocument.presentationml.notes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0.jpeg" ContentType="image/jpeg"/>
  <Override PartName="/ppt/media/image9.png" ContentType="image/png"/>
  <Override PartName="/ppt/media/image23.png" ContentType="image/png"/>
  <Override PartName="/ppt/media/image8.png" ContentType="image/png"/>
  <Override PartName="/ppt/media/image7.jpeg" ContentType="image/jpeg"/>
  <Override PartName="/ppt/media/image22.png" ContentType="image/png"/>
  <Override PartName="/ppt/media/image1.jpeg" ContentType="image/jpeg"/>
  <Override PartName="/ppt/media/image3.png" ContentType="image/png"/>
  <Override PartName="/ppt/media/image19.jpeg" ContentType="image/jpeg"/>
  <Override PartName="/ppt/media/image20.jpeg" ContentType="image/jpeg"/>
  <Override PartName="/ppt/media/image6.jpeg" ContentType="image/jpeg"/>
  <Override PartName="/ppt/media/image12.png" ContentType="image/png"/>
  <Override PartName="/ppt/media/image4.png" ContentType="image/png"/>
  <Override PartName="/ppt/media/image11.jpeg" ContentType="image/jpeg"/>
  <Override PartName="/ppt/media/image13.png" ContentType="image/png"/>
  <Override PartName="/ppt/media/image14.jpeg" ContentType="image/jpeg"/>
  <Override PartName="/ppt/media/image15.jpeg" ContentType="image/jpeg"/>
  <Override PartName="/ppt/media/image16.png" ContentType="image/png"/>
  <Override PartName="/ppt/media/image5.jpeg" ContentType="image/jpeg"/>
  <Override PartName="/ppt/media/image21.jpeg" ContentType="image/jpeg"/>
  <Override PartName="/ppt/media/image17.png" ContentType="image/png"/>
  <Override PartName="/ppt/media/image2.jpeg" ContentType="image/jpeg"/>
  <Override PartName="/ppt/media/image18.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80"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81"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82"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83" name="PlaceHolder 5"/>
          <p:cNvSpPr>
            <a:spLocks noGrp="1"/>
          </p:cNvSpPr>
          <p:nvPr>
            <p:ph type="sldNum"/>
          </p:nvPr>
        </p:nvSpPr>
        <p:spPr>
          <a:xfrm>
            <a:off x="4399200" y="9555480"/>
            <a:ext cx="3372840" cy="502560"/>
          </a:xfrm>
          <a:prstGeom prst="rect">
            <a:avLst/>
          </a:prstGeom>
        </p:spPr>
        <p:txBody>
          <a:bodyPr lIns="0" rIns="0" tIns="0" bIns="0" anchor="b"/>
          <a:p>
            <a:pPr algn="r"/>
            <a:fld id="{DF2313D5-7931-4C8C-A1ED-CB417ECEE64E}"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685800" y="4343400"/>
            <a:ext cx="5486040" cy="4114440"/>
          </a:xfrm>
          <a:prstGeom prst="rect">
            <a:avLst/>
          </a:prstGeom>
        </p:spPr>
        <p:txBody>
          <a:bodyPr>
            <a:normAutofit/>
          </a:bodyPr>
          <a:p>
            <a:endParaRPr b="0" lang="en-US" sz="2000" spc="-1" strike="noStrike">
              <a:solidFill>
                <a:srgbClr val="000000"/>
              </a:solidFill>
              <a:uFill>
                <a:solidFill>
                  <a:srgbClr val="ffffff"/>
                </a:solidFill>
              </a:uFill>
              <a:latin typeface="Arial"/>
            </a:endParaRPr>
          </a:p>
        </p:txBody>
      </p:sp>
      <p:sp>
        <p:nvSpPr>
          <p:cNvPr id="206" name="TextShape 2"/>
          <p:cNvSpPr txBox="1"/>
          <p:nvPr/>
        </p:nvSpPr>
        <p:spPr>
          <a:xfrm>
            <a:off x="3884760" y="8685360"/>
            <a:ext cx="2971440" cy="456840"/>
          </a:xfrm>
          <a:prstGeom prst="rect">
            <a:avLst/>
          </a:prstGeom>
          <a:noFill/>
          <a:ln>
            <a:noFill/>
          </a:ln>
        </p:spPr>
        <p:txBody>
          <a:bodyPr anchor="b"/>
          <a:p>
            <a:pPr algn="r">
              <a:lnSpc>
                <a:spcPct val="100000"/>
              </a:lnSpc>
            </a:pPr>
            <a:fld id="{37D2D666-034E-4A14-8106-8E6059B3FCCF}" type="slidenum">
              <a:rPr b="0" lang="en-US" sz="1200" spc="-1" strike="noStrike">
                <a:solidFill>
                  <a:srgbClr val="000000"/>
                </a:solidFill>
                <a:uFill>
                  <a:solidFill>
                    <a:srgbClr val="ffffff"/>
                  </a:solidFill>
                </a:uFill>
                <a:latin typeface="+mn-lt"/>
                <a:ea typeface="+mn-ea"/>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685800" y="4343400"/>
            <a:ext cx="5486040" cy="4114440"/>
          </a:xfrm>
          <a:prstGeom prst="rect">
            <a:avLst/>
          </a:prstGeom>
        </p:spPr>
        <p:txBody>
          <a:bodyPr>
            <a:normAutofit/>
          </a:bodyPr>
          <a:p>
            <a:endParaRPr b="0" lang="en-US" sz="2000" spc="-1" strike="noStrike">
              <a:solidFill>
                <a:srgbClr val="000000"/>
              </a:solidFill>
              <a:uFill>
                <a:solidFill>
                  <a:srgbClr val="ffffff"/>
                </a:solidFill>
              </a:uFill>
              <a:latin typeface="Arial"/>
            </a:endParaRPr>
          </a:p>
        </p:txBody>
      </p:sp>
      <p:sp>
        <p:nvSpPr>
          <p:cNvPr id="208" name="TextShape 2"/>
          <p:cNvSpPr txBox="1"/>
          <p:nvPr/>
        </p:nvSpPr>
        <p:spPr>
          <a:xfrm>
            <a:off x="3884760" y="8685360"/>
            <a:ext cx="2971440" cy="456840"/>
          </a:xfrm>
          <a:prstGeom prst="rect">
            <a:avLst/>
          </a:prstGeom>
          <a:noFill/>
          <a:ln>
            <a:noFill/>
          </a:ln>
        </p:spPr>
        <p:txBody>
          <a:bodyPr anchor="b"/>
          <a:p>
            <a:pPr algn="r">
              <a:lnSpc>
                <a:spcPct val="100000"/>
              </a:lnSpc>
            </a:pPr>
            <a:fld id="{67589899-D4DA-4E08-BC6A-0B00C99A9F8A}"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 Id="rId3" Type="http://schemas.openxmlformats.org/officeDocument/2006/relationships/image" Target="../media/image13.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pic>
        <p:nvPicPr>
          <p:cNvPr id="41" name="" descr=""/>
          <p:cNvPicPr/>
          <p:nvPr/>
        </p:nvPicPr>
        <p:blipFill>
          <a:blip r:embed="rId2"/>
          <a:stretch/>
        </p:blipFill>
        <p:spPr>
          <a:xfrm>
            <a:off x="2079000" y="1604520"/>
            <a:ext cx="4984920" cy="3977280"/>
          </a:xfrm>
          <a:prstGeom prst="rect">
            <a:avLst/>
          </a:prstGeom>
          <a:ln>
            <a:noFill/>
          </a:ln>
        </p:spPr>
      </p:pic>
      <p:pic>
        <p:nvPicPr>
          <p:cNvPr id="42"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6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6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6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7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7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7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7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7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7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7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8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8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8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8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90" name="PlaceHolder 3"/>
          <p:cNvSpPr>
            <a:spLocks noGrp="1"/>
          </p:cNvSpPr>
          <p:nvPr>
            <p:ph type="body"/>
          </p:nvPr>
        </p:nvSpPr>
        <p:spPr>
          <a:xfrm>
            <a:off x="457200" y="1604520"/>
            <a:ext cx="822924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pic>
        <p:nvPicPr>
          <p:cNvPr id="91" name="" descr=""/>
          <p:cNvPicPr/>
          <p:nvPr/>
        </p:nvPicPr>
        <p:blipFill>
          <a:blip r:embed="rId2"/>
          <a:stretch/>
        </p:blipFill>
        <p:spPr>
          <a:xfrm>
            <a:off x="2079000" y="1604520"/>
            <a:ext cx="4984920" cy="3977280"/>
          </a:xfrm>
          <a:prstGeom prst="rect">
            <a:avLst/>
          </a:prstGeom>
          <a:ln>
            <a:noFill/>
          </a:ln>
        </p:spPr>
      </p:pic>
      <p:pic>
        <p:nvPicPr>
          <p:cNvPr id="92"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0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0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0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0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3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33" name="PlaceHolder 3"/>
          <p:cNvSpPr>
            <a:spLocks noGrp="1"/>
          </p:cNvSpPr>
          <p:nvPr>
            <p:ph type="body"/>
          </p:nvPr>
        </p:nvSpPr>
        <p:spPr>
          <a:xfrm>
            <a:off x="457200" y="1604520"/>
            <a:ext cx="822924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pic>
        <p:nvPicPr>
          <p:cNvPr id="134" name="" descr=""/>
          <p:cNvPicPr/>
          <p:nvPr/>
        </p:nvPicPr>
        <p:blipFill>
          <a:blip r:embed="rId2"/>
          <a:stretch/>
        </p:blipFill>
        <p:spPr>
          <a:xfrm>
            <a:off x="2079000" y="1604520"/>
            <a:ext cx="4984920" cy="3977280"/>
          </a:xfrm>
          <a:prstGeom prst="rect">
            <a:avLst/>
          </a:prstGeom>
          <a:ln>
            <a:noFill/>
          </a:ln>
        </p:spPr>
      </p:pic>
      <p:pic>
        <p:nvPicPr>
          <p:cNvPr id="135"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4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4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5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5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5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6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6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6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7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7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7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176" name="PlaceHolder 3"/>
          <p:cNvSpPr>
            <a:spLocks noGrp="1"/>
          </p:cNvSpPr>
          <p:nvPr>
            <p:ph type="body"/>
          </p:nvPr>
        </p:nvSpPr>
        <p:spPr>
          <a:xfrm>
            <a:off x="457200" y="1604520"/>
            <a:ext cx="822924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pic>
        <p:nvPicPr>
          <p:cNvPr id="177" name="" descr=""/>
          <p:cNvPicPr/>
          <p:nvPr/>
        </p:nvPicPr>
        <p:blipFill>
          <a:blip r:embed="rId2"/>
          <a:stretch/>
        </p:blipFill>
        <p:spPr>
          <a:xfrm>
            <a:off x="2079000" y="1604520"/>
            <a:ext cx="4984920" cy="3977280"/>
          </a:xfrm>
          <a:prstGeom prst="rect">
            <a:avLst/>
          </a:prstGeom>
          <a:ln>
            <a:noFill/>
          </a:ln>
        </p:spPr>
      </p:pic>
      <p:pic>
        <p:nvPicPr>
          <p:cNvPr id="178" name="" descr=""/>
          <p:cNvPicPr/>
          <p:nvPr/>
        </p:nvPicPr>
        <p:blipFill>
          <a:blip r:embed="rId3"/>
          <a:stretch/>
        </p:blipFill>
        <p:spPr>
          <a:xfrm>
            <a:off x="207900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700" spc="-1" strike="noStrike">
              <a:solidFill>
                <a:srgbClr val="000000"/>
              </a:solidFill>
              <a:uFill>
                <a:solidFill>
                  <a:srgbClr val="ffffff"/>
                </a:solidFill>
              </a:uFill>
              <a:latin typeface="Lucida Sans Unicode"/>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CustomShape 1" hidden="1"/>
          <p:cNvSpPr/>
          <p:nvPr/>
        </p:nvSpPr>
        <p:spPr>
          <a:xfrm>
            <a:off x="716400" y="5001840"/>
            <a:ext cx="3801600" cy="1442880"/>
          </a:xfrm>
          <a:custGeom>
            <a:avLst/>
            <a:gdLst/>
            <a:ahLst/>
            <a:rect l="l" t="t" r="r" b="b"/>
            <a:pathLst>
              <a:path w="5760" h="528">
                <a:moveTo>
                  <a:pt x="-329" y="347"/>
                </a:moveTo>
                <a:lnTo>
                  <a:pt x="7156" y="682"/>
                </a:lnTo>
                <a:lnTo>
                  <a:pt x="5229" y="682"/>
                </a:lnTo>
                <a:lnTo>
                  <a:pt x="-328" y="345"/>
                </a:lnTo>
              </a:path>
            </a:pathLst>
          </a:custGeom>
          <a:solidFill>
            <a:schemeClr val="accent1">
              <a:tint val="65000"/>
              <a:satMod val="115000"/>
              <a:alpha val="40000"/>
            </a:schemeClr>
          </a:solidFill>
          <a:ln w="9360">
            <a:noFill/>
          </a:ln>
        </p:spPr>
        <p:style>
          <a:lnRef idx="0"/>
          <a:fillRef idx="0"/>
          <a:effectRef idx="0"/>
          <a:fontRef idx="minor"/>
        </p:style>
      </p:sp>
      <p:sp>
        <p:nvSpPr>
          <p:cNvPr id="1" name="CustomShape 2" hidden="1"/>
          <p:cNvSpPr/>
          <p:nvPr/>
        </p:nvSpPr>
        <p:spPr>
          <a:xfrm>
            <a:off x="-53640" y="5785200"/>
            <a:ext cx="3801600" cy="837720"/>
          </a:xfrm>
          <a:custGeom>
            <a:avLst/>
            <a:gdLst/>
            <a:ahLst/>
            <a:rect l="l" t="t" r="r" b="b"/>
            <a:pathLst>
              <a:path w="5760" h="528">
                <a:moveTo>
                  <a:pt x="817" y="97"/>
                </a:moveTo>
                <a:lnTo>
                  <a:pt x="6408" y="682"/>
                </a:lnTo>
                <a:lnTo>
                  <a:pt x="5232" y="685"/>
                </a:lnTo>
                <a:lnTo>
                  <a:pt x="829" y="101"/>
                </a:lnTo>
              </a:path>
            </a:pathLst>
          </a:custGeom>
          <a:solidFill>
            <a:srgbClr val="000000"/>
          </a:solidFill>
          <a:ln w="9360">
            <a:noFill/>
          </a:ln>
        </p:spPr>
        <p:style>
          <a:lnRef idx="0"/>
          <a:fillRef idx="0"/>
          <a:effectRef idx="0"/>
          <a:fontRef idx="minor"/>
        </p:style>
      </p:sp>
      <p:sp>
        <p:nvSpPr>
          <p:cNvPr id="2" name="CustomShape 3" hidden="1"/>
          <p:cNvSpPr/>
          <p:nvPr/>
        </p:nvSpPr>
        <p:spPr>
          <a:xfrm>
            <a:off x="-6120" y="5791320"/>
            <a:ext cx="3402000" cy="1080360"/>
          </a:xfrm>
          <a:prstGeom prst="rtTriangle">
            <a:avLst/>
          </a:prstGeom>
          <a:blipFill>
            <a:blip r:embed="rId3"/>
            <a:tile/>
          </a:blipFill>
          <a:ln w="12600">
            <a:noFill/>
          </a:ln>
          <a:effectLst>
            <a:outerShdw blurRad="50800" dir="5400000" dist="38100" rotWithShape="0">
              <a:srgbClr val="000000">
                <a:alpha val="35000"/>
              </a:srgbClr>
            </a:outerShdw>
          </a:effectLst>
        </p:spPr>
        <p:style>
          <a:lnRef idx="3">
            <a:schemeClr val="lt1"/>
          </a:lnRef>
          <a:fillRef idx="1">
            <a:schemeClr val="accent1"/>
          </a:fillRef>
          <a:effectRef idx="1">
            <a:schemeClr val="accent1"/>
          </a:effectRef>
          <a:fontRef idx="minor"/>
        </p:style>
      </p:sp>
      <p:sp>
        <p:nvSpPr>
          <p:cNvPr id="3"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4" name="PlaceHolder 5"/>
          <p:cNvSpPr>
            <a:spLocks noGrp="1"/>
          </p:cNvSpPr>
          <p:nvPr>
            <p:ph type="body"/>
          </p:nvPr>
        </p:nvSpPr>
        <p:spPr>
          <a:xfrm>
            <a:off x="457200" y="1481400"/>
            <a:ext cx="8229240" cy="4525560"/>
          </a:xfrm>
          <a:prstGeom prst="rect">
            <a:avLst/>
          </a:prstGeom>
        </p:spPr>
        <p:txBody>
          <a:bodyPr lIns="90000" rIns="90000" tIns="45000" bIns="45000"/>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uFill>
                  <a:solidFill>
                    <a:srgbClr val="ffffff"/>
                  </a:solidFill>
                </a:uFill>
                <a:latin typeface="Lucida Sans Unicode"/>
              </a:rPr>
              <a:t>Click to edit Master text styles</a:t>
            </a:r>
            <a:endParaRPr b="0" lang="en-US" sz="2700" spc="-1" strike="noStrike">
              <a:solidFill>
                <a:srgbClr val="000000"/>
              </a:solidFill>
              <a:uFill>
                <a:solidFill>
                  <a:srgbClr val="ffffff"/>
                </a:solidFill>
              </a:uFill>
              <a:latin typeface="Lucida Sans Unicode"/>
            </a:endParaRPr>
          </a:p>
          <a:p>
            <a:pPr lvl="1" marL="621720" indent="-228240">
              <a:lnSpc>
                <a:spcPct val="100000"/>
              </a:lnSpc>
              <a:spcBef>
                <a:spcPts val="323"/>
              </a:spcBef>
              <a:buClr>
                <a:srgbClr val="2da2bf"/>
              </a:buClr>
              <a:buFont typeface="Verdana"/>
              <a:buChar char="◦"/>
            </a:pPr>
            <a:r>
              <a:rPr b="0" lang="en-US" sz="2300" spc="-1" strike="noStrike">
                <a:solidFill>
                  <a:srgbClr val="000000"/>
                </a:solidFill>
                <a:uFill>
                  <a:solidFill>
                    <a:srgbClr val="ffffff"/>
                  </a:solidFill>
                </a:uFill>
                <a:latin typeface="Lucida Sans Unicode"/>
              </a:rPr>
              <a:t>Second level</a:t>
            </a:r>
            <a:endParaRPr b="0" lang="en-US" sz="2300" spc="-1" strike="noStrike">
              <a:solidFill>
                <a:srgbClr val="000000"/>
              </a:solidFill>
              <a:uFill>
                <a:solidFill>
                  <a:srgbClr val="ffffff"/>
                </a:solidFill>
              </a:uFill>
              <a:latin typeface="Lucida Sans Unicode"/>
            </a:endParaRPr>
          </a:p>
          <a:p>
            <a:pPr lvl="2" marL="859680" indent="-228240">
              <a:lnSpc>
                <a:spcPct val="100000"/>
              </a:lnSpc>
              <a:spcBef>
                <a:spcPts val="349"/>
              </a:spcBef>
              <a:buClr>
                <a:srgbClr val="da1f28"/>
              </a:buClr>
              <a:buFont typeface="Wingdings 2" charset="2"/>
              <a:buChar char=""/>
            </a:pPr>
            <a:r>
              <a:rPr b="0" lang="en-US" sz="2100" spc="-1" strike="noStrike">
                <a:solidFill>
                  <a:srgbClr val="000000"/>
                </a:solidFill>
                <a:uFill>
                  <a:solidFill>
                    <a:srgbClr val="ffffff"/>
                  </a:solidFill>
                </a:uFill>
                <a:latin typeface="Lucida Sans Unicode"/>
              </a:rPr>
              <a:t>Third level</a:t>
            </a:r>
            <a:endParaRPr b="0" lang="en-US" sz="2100" spc="-1" strike="noStrike">
              <a:solidFill>
                <a:srgbClr val="000000"/>
              </a:solidFill>
              <a:uFill>
                <a:solidFill>
                  <a:srgbClr val="ffffff"/>
                </a:solidFill>
              </a:uFill>
              <a:latin typeface="Lucida Sans Unicode"/>
            </a:endParaRPr>
          </a:p>
          <a:p>
            <a:pPr lvl="3" marL="1143000" indent="-228240">
              <a:lnSpc>
                <a:spcPct val="100000"/>
              </a:lnSpc>
              <a:spcBef>
                <a:spcPts val="349"/>
              </a:spcBef>
              <a:buClr>
                <a:srgbClr val="da1f28"/>
              </a:buClr>
              <a:buFont typeface="Wingdings 2" charset="2"/>
              <a:buChar char=""/>
            </a:pPr>
            <a:r>
              <a:rPr b="0" lang="en-US" sz="1900" spc="-1" strike="noStrike">
                <a:solidFill>
                  <a:srgbClr val="000000"/>
                </a:solidFill>
                <a:uFill>
                  <a:solidFill>
                    <a:srgbClr val="ffffff"/>
                  </a:solidFill>
                </a:uFill>
                <a:latin typeface="Lucida Sans Unicode"/>
              </a:rPr>
              <a:t>Fourth level</a:t>
            </a:r>
            <a:endParaRPr b="0" lang="en-US" sz="1900" spc="-1" strike="noStrike">
              <a:solidFill>
                <a:srgbClr val="000000"/>
              </a:solidFill>
              <a:uFill>
                <a:solidFill>
                  <a:srgbClr val="ffffff"/>
                </a:solidFill>
              </a:uFill>
              <a:latin typeface="Lucida Sans Unicode"/>
            </a:endParaRPr>
          </a:p>
          <a:p>
            <a:pPr lvl="4" marL="1371600" indent="-228240">
              <a:lnSpc>
                <a:spcPct val="100000"/>
              </a:lnSpc>
              <a:spcBef>
                <a:spcPts val="349"/>
              </a:spcBef>
              <a:buClr>
                <a:srgbClr val="da1f28"/>
              </a:buClr>
              <a:buFont typeface="Wingdings 2" charset="2"/>
              <a:buChar char=""/>
            </a:pPr>
            <a:r>
              <a:rPr b="0" lang="en-US" sz="1800" spc="-1" strike="noStrike">
                <a:solidFill>
                  <a:srgbClr val="000000"/>
                </a:solidFill>
                <a:uFill>
                  <a:solidFill>
                    <a:srgbClr val="ffffff"/>
                  </a:solidFill>
                </a:uFill>
                <a:latin typeface="Lucida Sans Unicode"/>
              </a:rPr>
              <a:t>Fifth level</a:t>
            </a:r>
            <a:endParaRPr b="0" lang="en-US" sz="1800" spc="-1" strike="noStrike">
              <a:solidFill>
                <a:srgbClr val="000000"/>
              </a:solidFill>
              <a:uFill>
                <a:solidFill>
                  <a:srgbClr val="ffffff"/>
                </a:solidFill>
              </a:uFill>
              <a:latin typeface="Lucida Sans Unicode"/>
            </a:endParaRPr>
          </a:p>
        </p:txBody>
      </p:sp>
      <p:sp>
        <p:nvSpPr>
          <p:cNvPr id="5" name="PlaceHolder 6"/>
          <p:cNvSpPr>
            <a:spLocks noGrp="1"/>
          </p:cNvSpPr>
          <p:nvPr>
            <p:ph type="dt"/>
          </p:nvPr>
        </p:nvSpPr>
        <p:spPr>
          <a:xfrm>
            <a:off x="6726960" y="6408000"/>
            <a:ext cx="1919880" cy="365400"/>
          </a:xfrm>
          <a:prstGeom prst="rect">
            <a:avLst/>
          </a:prstGeom>
        </p:spPr>
        <p:txBody>
          <a:bodyPr lIns="90000" rIns="90000" tIns="45000" bIns="45000" anchor="b"/>
          <a:p>
            <a:pPr>
              <a:lnSpc>
                <a:spcPct val="100000"/>
              </a:lnSpc>
            </a:pPr>
            <a:fld id="{274C6892-4564-4F46-9AE9-6CD0F7EB903E}" type="datetime">
              <a:rPr b="0" lang="en-US" sz="1000" spc="-1" strike="noStrike">
                <a:solidFill>
                  <a:srgbClr val="000000"/>
                </a:solidFill>
                <a:uFill>
                  <a:solidFill>
                    <a:srgbClr val="ffffff"/>
                  </a:solidFill>
                </a:uFill>
                <a:latin typeface="Lucida Sans Unicode"/>
              </a:rPr>
              <a:t>10/27/23</a:t>
            </a:fld>
            <a:endParaRPr b="0" lang="en-US" sz="1000" spc="-1" strike="noStrike">
              <a:solidFill>
                <a:srgbClr val="000000"/>
              </a:solidFill>
              <a:uFill>
                <a:solidFill>
                  <a:srgbClr val="ffffff"/>
                </a:solidFill>
              </a:uFill>
              <a:latin typeface="Times New Roman"/>
            </a:endParaRPr>
          </a:p>
        </p:txBody>
      </p:sp>
      <p:sp>
        <p:nvSpPr>
          <p:cNvPr id="6" name="PlaceHolder 7"/>
          <p:cNvSpPr>
            <a:spLocks noGrp="1"/>
          </p:cNvSpPr>
          <p:nvPr>
            <p:ph type="ftr"/>
          </p:nvPr>
        </p:nvSpPr>
        <p:spPr>
          <a:xfrm>
            <a:off x="4380120" y="6408000"/>
            <a:ext cx="2350440" cy="364680"/>
          </a:xfrm>
          <a:prstGeom prst="rect">
            <a:avLst/>
          </a:prstGeom>
        </p:spPr>
        <p:txBody>
          <a:bodyPr lIns="90000" rIns="90000" tIns="45000" bIns="45000" anchor="b"/>
          <a:p>
            <a:endParaRPr b="0" lang="en-US" sz="2400" spc="-1" strike="noStrike">
              <a:solidFill>
                <a:srgbClr val="000000"/>
              </a:solidFill>
              <a:uFill>
                <a:solidFill>
                  <a:srgbClr val="ffffff"/>
                </a:solidFill>
              </a:uFill>
              <a:latin typeface="Times New Roman"/>
            </a:endParaRPr>
          </a:p>
        </p:txBody>
      </p:sp>
      <p:sp>
        <p:nvSpPr>
          <p:cNvPr id="7" name="PlaceHolder 8"/>
          <p:cNvSpPr>
            <a:spLocks noGrp="1"/>
          </p:cNvSpPr>
          <p:nvPr>
            <p:ph type="sldNum"/>
          </p:nvPr>
        </p:nvSpPr>
        <p:spPr>
          <a:xfrm>
            <a:off x="8647200" y="6408000"/>
            <a:ext cx="365400" cy="364680"/>
          </a:xfrm>
          <a:prstGeom prst="rect">
            <a:avLst/>
          </a:prstGeom>
        </p:spPr>
        <p:txBody>
          <a:bodyPr lIns="90000" rIns="90000" tIns="45000" bIns="45000" anchor="b"/>
          <a:p>
            <a:pPr algn="r">
              <a:lnSpc>
                <a:spcPct val="100000"/>
              </a:lnSpc>
            </a:pPr>
            <a:fld id="{E33259E6-4EEF-4E09-885F-AB9FE4DF100F}" type="slidenum">
              <a:rPr b="0" lang="en-US" sz="1000" spc="-1" strike="noStrike">
                <a:solidFill>
                  <a:srgbClr val="000000"/>
                </a:solidFill>
                <a:uFill>
                  <a:solidFill>
                    <a:srgbClr val="ffffff"/>
                  </a:solidFill>
                </a:uFill>
                <a:latin typeface="Lucida Sans Unicode"/>
              </a:rPr>
              <a:t>&lt;number&gt;</a:t>
            </a:fld>
            <a:endParaRPr b="0" lang="en-US" sz="1000" spc="-1" strike="noStrike">
              <a:solidFill>
                <a:srgbClr val="000000"/>
              </a:solidFill>
              <a:uFill>
                <a:solidFill>
                  <a:srgbClr val="ffffff"/>
                </a:solidFill>
              </a:uFill>
              <a:latin typeface="Times New Roman"/>
            </a:endParaRPr>
          </a:p>
        </p:txBody>
      </p:sp>
      <p:sp>
        <p:nvSpPr>
          <p:cNvPr id="8" name="PlaceHolder 9"/>
          <p:cNvSpPr>
            <a:spLocks noGrp="1"/>
          </p:cNvSpPr>
          <p:nvPr>
            <p:ph type="title"/>
          </p:nvPr>
        </p:nvSpPr>
        <p:spPr>
          <a:xfrm>
            <a:off x="457200" y="274680"/>
            <a:ext cx="8229240" cy="1142640"/>
          </a:xfrm>
          <a:prstGeom prst="rect">
            <a:avLst/>
          </a:prstGeom>
        </p:spPr>
        <p:txBody>
          <a:bodyPr lIns="90000" rIns="90000" tIns="45000" bIns="45000" anchor="ctr"/>
          <a:p>
            <a:pPr>
              <a:lnSpc>
                <a:spcPct val="100000"/>
              </a:lnSpc>
            </a:pPr>
            <a:r>
              <a:rPr b="1" lang="en-US" sz="4100" spc="-1" strike="noStrike">
                <a:solidFill>
                  <a:srgbClr val="464646"/>
                </a:solidFill>
                <a:uFill>
                  <a:solidFill>
                    <a:srgbClr val="ffffff"/>
                  </a:solidFill>
                </a:uFill>
                <a:latin typeface="Lucida Sans Unicode"/>
              </a:rPr>
              <a:t>Click to edit Master title style</a:t>
            </a:r>
            <a:endParaRPr b="0" lang="en-US" sz="4100" spc="-1" strike="noStrike">
              <a:solidFill>
                <a:srgbClr val="000000"/>
              </a:solidFill>
              <a:uFill>
                <a:solidFill>
                  <a:srgbClr val="ffffff"/>
                </a:solidFill>
              </a:uFill>
              <a:latin typeface="Lucida Sans Unicode"/>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43" name="CustomShape 1" hidden="1"/>
          <p:cNvSpPr/>
          <p:nvPr/>
        </p:nvSpPr>
        <p:spPr>
          <a:xfrm>
            <a:off x="716400" y="5001840"/>
            <a:ext cx="3801600" cy="1442880"/>
          </a:xfrm>
          <a:custGeom>
            <a:avLst/>
            <a:gdLst/>
            <a:ahLst/>
            <a:rect l="l" t="t" r="r" b="b"/>
            <a:pathLst>
              <a:path w="5760" h="528">
                <a:moveTo>
                  <a:pt x="-329" y="347"/>
                </a:moveTo>
                <a:lnTo>
                  <a:pt x="7156" y="682"/>
                </a:lnTo>
                <a:lnTo>
                  <a:pt x="5229" y="682"/>
                </a:lnTo>
                <a:lnTo>
                  <a:pt x="-328" y="345"/>
                </a:lnTo>
              </a:path>
            </a:pathLst>
          </a:custGeom>
          <a:solidFill>
            <a:schemeClr val="accent1">
              <a:tint val="65000"/>
              <a:satMod val="115000"/>
              <a:alpha val="40000"/>
            </a:schemeClr>
          </a:solidFill>
          <a:ln w="9360">
            <a:noFill/>
          </a:ln>
        </p:spPr>
        <p:style>
          <a:lnRef idx="0"/>
          <a:fillRef idx="0"/>
          <a:effectRef idx="0"/>
          <a:fontRef idx="minor"/>
        </p:style>
      </p:sp>
      <p:sp>
        <p:nvSpPr>
          <p:cNvPr id="44" name="CustomShape 2" hidden="1"/>
          <p:cNvSpPr/>
          <p:nvPr/>
        </p:nvSpPr>
        <p:spPr>
          <a:xfrm>
            <a:off x="-53640" y="5785200"/>
            <a:ext cx="3801600" cy="837720"/>
          </a:xfrm>
          <a:custGeom>
            <a:avLst/>
            <a:gdLst/>
            <a:ahLst/>
            <a:rect l="l" t="t" r="r" b="b"/>
            <a:pathLst>
              <a:path w="5760" h="528">
                <a:moveTo>
                  <a:pt x="817" y="97"/>
                </a:moveTo>
                <a:lnTo>
                  <a:pt x="6408" y="682"/>
                </a:lnTo>
                <a:lnTo>
                  <a:pt x="5232" y="685"/>
                </a:lnTo>
                <a:lnTo>
                  <a:pt x="829" y="101"/>
                </a:lnTo>
              </a:path>
            </a:pathLst>
          </a:custGeom>
          <a:solidFill>
            <a:srgbClr val="000000"/>
          </a:solidFill>
          <a:ln w="9360">
            <a:noFill/>
          </a:ln>
        </p:spPr>
        <p:style>
          <a:lnRef idx="0"/>
          <a:fillRef idx="0"/>
          <a:effectRef idx="0"/>
          <a:fontRef idx="minor"/>
        </p:style>
      </p:sp>
      <p:sp>
        <p:nvSpPr>
          <p:cNvPr id="45" name="CustomShape 3" hidden="1"/>
          <p:cNvSpPr/>
          <p:nvPr/>
        </p:nvSpPr>
        <p:spPr>
          <a:xfrm>
            <a:off x="-6120" y="5791320"/>
            <a:ext cx="3402000" cy="1080360"/>
          </a:xfrm>
          <a:prstGeom prst="rtTriangle">
            <a:avLst/>
          </a:prstGeom>
          <a:blipFill>
            <a:blip r:embed="rId3"/>
            <a:tile/>
          </a:blipFill>
          <a:ln w="12600">
            <a:noFill/>
          </a:ln>
          <a:effectLst>
            <a:outerShdw blurRad="50800" dir="5400000" dist="38100" rotWithShape="0">
              <a:srgbClr val="000000">
                <a:alpha val="35000"/>
              </a:srgbClr>
            </a:outerShdw>
          </a:effectLst>
        </p:spPr>
        <p:style>
          <a:lnRef idx="3">
            <a:schemeClr val="lt1"/>
          </a:lnRef>
          <a:fillRef idx="1">
            <a:schemeClr val="accent1"/>
          </a:fillRef>
          <a:effectRef idx="1">
            <a:schemeClr val="accent1"/>
          </a:effectRef>
          <a:fontRef idx="minor"/>
        </p:style>
      </p:sp>
      <p:sp>
        <p:nvSpPr>
          <p:cNvPr id="46"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47" name="PlaceHolder 5"/>
          <p:cNvSpPr>
            <a:spLocks noGrp="1"/>
          </p:cNvSpPr>
          <p:nvPr>
            <p:ph type="body"/>
          </p:nvPr>
        </p:nvSpPr>
        <p:spPr>
          <a:xfrm>
            <a:off x="1141200" y="5443560"/>
            <a:ext cx="7162560" cy="648000"/>
          </a:xfrm>
          <a:prstGeom prst="rect">
            <a:avLst/>
          </a:prstGeom>
        </p:spPr>
        <p:txBody>
          <a:bodyPr tIns="0" bIns="45000"/>
          <a:p>
            <a:pPr algn="r">
              <a:lnSpc>
                <a:spcPct val="100000"/>
              </a:lnSpc>
              <a:spcBef>
                <a:spcPts val="400"/>
              </a:spcBef>
            </a:pPr>
            <a:r>
              <a:rPr b="0" lang="en-US" sz="1400" spc="-1" strike="noStrike">
                <a:solidFill>
                  <a:srgbClr val="000000"/>
                </a:solidFill>
                <a:uFill>
                  <a:solidFill>
                    <a:srgbClr val="ffffff"/>
                  </a:solidFill>
                </a:uFill>
                <a:latin typeface="Lucida Sans Unicode"/>
              </a:rPr>
              <a:t>Click to edit Master text styles</a:t>
            </a:r>
            <a:endParaRPr b="0" lang="en-US" sz="1400" spc="-1" strike="noStrike">
              <a:solidFill>
                <a:srgbClr val="000000"/>
              </a:solidFill>
              <a:uFill>
                <a:solidFill>
                  <a:srgbClr val="ffffff"/>
                </a:solidFill>
              </a:uFill>
              <a:latin typeface="Lucida Sans Unicode"/>
            </a:endParaRPr>
          </a:p>
        </p:txBody>
      </p:sp>
      <p:sp>
        <p:nvSpPr>
          <p:cNvPr id="48" name="PlaceHolder 6"/>
          <p:cNvSpPr>
            <a:spLocks noGrp="1"/>
          </p:cNvSpPr>
          <p:nvPr>
            <p:ph type="body"/>
          </p:nvPr>
        </p:nvSpPr>
        <p:spPr>
          <a:xfrm>
            <a:off x="228600" y="190080"/>
            <a:ext cx="8686440" cy="4388760"/>
          </a:xfrm>
          <a:prstGeom prst="rect">
            <a:avLst/>
          </a:prstGeom>
        </p:spPr>
        <p:txBody>
          <a:bodyPr lIns="90000" rIns="90000" tIns="45000" bIns="45000"/>
          <a:p>
            <a:pPr>
              <a:lnSpc>
                <a:spcPct val="100000"/>
              </a:lnSpc>
            </a:pPr>
            <a:r>
              <a:rPr b="0" lang="en-US" sz="3200" spc="-1" strike="noStrike">
                <a:solidFill>
                  <a:srgbClr val="000000"/>
                </a:solidFill>
                <a:uFill>
                  <a:solidFill>
                    <a:srgbClr val="ffffff"/>
                  </a:solidFill>
                </a:uFill>
                <a:latin typeface="Lucida Sans Unicode"/>
              </a:rPr>
              <a:t>Click icon to add picture</a:t>
            </a:r>
            <a:endParaRPr b="0" lang="en-US" sz="3200" spc="-1" strike="noStrike">
              <a:solidFill>
                <a:srgbClr val="000000"/>
              </a:solidFill>
              <a:uFill>
                <a:solidFill>
                  <a:srgbClr val="ffffff"/>
                </a:solidFill>
              </a:uFill>
              <a:latin typeface="Lucida Sans Unicode"/>
            </a:endParaRPr>
          </a:p>
        </p:txBody>
      </p:sp>
      <p:sp>
        <p:nvSpPr>
          <p:cNvPr id="49" name="PlaceHolder 7"/>
          <p:cNvSpPr>
            <a:spLocks noGrp="1"/>
          </p:cNvSpPr>
          <p:nvPr>
            <p:ph type="dt"/>
          </p:nvPr>
        </p:nvSpPr>
        <p:spPr>
          <a:xfrm>
            <a:off x="6726960" y="6408000"/>
            <a:ext cx="1919880" cy="365400"/>
          </a:xfrm>
          <a:prstGeom prst="rect">
            <a:avLst/>
          </a:prstGeom>
        </p:spPr>
        <p:txBody>
          <a:bodyPr lIns="90000" rIns="90000" tIns="45000" bIns="45000" anchor="b"/>
          <a:p>
            <a:pPr>
              <a:lnSpc>
                <a:spcPct val="100000"/>
              </a:lnSpc>
            </a:pPr>
            <a:fld id="{885835C4-504C-45D0-8234-3EFF4563A482}" type="datetime">
              <a:rPr b="0" lang="en-US" sz="1000" spc="-1" strike="noStrike">
                <a:solidFill>
                  <a:srgbClr val="000000"/>
                </a:solidFill>
                <a:uFill>
                  <a:solidFill>
                    <a:srgbClr val="ffffff"/>
                  </a:solidFill>
                </a:uFill>
                <a:latin typeface="Lucida Sans Unicode"/>
              </a:rPr>
              <a:t>10/27/23</a:t>
            </a:fld>
            <a:endParaRPr b="0" lang="en-US" sz="1000" spc="-1" strike="noStrike">
              <a:solidFill>
                <a:srgbClr val="000000"/>
              </a:solidFill>
              <a:uFill>
                <a:solidFill>
                  <a:srgbClr val="ffffff"/>
                </a:solidFill>
              </a:uFill>
              <a:latin typeface="Times New Roman"/>
            </a:endParaRPr>
          </a:p>
        </p:txBody>
      </p:sp>
      <p:sp>
        <p:nvSpPr>
          <p:cNvPr id="50" name="PlaceHolder 8"/>
          <p:cNvSpPr>
            <a:spLocks noGrp="1"/>
          </p:cNvSpPr>
          <p:nvPr>
            <p:ph type="ftr"/>
          </p:nvPr>
        </p:nvSpPr>
        <p:spPr>
          <a:xfrm>
            <a:off x="4380120" y="6408000"/>
            <a:ext cx="2350440" cy="364680"/>
          </a:xfrm>
          <a:prstGeom prst="rect">
            <a:avLst/>
          </a:prstGeom>
        </p:spPr>
        <p:txBody>
          <a:bodyPr lIns="90000" rIns="90000" tIns="45000" bIns="45000" anchor="b"/>
          <a:p>
            <a:endParaRPr b="0" lang="en-US" sz="2400" spc="-1" strike="noStrike">
              <a:solidFill>
                <a:srgbClr val="000000"/>
              </a:solidFill>
              <a:uFill>
                <a:solidFill>
                  <a:srgbClr val="ffffff"/>
                </a:solidFill>
              </a:uFill>
              <a:latin typeface="Times New Roman"/>
            </a:endParaRPr>
          </a:p>
        </p:txBody>
      </p:sp>
      <p:sp>
        <p:nvSpPr>
          <p:cNvPr id="51" name="PlaceHolder 9"/>
          <p:cNvSpPr>
            <a:spLocks noGrp="1"/>
          </p:cNvSpPr>
          <p:nvPr>
            <p:ph type="sldNum"/>
          </p:nvPr>
        </p:nvSpPr>
        <p:spPr>
          <a:xfrm>
            <a:off x="8647200" y="6408000"/>
            <a:ext cx="365400" cy="364680"/>
          </a:xfrm>
          <a:prstGeom prst="rect">
            <a:avLst/>
          </a:prstGeom>
        </p:spPr>
        <p:txBody>
          <a:bodyPr lIns="90000" rIns="90000" tIns="45000" bIns="45000" anchor="b"/>
          <a:p>
            <a:pPr algn="r">
              <a:lnSpc>
                <a:spcPct val="100000"/>
              </a:lnSpc>
            </a:pPr>
            <a:fld id="{F38C3A2A-F86D-458D-BC2B-62A2B4731A05}" type="slidenum">
              <a:rPr b="0" lang="en-US" sz="1000" spc="-1" strike="noStrike">
                <a:solidFill>
                  <a:srgbClr val="000000"/>
                </a:solidFill>
                <a:uFill>
                  <a:solidFill>
                    <a:srgbClr val="ffffff"/>
                  </a:solidFill>
                </a:uFill>
                <a:latin typeface="Lucida Sans Unicode"/>
              </a:rPr>
              <a:t>1</a:t>
            </a:fld>
            <a:endParaRPr b="0" lang="en-US" sz="1000" spc="-1" strike="noStrike">
              <a:solidFill>
                <a:srgbClr val="000000"/>
              </a:solidFill>
              <a:uFill>
                <a:solidFill>
                  <a:srgbClr val="ffffff"/>
                </a:solidFill>
              </a:uFill>
              <a:latin typeface="Times New Roman"/>
            </a:endParaRPr>
          </a:p>
        </p:txBody>
      </p:sp>
      <p:sp>
        <p:nvSpPr>
          <p:cNvPr id="52" name="PlaceHolder 10"/>
          <p:cNvSpPr>
            <a:spLocks noGrp="1"/>
          </p:cNvSpPr>
          <p:nvPr>
            <p:ph type="title"/>
          </p:nvPr>
        </p:nvSpPr>
        <p:spPr>
          <a:xfrm>
            <a:off x="228600" y="4865040"/>
            <a:ext cx="8075160" cy="562320"/>
          </a:xfrm>
          <a:prstGeom prst="rect">
            <a:avLst/>
          </a:prstGeom>
        </p:spPr>
        <p:txBody>
          <a:bodyPr lIns="90000" rIns="90000" tIns="45000" bIns="45000"/>
          <a:p>
            <a:pPr algn="r">
              <a:lnSpc>
                <a:spcPct val="100000"/>
              </a:lnSpc>
            </a:pPr>
            <a:r>
              <a:rPr b="0" lang="en-US" sz="3000" spc="-1" strike="noStrike">
                <a:solidFill>
                  <a:srgbClr val="2da2bf"/>
                </a:solidFill>
                <a:uFill>
                  <a:solidFill>
                    <a:srgbClr val="ffffff"/>
                  </a:solidFill>
                </a:uFill>
                <a:latin typeface="Lucida Sans Unicode"/>
              </a:rPr>
              <a:t>Click to edit Master title style</a:t>
            </a:r>
            <a:endParaRPr b="0" lang="en-US" sz="3000" spc="-1" strike="noStrike">
              <a:solidFill>
                <a:srgbClr val="000000"/>
              </a:solidFill>
              <a:uFill>
                <a:solidFill>
                  <a:srgbClr val="ffffff"/>
                </a:solidFill>
              </a:uFill>
              <a:latin typeface="Lucida Sans Unicode"/>
            </a:endParaRPr>
          </a:p>
        </p:txBody>
      </p:sp>
      <p:sp>
        <p:nvSpPr>
          <p:cNvPr id="53" name="CustomShape 11"/>
          <p:cNvSpPr/>
          <p:nvPr/>
        </p:nvSpPr>
        <p:spPr>
          <a:xfrm>
            <a:off x="716400" y="5001840"/>
            <a:ext cx="3801600" cy="1442880"/>
          </a:xfrm>
          <a:custGeom>
            <a:avLst/>
            <a:gdLst/>
            <a:ahLst/>
            <a:rect l="l" t="t" r="r" b="b"/>
            <a:pathLst>
              <a:path w="5760" h="528">
                <a:moveTo>
                  <a:pt x="-329" y="347"/>
                </a:moveTo>
                <a:lnTo>
                  <a:pt x="7156" y="682"/>
                </a:lnTo>
                <a:lnTo>
                  <a:pt x="5229" y="682"/>
                </a:lnTo>
                <a:lnTo>
                  <a:pt x="-328" y="345"/>
                </a:lnTo>
              </a:path>
            </a:pathLst>
          </a:custGeom>
          <a:solidFill>
            <a:schemeClr val="accent1">
              <a:tint val="65000"/>
              <a:satMod val="115000"/>
              <a:alpha val="40000"/>
            </a:schemeClr>
          </a:solidFill>
          <a:ln w="9360">
            <a:noFill/>
          </a:ln>
        </p:spPr>
        <p:style>
          <a:lnRef idx="0"/>
          <a:fillRef idx="0"/>
          <a:effectRef idx="0"/>
          <a:fontRef idx="minor"/>
        </p:style>
      </p:sp>
      <p:sp>
        <p:nvSpPr>
          <p:cNvPr id="54" name="CustomShape 12"/>
          <p:cNvSpPr/>
          <p:nvPr/>
        </p:nvSpPr>
        <p:spPr>
          <a:xfrm>
            <a:off x="-53640" y="5785200"/>
            <a:ext cx="3801600" cy="837720"/>
          </a:xfrm>
          <a:custGeom>
            <a:avLst/>
            <a:gdLst/>
            <a:ahLst/>
            <a:rect l="l" t="t" r="r" b="b"/>
            <a:pathLst>
              <a:path w="5760" h="528">
                <a:moveTo>
                  <a:pt x="817" y="97"/>
                </a:moveTo>
                <a:lnTo>
                  <a:pt x="6408" y="682"/>
                </a:lnTo>
                <a:lnTo>
                  <a:pt x="5232" y="685"/>
                </a:lnTo>
                <a:lnTo>
                  <a:pt x="829" y="101"/>
                </a:lnTo>
              </a:path>
            </a:pathLst>
          </a:custGeom>
          <a:solidFill>
            <a:srgbClr val="000000"/>
          </a:solidFill>
          <a:ln w="9360">
            <a:noFill/>
          </a:ln>
        </p:spPr>
        <p:style>
          <a:lnRef idx="0"/>
          <a:fillRef idx="0"/>
          <a:effectRef idx="0"/>
          <a:fontRef idx="minor"/>
        </p:style>
      </p:sp>
      <p:sp>
        <p:nvSpPr>
          <p:cNvPr id="55" name="CustomShape 13"/>
          <p:cNvSpPr/>
          <p:nvPr/>
        </p:nvSpPr>
        <p:spPr>
          <a:xfrm>
            <a:off x="-6120" y="5791320"/>
            <a:ext cx="3402000" cy="1080360"/>
          </a:xfrm>
          <a:prstGeom prst="rtTriangle">
            <a:avLst/>
          </a:prstGeom>
          <a:blipFill>
            <a:blip r:embed="rId4"/>
            <a:tile/>
          </a:blipFill>
          <a:ln w="12600">
            <a:noFill/>
          </a:ln>
          <a:effectLst>
            <a:outerShdw blurRad="50800" dir="5400000" dist="38100" rotWithShape="0">
              <a:srgbClr val="000000">
                <a:alpha val="35000"/>
              </a:srgbClr>
            </a:outerShdw>
          </a:effectLst>
        </p:spPr>
        <p:style>
          <a:lnRef idx="3">
            <a:schemeClr val="lt1"/>
          </a:lnRef>
          <a:fillRef idx="1">
            <a:schemeClr val="accent1"/>
          </a:fillRef>
          <a:effectRef idx="1">
            <a:schemeClr val="accent1"/>
          </a:effectRef>
          <a:fontRef idx="minor"/>
        </p:style>
      </p:sp>
      <p:sp>
        <p:nvSpPr>
          <p:cNvPr id="56" name="Line 1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57" name="CustomShape 15"/>
          <p:cNvSpPr/>
          <p:nvPr/>
        </p:nvSpPr>
        <p:spPr>
          <a:xfrm>
            <a:off x="8664120" y="4988520"/>
            <a:ext cx="182520" cy="228240"/>
          </a:xfrm>
          <a:prstGeom prst="chevron">
            <a:avLst>
              <a:gd name="adj" fmla="val 50000"/>
            </a:avLst>
          </a:prstGeom>
          <a:gradFill>
            <a:gsLst>
              <a:gs pos="0">
                <a:schemeClr val="accent1">
                  <a:shade val="60000"/>
                  <a:satMod val="125000"/>
                </a:schemeClr>
              </a:gs>
              <a:gs pos="72000">
                <a:schemeClr val="accent1">
                  <a:tint val="90000"/>
                  <a:satMod val="138000"/>
                </a:schemeClr>
              </a:gs>
              <a:gs pos="100000">
                <a:schemeClr val="accent1">
                  <a:tint val="76000"/>
                  <a:satMod val="136000"/>
                </a:schemeClr>
              </a:gs>
            </a:gsLst>
            <a:lin ang="16200000"/>
          </a:gradFill>
          <a:ln w="3240">
            <a:solidFill>
              <a:schemeClr val="accent1">
                <a:shade val="50000"/>
              </a:schemeClr>
            </a:solidFill>
            <a:roun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p:style>
      </p:sp>
      <p:sp>
        <p:nvSpPr>
          <p:cNvPr id="58" name="CustomShape 16"/>
          <p:cNvSpPr/>
          <p:nvPr/>
        </p:nvSpPr>
        <p:spPr>
          <a:xfrm>
            <a:off x="8477640" y="4988520"/>
            <a:ext cx="182520" cy="228240"/>
          </a:xfrm>
          <a:prstGeom prst="chevron">
            <a:avLst>
              <a:gd name="adj" fmla="val 50000"/>
            </a:avLst>
          </a:prstGeom>
          <a:gradFill>
            <a:gsLst>
              <a:gs pos="0">
                <a:schemeClr val="accent1">
                  <a:shade val="60000"/>
                  <a:satMod val="125000"/>
                </a:schemeClr>
              </a:gs>
              <a:gs pos="72000">
                <a:schemeClr val="accent1">
                  <a:tint val="90000"/>
                  <a:satMod val="138000"/>
                </a:schemeClr>
              </a:gs>
              <a:gs pos="100000">
                <a:schemeClr val="accent1">
                  <a:tint val="76000"/>
                  <a:satMod val="136000"/>
                </a:schemeClr>
              </a:gs>
            </a:gsLst>
            <a:lin ang="16200000"/>
          </a:gradFill>
          <a:ln w="3240">
            <a:solidFill>
              <a:schemeClr val="accent1">
                <a:shade val="50000"/>
              </a:schemeClr>
            </a:solidFill>
            <a:roun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p:style>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93" name="CustomShape 1" hidden="1"/>
          <p:cNvSpPr/>
          <p:nvPr/>
        </p:nvSpPr>
        <p:spPr>
          <a:xfrm>
            <a:off x="716400" y="5001840"/>
            <a:ext cx="3801600" cy="1442880"/>
          </a:xfrm>
          <a:custGeom>
            <a:avLst/>
            <a:gdLst/>
            <a:ahLst/>
            <a:rect l="l" t="t" r="r" b="b"/>
            <a:pathLst>
              <a:path w="5760" h="528">
                <a:moveTo>
                  <a:pt x="-329" y="347"/>
                </a:moveTo>
                <a:lnTo>
                  <a:pt x="7156" y="682"/>
                </a:lnTo>
                <a:lnTo>
                  <a:pt x="5229" y="682"/>
                </a:lnTo>
                <a:lnTo>
                  <a:pt x="-328" y="345"/>
                </a:lnTo>
              </a:path>
            </a:pathLst>
          </a:custGeom>
          <a:solidFill>
            <a:schemeClr val="accent1">
              <a:tint val="65000"/>
              <a:satMod val="115000"/>
              <a:alpha val="40000"/>
            </a:schemeClr>
          </a:solidFill>
          <a:ln w="9360">
            <a:noFill/>
          </a:ln>
        </p:spPr>
        <p:style>
          <a:lnRef idx="0"/>
          <a:fillRef idx="0"/>
          <a:effectRef idx="0"/>
          <a:fontRef idx="minor"/>
        </p:style>
      </p:sp>
      <p:sp>
        <p:nvSpPr>
          <p:cNvPr id="94" name="CustomShape 2" hidden="1"/>
          <p:cNvSpPr/>
          <p:nvPr/>
        </p:nvSpPr>
        <p:spPr>
          <a:xfrm>
            <a:off x="-53640" y="5785200"/>
            <a:ext cx="3801600" cy="837720"/>
          </a:xfrm>
          <a:custGeom>
            <a:avLst/>
            <a:gdLst/>
            <a:ahLst/>
            <a:rect l="l" t="t" r="r" b="b"/>
            <a:pathLst>
              <a:path w="5760" h="528">
                <a:moveTo>
                  <a:pt x="817" y="97"/>
                </a:moveTo>
                <a:lnTo>
                  <a:pt x="6408" y="682"/>
                </a:lnTo>
                <a:lnTo>
                  <a:pt x="5232" y="685"/>
                </a:lnTo>
                <a:lnTo>
                  <a:pt x="829" y="101"/>
                </a:lnTo>
              </a:path>
            </a:pathLst>
          </a:custGeom>
          <a:solidFill>
            <a:srgbClr val="000000"/>
          </a:solidFill>
          <a:ln w="9360">
            <a:noFill/>
          </a:ln>
        </p:spPr>
        <p:style>
          <a:lnRef idx="0"/>
          <a:fillRef idx="0"/>
          <a:effectRef idx="0"/>
          <a:fontRef idx="minor"/>
        </p:style>
      </p:sp>
      <p:sp>
        <p:nvSpPr>
          <p:cNvPr id="95" name="CustomShape 3" hidden="1"/>
          <p:cNvSpPr/>
          <p:nvPr/>
        </p:nvSpPr>
        <p:spPr>
          <a:xfrm>
            <a:off x="-6120" y="5791320"/>
            <a:ext cx="3402000" cy="1080360"/>
          </a:xfrm>
          <a:prstGeom prst="rtTriangle">
            <a:avLst/>
          </a:prstGeom>
          <a:blipFill>
            <a:blip r:embed="rId3"/>
            <a:tile/>
          </a:blipFill>
          <a:ln w="12600">
            <a:noFill/>
          </a:ln>
          <a:effectLst>
            <a:outerShdw blurRad="50800" dir="5400000" dist="38100" rotWithShape="0">
              <a:srgbClr val="000000">
                <a:alpha val="35000"/>
              </a:srgbClr>
            </a:outerShdw>
          </a:effectLst>
        </p:spPr>
        <p:style>
          <a:lnRef idx="3">
            <a:schemeClr val="lt1"/>
          </a:lnRef>
          <a:fillRef idx="1">
            <a:schemeClr val="accent1"/>
          </a:fillRef>
          <a:effectRef idx="1">
            <a:schemeClr val="accent1"/>
          </a:effectRef>
          <a:fontRef idx="minor"/>
        </p:style>
      </p:sp>
      <p:sp>
        <p:nvSpPr>
          <p:cNvPr id="96"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97" name="PlaceHolder 5"/>
          <p:cNvSpPr>
            <a:spLocks noGrp="1"/>
          </p:cNvSpPr>
          <p:nvPr>
            <p:ph type="dt"/>
          </p:nvPr>
        </p:nvSpPr>
        <p:spPr>
          <a:xfrm>
            <a:off x="6726960" y="6408000"/>
            <a:ext cx="1919880" cy="365400"/>
          </a:xfrm>
          <a:prstGeom prst="rect">
            <a:avLst/>
          </a:prstGeom>
        </p:spPr>
        <p:txBody>
          <a:bodyPr lIns="90000" rIns="90000" tIns="45000" bIns="45000" anchor="b"/>
          <a:p>
            <a:pPr>
              <a:lnSpc>
                <a:spcPct val="100000"/>
              </a:lnSpc>
            </a:pPr>
            <a:fld id="{04A307A1-E911-4EC3-81EE-A13A3B7D5A34}" type="datetime">
              <a:rPr b="0" lang="en-US" sz="1000" spc="-1" strike="noStrike">
                <a:solidFill>
                  <a:srgbClr val="000000"/>
                </a:solidFill>
                <a:uFill>
                  <a:solidFill>
                    <a:srgbClr val="ffffff"/>
                  </a:solidFill>
                </a:uFill>
                <a:latin typeface="Lucida Sans Unicode"/>
              </a:rPr>
              <a:t>10/27/23</a:t>
            </a:fld>
            <a:endParaRPr b="0" lang="en-US" sz="1000" spc="-1" strike="noStrike">
              <a:solidFill>
                <a:srgbClr val="000000"/>
              </a:solidFill>
              <a:uFill>
                <a:solidFill>
                  <a:srgbClr val="ffffff"/>
                </a:solidFill>
              </a:uFill>
              <a:latin typeface="Times New Roman"/>
            </a:endParaRPr>
          </a:p>
        </p:txBody>
      </p:sp>
      <p:sp>
        <p:nvSpPr>
          <p:cNvPr id="98" name="PlaceHolder 6"/>
          <p:cNvSpPr>
            <a:spLocks noGrp="1"/>
          </p:cNvSpPr>
          <p:nvPr>
            <p:ph type="ftr"/>
          </p:nvPr>
        </p:nvSpPr>
        <p:spPr>
          <a:xfrm>
            <a:off x="4380120" y="6408000"/>
            <a:ext cx="2350440" cy="364680"/>
          </a:xfrm>
          <a:prstGeom prst="rect">
            <a:avLst/>
          </a:prstGeom>
        </p:spPr>
        <p:txBody>
          <a:bodyPr lIns="90000" rIns="90000" tIns="45000" bIns="45000" anchor="b"/>
          <a:p>
            <a:endParaRPr b="0" lang="en-US" sz="2400" spc="-1" strike="noStrike">
              <a:solidFill>
                <a:srgbClr val="000000"/>
              </a:solidFill>
              <a:uFill>
                <a:solidFill>
                  <a:srgbClr val="ffffff"/>
                </a:solidFill>
              </a:uFill>
              <a:latin typeface="Times New Roman"/>
            </a:endParaRPr>
          </a:p>
        </p:txBody>
      </p:sp>
      <p:sp>
        <p:nvSpPr>
          <p:cNvPr id="99" name="PlaceHolder 7"/>
          <p:cNvSpPr>
            <a:spLocks noGrp="1"/>
          </p:cNvSpPr>
          <p:nvPr>
            <p:ph type="sldNum"/>
          </p:nvPr>
        </p:nvSpPr>
        <p:spPr>
          <a:xfrm>
            <a:off x="8647200" y="6408000"/>
            <a:ext cx="365400" cy="364680"/>
          </a:xfrm>
          <a:prstGeom prst="rect">
            <a:avLst/>
          </a:prstGeom>
        </p:spPr>
        <p:txBody>
          <a:bodyPr lIns="90000" rIns="90000" tIns="45000" bIns="45000" anchor="b"/>
          <a:p>
            <a:pPr algn="r">
              <a:lnSpc>
                <a:spcPct val="100000"/>
              </a:lnSpc>
            </a:pPr>
            <a:fld id="{6E605F7D-1FA6-4377-8336-08AE2E32C1B6}" type="slidenum">
              <a:rPr b="0" lang="en-US" sz="1000" spc="-1" strike="noStrike">
                <a:solidFill>
                  <a:srgbClr val="000000"/>
                </a:solidFill>
                <a:uFill>
                  <a:solidFill>
                    <a:srgbClr val="ffffff"/>
                  </a:solidFill>
                </a:uFill>
                <a:latin typeface="Lucida Sans Unicode"/>
              </a:rPr>
              <a:t>1</a:t>
            </a:fld>
            <a:endParaRPr b="0" lang="en-US" sz="1000" spc="-1" strike="noStrike">
              <a:solidFill>
                <a:srgbClr val="000000"/>
              </a:solidFill>
              <a:uFill>
                <a:solidFill>
                  <a:srgbClr val="ffffff"/>
                </a:solidFill>
              </a:uFill>
              <a:latin typeface="Times New Roman"/>
            </a:endParaRPr>
          </a:p>
        </p:txBody>
      </p:sp>
      <p:sp>
        <p:nvSpPr>
          <p:cNvPr id="100" name="PlaceHolder 8"/>
          <p:cNvSpPr>
            <a:spLocks noGrp="1"/>
          </p:cNvSpPr>
          <p:nvPr>
            <p:ph type="title"/>
          </p:nvPr>
        </p:nvSpPr>
        <p:spPr>
          <a:xfrm>
            <a:off x="457200" y="274680"/>
            <a:ext cx="8229240" cy="1142640"/>
          </a:xfrm>
          <a:prstGeom prst="rect">
            <a:avLst/>
          </a:prstGeom>
        </p:spPr>
        <p:txBody>
          <a:bodyPr lIns="90000" rIns="90000" tIns="45000" bIns="45000" anchor="ctr"/>
          <a:p>
            <a:pPr>
              <a:lnSpc>
                <a:spcPct val="100000"/>
              </a:lnSpc>
            </a:pPr>
            <a:r>
              <a:rPr b="1" lang="en-US" sz="4100" spc="-1" strike="noStrike">
                <a:solidFill>
                  <a:srgbClr val="464646"/>
                </a:solidFill>
                <a:uFill>
                  <a:solidFill>
                    <a:srgbClr val="ffffff"/>
                  </a:solidFill>
                </a:uFill>
                <a:latin typeface="Lucida Sans Unicode"/>
              </a:rPr>
              <a:t>Click to edit Master title style</a:t>
            </a:r>
            <a:endParaRPr b="0" lang="en-US" sz="4100" spc="-1" strike="noStrike">
              <a:solidFill>
                <a:srgbClr val="000000"/>
              </a:solidFill>
              <a:uFill>
                <a:solidFill>
                  <a:srgbClr val="ffffff"/>
                </a:solidFill>
              </a:uFill>
              <a:latin typeface="Lucida Sans Unicode"/>
            </a:endParaRPr>
          </a:p>
        </p:txBody>
      </p:sp>
      <p:sp>
        <p:nvSpPr>
          <p:cNvPr id="101"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700" spc="-1" strike="noStrike">
                <a:solidFill>
                  <a:srgbClr val="000000"/>
                </a:solidFill>
                <a:uFill>
                  <a:solidFill>
                    <a:srgbClr val="ffffff"/>
                  </a:solidFill>
                </a:uFill>
                <a:latin typeface="Lucida Sans Unicode"/>
              </a:rPr>
              <a:t>Click to edit the outline text format</a:t>
            </a:r>
            <a:endParaRPr b="0" lang="en-US" sz="2700" spc="-1" strike="noStrike">
              <a:solidFill>
                <a:srgbClr val="000000"/>
              </a:solidFill>
              <a:uFill>
                <a:solidFill>
                  <a:srgbClr val="ffffff"/>
                </a:solidFill>
              </a:uFill>
              <a:latin typeface="Lucida Sans Unicode"/>
            </a:endParaRPr>
          </a:p>
          <a:p>
            <a:pPr lvl="1" marL="864000" indent="-324000">
              <a:spcBef>
                <a:spcPts val="1134"/>
              </a:spcBef>
              <a:buClr>
                <a:srgbClr val="000000"/>
              </a:buClr>
              <a:buSzPct val="75000"/>
              <a:buFont typeface="Symbol" charset="2"/>
              <a:buChar char=""/>
            </a:pPr>
            <a:r>
              <a:rPr b="0" lang="en-US" sz="2100" spc="-1" strike="noStrike">
                <a:solidFill>
                  <a:srgbClr val="000000"/>
                </a:solidFill>
                <a:uFill>
                  <a:solidFill>
                    <a:srgbClr val="ffffff"/>
                  </a:solidFill>
                </a:uFill>
                <a:latin typeface="Lucida Sans Unicode"/>
              </a:rPr>
              <a:t>Second Outline Level</a:t>
            </a:r>
            <a:endParaRPr b="0" lang="en-US" sz="2100" spc="-1" strike="noStrike">
              <a:solidFill>
                <a:srgbClr val="000000"/>
              </a:solidFill>
              <a:uFill>
                <a:solidFill>
                  <a:srgbClr val="ffffff"/>
                </a:solidFill>
              </a:uFill>
              <a:latin typeface="Lucida Sans Unicode"/>
            </a:endParaRPr>
          </a:p>
          <a:p>
            <a:pPr lvl="2" marL="1296000" indent="-288000">
              <a:spcBef>
                <a:spcPts val="850"/>
              </a:spcBef>
              <a:buClr>
                <a:srgbClr val="000000"/>
              </a:buClr>
              <a:buSzPct val="45000"/>
              <a:buFont typeface="Wingdings" charset="2"/>
              <a:buChar char=""/>
            </a:pPr>
            <a:r>
              <a:rPr b="0" lang="en-US" sz="1900" spc="-1" strike="noStrike">
                <a:solidFill>
                  <a:srgbClr val="000000"/>
                </a:solidFill>
                <a:uFill>
                  <a:solidFill>
                    <a:srgbClr val="ffffff"/>
                  </a:solidFill>
                </a:uFill>
                <a:latin typeface="Lucida Sans Unicode"/>
              </a:rPr>
              <a:t>Third Outline Level</a:t>
            </a:r>
            <a:endParaRPr b="0" lang="en-US" sz="1900" spc="-1" strike="noStrike">
              <a:solidFill>
                <a:srgbClr val="000000"/>
              </a:solidFill>
              <a:uFill>
                <a:solidFill>
                  <a:srgbClr val="ffffff"/>
                </a:solidFill>
              </a:uFill>
              <a:latin typeface="Lucida Sans Unicode"/>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Lucida Sans Unicode"/>
              </a:rPr>
              <a:t>Fourth Outline Level</a:t>
            </a:r>
            <a:endParaRPr b="0" lang="en-US" sz="1800" spc="-1" strike="noStrike">
              <a:solidFill>
                <a:srgbClr val="000000"/>
              </a:solidFill>
              <a:uFill>
                <a:solidFill>
                  <a:srgbClr val="ffffff"/>
                </a:solidFill>
              </a:uFill>
              <a:latin typeface="Lucida Sans Unicode"/>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Lucida Sans Unicode"/>
              </a:rPr>
              <a:t>Fifth Outline Level</a:t>
            </a:r>
            <a:endParaRPr b="0" lang="en-US" sz="2000" spc="-1" strike="noStrike">
              <a:solidFill>
                <a:srgbClr val="000000"/>
              </a:solidFill>
              <a:uFill>
                <a:solidFill>
                  <a:srgbClr val="ffffff"/>
                </a:solidFill>
              </a:uFill>
              <a:latin typeface="Lucida Sans Unicode"/>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Lucida Sans Unicode"/>
              </a:rPr>
              <a:t>Sixth Outline Level</a:t>
            </a:r>
            <a:endParaRPr b="0" lang="en-US" sz="2000" spc="-1" strike="noStrike">
              <a:solidFill>
                <a:srgbClr val="000000"/>
              </a:solidFill>
              <a:uFill>
                <a:solidFill>
                  <a:srgbClr val="ffffff"/>
                </a:solidFill>
              </a:uFill>
              <a:latin typeface="Lucida Sans Unicode"/>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Lucida Sans Unicode"/>
              </a:rPr>
              <a:t>Seventh Outline Level</a:t>
            </a:r>
            <a:endParaRPr b="0" lang="en-US" sz="2000" spc="-1" strike="noStrike">
              <a:solidFill>
                <a:srgbClr val="000000"/>
              </a:solidFill>
              <a:uFill>
                <a:solidFill>
                  <a:srgbClr val="ffffff"/>
                </a:solidFill>
              </a:uFill>
              <a:latin typeface="Lucida Sans Unicode"/>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136" name="CustomShape 1" hidden="1"/>
          <p:cNvSpPr/>
          <p:nvPr/>
        </p:nvSpPr>
        <p:spPr>
          <a:xfrm>
            <a:off x="716400" y="5001840"/>
            <a:ext cx="3801600" cy="1442880"/>
          </a:xfrm>
          <a:custGeom>
            <a:avLst/>
            <a:gdLst/>
            <a:ahLst/>
            <a:rect l="l" t="t" r="r" b="b"/>
            <a:pathLst>
              <a:path w="5760" h="528">
                <a:moveTo>
                  <a:pt x="-329" y="347"/>
                </a:moveTo>
                <a:lnTo>
                  <a:pt x="7156" y="682"/>
                </a:lnTo>
                <a:lnTo>
                  <a:pt x="5229" y="682"/>
                </a:lnTo>
                <a:lnTo>
                  <a:pt x="-328" y="345"/>
                </a:lnTo>
              </a:path>
            </a:pathLst>
          </a:custGeom>
          <a:solidFill>
            <a:schemeClr val="accent1">
              <a:tint val="65000"/>
              <a:satMod val="115000"/>
              <a:alpha val="40000"/>
            </a:schemeClr>
          </a:solidFill>
          <a:ln w="9360">
            <a:noFill/>
          </a:ln>
        </p:spPr>
        <p:style>
          <a:lnRef idx="0"/>
          <a:fillRef idx="0"/>
          <a:effectRef idx="0"/>
          <a:fontRef idx="minor"/>
        </p:style>
      </p:sp>
      <p:sp>
        <p:nvSpPr>
          <p:cNvPr id="137" name="CustomShape 2" hidden="1"/>
          <p:cNvSpPr/>
          <p:nvPr/>
        </p:nvSpPr>
        <p:spPr>
          <a:xfrm>
            <a:off x="-53640" y="5785200"/>
            <a:ext cx="3801600" cy="837720"/>
          </a:xfrm>
          <a:custGeom>
            <a:avLst/>
            <a:gdLst/>
            <a:ahLst/>
            <a:rect l="l" t="t" r="r" b="b"/>
            <a:pathLst>
              <a:path w="5760" h="528">
                <a:moveTo>
                  <a:pt x="817" y="97"/>
                </a:moveTo>
                <a:lnTo>
                  <a:pt x="6408" y="682"/>
                </a:lnTo>
                <a:lnTo>
                  <a:pt x="5232" y="685"/>
                </a:lnTo>
                <a:lnTo>
                  <a:pt x="829" y="101"/>
                </a:lnTo>
              </a:path>
            </a:pathLst>
          </a:custGeom>
          <a:solidFill>
            <a:srgbClr val="000000"/>
          </a:solidFill>
          <a:ln w="9360">
            <a:noFill/>
          </a:ln>
        </p:spPr>
        <p:style>
          <a:lnRef idx="0"/>
          <a:fillRef idx="0"/>
          <a:effectRef idx="0"/>
          <a:fontRef idx="minor"/>
        </p:style>
      </p:sp>
      <p:sp>
        <p:nvSpPr>
          <p:cNvPr id="138" name="CustomShape 3" hidden="1"/>
          <p:cNvSpPr/>
          <p:nvPr/>
        </p:nvSpPr>
        <p:spPr>
          <a:xfrm>
            <a:off x="-6120" y="5791320"/>
            <a:ext cx="3402000" cy="1080360"/>
          </a:xfrm>
          <a:prstGeom prst="rtTriangle">
            <a:avLst/>
          </a:prstGeom>
          <a:blipFill>
            <a:blip r:embed="rId3"/>
            <a:tile/>
          </a:blipFill>
          <a:ln w="12600">
            <a:noFill/>
          </a:ln>
          <a:effectLst>
            <a:outerShdw blurRad="50800" dir="5400000" dist="38100" rotWithShape="0">
              <a:srgbClr val="000000">
                <a:alpha val="35000"/>
              </a:srgbClr>
            </a:outerShdw>
          </a:effectLst>
        </p:spPr>
        <p:style>
          <a:lnRef idx="3">
            <a:schemeClr val="lt1"/>
          </a:lnRef>
          <a:fillRef idx="1">
            <a:schemeClr val="accent1"/>
          </a:fillRef>
          <a:effectRef idx="1">
            <a:schemeClr val="accent1"/>
          </a:effectRef>
          <a:fontRef idx="minor"/>
        </p:style>
      </p:sp>
      <p:sp>
        <p:nvSpPr>
          <p:cNvPr id="139"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140" name="PlaceHolder 5"/>
          <p:cNvSpPr>
            <a:spLocks noGrp="1"/>
          </p:cNvSpPr>
          <p:nvPr>
            <p:ph type="dt"/>
          </p:nvPr>
        </p:nvSpPr>
        <p:spPr>
          <a:xfrm>
            <a:off x="6726960" y="6408000"/>
            <a:ext cx="1919880" cy="365400"/>
          </a:xfrm>
          <a:prstGeom prst="rect">
            <a:avLst/>
          </a:prstGeom>
        </p:spPr>
        <p:txBody>
          <a:bodyPr lIns="90000" rIns="90000" tIns="45000" bIns="45000" anchor="b"/>
          <a:p>
            <a:pPr>
              <a:lnSpc>
                <a:spcPct val="100000"/>
              </a:lnSpc>
            </a:pPr>
            <a:fld id="{20D5819C-5659-48D9-92EE-1494148CAEA7}" type="datetime">
              <a:rPr b="0" lang="en-US" sz="1000" spc="-1" strike="noStrike">
                <a:solidFill>
                  <a:srgbClr val="000000"/>
                </a:solidFill>
                <a:uFill>
                  <a:solidFill>
                    <a:srgbClr val="ffffff"/>
                  </a:solidFill>
                </a:uFill>
                <a:latin typeface="Lucida Sans Unicode"/>
              </a:rPr>
              <a:t>10/27/23</a:t>
            </a:fld>
            <a:endParaRPr b="0" lang="en-US" sz="1000" spc="-1" strike="noStrike">
              <a:solidFill>
                <a:srgbClr val="000000"/>
              </a:solidFill>
              <a:uFill>
                <a:solidFill>
                  <a:srgbClr val="ffffff"/>
                </a:solidFill>
              </a:uFill>
              <a:latin typeface="Times New Roman"/>
            </a:endParaRPr>
          </a:p>
        </p:txBody>
      </p:sp>
      <p:sp>
        <p:nvSpPr>
          <p:cNvPr id="141" name="PlaceHolder 6"/>
          <p:cNvSpPr>
            <a:spLocks noGrp="1"/>
          </p:cNvSpPr>
          <p:nvPr>
            <p:ph type="ftr"/>
          </p:nvPr>
        </p:nvSpPr>
        <p:spPr>
          <a:xfrm>
            <a:off x="4380120" y="6408000"/>
            <a:ext cx="2350440" cy="364680"/>
          </a:xfrm>
          <a:prstGeom prst="rect">
            <a:avLst/>
          </a:prstGeom>
        </p:spPr>
        <p:txBody>
          <a:bodyPr lIns="90000" rIns="90000" tIns="45000" bIns="45000" anchor="b"/>
          <a:p>
            <a:endParaRPr b="0" lang="en-US" sz="2400" spc="-1" strike="noStrike">
              <a:solidFill>
                <a:srgbClr val="000000"/>
              </a:solidFill>
              <a:uFill>
                <a:solidFill>
                  <a:srgbClr val="ffffff"/>
                </a:solidFill>
              </a:uFill>
              <a:latin typeface="Times New Roman"/>
            </a:endParaRPr>
          </a:p>
        </p:txBody>
      </p:sp>
      <p:sp>
        <p:nvSpPr>
          <p:cNvPr id="142" name="PlaceHolder 7"/>
          <p:cNvSpPr>
            <a:spLocks noGrp="1"/>
          </p:cNvSpPr>
          <p:nvPr>
            <p:ph type="sldNum"/>
          </p:nvPr>
        </p:nvSpPr>
        <p:spPr>
          <a:xfrm>
            <a:off x="8647200" y="6408000"/>
            <a:ext cx="365400" cy="364680"/>
          </a:xfrm>
          <a:prstGeom prst="rect">
            <a:avLst/>
          </a:prstGeom>
        </p:spPr>
        <p:txBody>
          <a:bodyPr lIns="90000" rIns="90000" tIns="45000" bIns="45000" anchor="b"/>
          <a:p>
            <a:pPr algn="r">
              <a:lnSpc>
                <a:spcPct val="100000"/>
              </a:lnSpc>
            </a:pPr>
            <a:fld id="{0FC9F850-7176-40C9-9DC9-D2510F391C62}" type="slidenum">
              <a:rPr b="0" lang="en-US" sz="1000" spc="-1" strike="noStrike">
                <a:solidFill>
                  <a:srgbClr val="000000"/>
                </a:solidFill>
                <a:uFill>
                  <a:solidFill>
                    <a:srgbClr val="ffffff"/>
                  </a:solidFill>
                </a:uFill>
                <a:latin typeface="Lucida Sans Unicode"/>
              </a:rPr>
              <a:t>1</a:t>
            </a:fld>
            <a:endParaRPr b="0" lang="en-US" sz="1000" spc="-1" strike="noStrike">
              <a:solidFill>
                <a:srgbClr val="000000"/>
              </a:solidFill>
              <a:uFill>
                <a:solidFill>
                  <a:srgbClr val="ffffff"/>
                </a:solidFill>
              </a:uFill>
              <a:latin typeface="Times New Roman"/>
            </a:endParaRPr>
          </a:p>
        </p:txBody>
      </p:sp>
      <p:sp>
        <p:nvSpPr>
          <p:cNvPr id="143" name="PlaceHolder 8"/>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uFill>
                  <a:solidFill>
                    <a:srgbClr val="ffffff"/>
                  </a:solidFill>
                </a:uFill>
                <a:latin typeface="Lucida Sans Unicode"/>
              </a:rPr>
              <a:t>Click to edit the title text format</a:t>
            </a:r>
            <a:endParaRPr b="0" lang="en-US" sz="1800" spc="-1" strike="noStrike">
              <a:solidFill>
                <a:srgbClr val="000000"/>
              </a:solidFill>
              <a:uFill>
                <a:solidFill>
                  <a:srgbClr val="ffffff"/>
                </a:solidFill>
              </a:uFill>
              <a:latin typeface="Lucida Sans Unicode"/>
            </a:endParaRPr>
          </a:p>
        </p:txBody>
      </p:sp>
      <p:sp>
        <p:nvSpPr>
          <p:cNvPr id="144"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700" spc="-1" strike="noStrike">
                <a:solidFill>
                  <a:srgbClr val="000000"/>
                </a:solidFill>
                <a:uFill>
                  <a:solidFill>
                    <a:srgbClr val="ffffff"/>
                  </a:solidFill>
                </a:uFill>
                <a:latin typeface="Lucida Sans Unicode"/>
              </a:rPr>
              <a:t>Click to edit the outline text format</a:t>
            </a:r>
            <a:endParaRPr b="0" lang="en-US" sz="2700" spc="-1" strike="noStrike">
              <a:solidFill>
                <a:srgbClr val="000000"/>
              </a:solidFill>
              <a:uFill>
                <a:solidFill>
                  <a:srgbClr val="ffffff"/>
                </a:solidFill>
              </a:uFill>
              <a:latin typeface="Lucida Sans Unicode"/>
            </a:endParaRPr>
          </a:p>
          <a:p>
            <a:pPr lvl="1" marL="864000" indent="-324000">
              <a:spcBef>
                <a:spcPts val="1134"/>
              </a:spcBef>
              <a:buClr>
                <a:srgbClr val="000000"/>
              </a:buClr>
              <a:buSzPct val="75000"/>
              <a:buFont typeface="Symbol" charset="2"/>
              <a:buChar char=""/>
            </a:pPr>
            <a:r>
              <a:rPr b="0" lang="en-US" sz="2100" spc="-1" strike="noStrike">
                <a:solidFill>
                  <a:srgbClr val="000000"/>
                </a:solidFill>
                <a:uFill>
                  <a:solidFill>
                    <a:srgbClr val="ffffff"/>
                  </a:solidFill>
                </a:uFill>
                <a:latin typeface="Lucida Sans Unicode"/>
              </a:rPr>
              <a:t>Second Outline Level</a:t>
            </a:r>
            <a:endParaRPr b="0" lang="en-US" sz="2100" spc="-1" strike="noStrike">
              <a:solidFill>
                <a:srgbClr val="000000"/>
              </a:solidFill>
              <a:uFill>
                <a:solidFill>
                  <a:srgbClr val="ffffff"/>
                </a:solidFill>
              </a:uFill>
              <a:latin typeface="Lucida Sans Unicode"/>
            </a:endParaRPr>
          </a:p>
          <a:p>
            <a:pPr lvl="2" marL="1296000" indent="-288000">
              <a:spcBef>
                <a:spcPts val="850"/>
              </a:spcBef>
              <a:buClr>
                <a:srgbClr val="000000"/>
              </a:buClr>
              <a:buSzPct val="45000"/>
              <a:buFont typeface="Wingdings" charset="2"/>
              <a:buChar char=""/>
            </a:pPr>
            <a:r>
              <a:rPr b="0" lang="en-US" sz="1900" spc="-1" strike="noStrike">
                <a:solidFill>
                  <a:srgbClr val="000000"/>
                </a:solidFill>
                <a:uFill>
                  <a:solidFill>
                    <a:srgbClr val="ffffff"/>
                  </a:solidFill>
                </a:uFill>
                <a:latin typeface="Lucida Sans Unicode"/>
              </a:rPr>
              <a:t>Third Outline Level</a:t>
            </a:r>
            <a:endParaRPr b="0" lang="en-US" sz="1900" spc="-1" strike="noStrike">
              <a:solidFill>
                <a:srgbClr val="000000"/>
              </a:solidFill>
              <a:uFill>
                <a:solidFill>
                  <a:srgbClr val="ffffff"/>
                </a:solidFill>
              </a:uFill>
              <a:latin typeface="Lucida Sans Unicode"/>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Lucida Sans Unicode"/>
              </a:rPr>
              <a:t>Fourth Outline Level</a:t>
            </a:r>
            <a:endParaRPr b="0" lang="en-US" sz="1800" spc="-1" strike="noStrike">
              <a:solidFill>
                <a:srgbClr val="000000"/>
              </a:solidFill>
              <a:uFill>
                <a:solidFill>
                  <a:srgbClr val="ffffff"/>
                </a:solidFill>
              </a:uFill>
              <a:latin typeface="Lucida Sans Unicode"/>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Lucida Sans Unicode"/>
              </a:rPr>
              <a:t>Fifth Outline Level</a:t>
            </a:r>
            <a:endParaRPr b="0" lang="en-US" sz="2000" spc="-1" strike="noStrike">
              <a:solidFill>
                <a:srgbClr val="000000"/>
              </a:solidFill>
              <a:uFill>
                <a:solidFill>
                  <a:srgbClr val="ffffff"/>
                </a:solidFill>
              </a:uFill>
              <a:latin typeface="Lucida Sans Unicode"/>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Lucida Sans Unicode"/>
              </a:rPr>
              <a:t>Sixth Outline Level</a:t>
            </a:r>
            <a:endParaRPr b="0" lang="en-US" sz="2000" spc="-1" strike="noStrike">
              <a:solidFill>
                <a:srgbClr val="000000"/>
              </a:solidFill>
              <a:uFill>
                <a:solidFill>
                  <a:srgbClr val="ffffff"/>
                </a:solidFill>
              </a:uFill>
              <a:latin typeface="Lucida Sans Unicode"/>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Lucida Sans Unicode"/>
              </a:rPr>
              <a:t>Seventh Outline Level</a:t>
            </a:r>
            <a:endParaRPr b="0" lang="en-US" sz="2000" spc="-1" strike="noStrike">
              <a:solidFill>
                <a:srgbClr val="000000"/>
              </a:solidFill>
              <a:uFill>
                <a:solidFill>
                  <a:srgbClr val="ffffff"/>
                </a:solidFill>
              </a:uFill>
              <a:latin typeface="Lucida Sans Unicode"/>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323640" y="4005000"/>
            <a:ext cx="8229240" cy="2125440"/>
          </a:xfrm>
          <a:prstGeom prst="rect">
            <a:avLst/>
          </a:prstGeom>
          <a:noFill/>
          <a:ln>
            <a:solidFill>
              <a:srgbClr val="000000"/>
            </a:solidFill>
          </a:ln>
        </p:spPr>
        <p:txBody>
          <a:bodyPr lIns="90000" rIns="90000" tIns="45000" bIns="45000"/>
          <a:p>
            <a:pPr marL="365760" indent="-255600" algn="ctr">
              <a:lnSpc>
                <a:spcPct val="100000"/>
              </a:lnSpc>
              <a:spcBef>
                <a:spcPts val="400"/>
              </a:spcBef>
            </a:pPr>
            <a:r>
              <a:rPr b="0" lang="en-US" sz="2700" spc="-1" strike="noStrike">
                <a:solidFill>
                  <a:srgbClr val="c90d98"/>
                </a:solidFill>
                <a:uFill>
                  <a:solidFill>
                    <a:srgbClr val="ffffff"/>
                  </a:solidFill>
                </a:uFill>
                <a:latin typeface="Impact"/>
              </a:rPr>
              <a:t>TEAM ID: NM2023TMID10011 </a:t>
            </a:r>
            <a:endParaRPr b="0" lang="en-US" sz="2700" spc="-1" strike="noStrike">
              <a:solidFill>
                <a:srgbClr val="000000"/>
              </a:solidFill>
              <a:uFill>
                <a:solidFill>
                  <a:srgbClr val="ffffff"/>
                </a:solidFill>
              </a:uFill>
              <a:latin typeface="Lucida Sans Unicode"/>
            </a:endParaRPr>
          </a:p>
          <a:p>
            <a:pPr marL="365760" indent="-255600" algn="ctr">
              <a:lnSpc>
                <a:spcPct val="100000"/>
              </a:lnSpc>
              <a:spcBef>
                <a:spcPts val="400"/>
              </a:spcBef>
            </a:pPr>
            <a:r>
              <a:rPr b="0" lang="en-US" sz="2800" spc="-1" strike="noStrike">
                <a:solidFill>
                  <a:srgbClr val="1bb522"/>
                </a:solidFill>
                <a:uFill>
                  <a:solidFill>
                    <a:srgbClr val="ffffff"/>
                  </a:solidFill>
                </a:uFill>
                <a:latin typeface="Impact"/>
              </a:rPr>
              <a:t>III  B.sc  MATHEMATICS E/M</a:t>
            </a:r>
            <a:endParaRPr b="0" lang="en-US" sz="2800" spc="-1" strike="noStrike">
              <a:solidFill>
                <a:srgbClr val="000000"/>
              </a:solidFill>
              <a:uFill>
                <a:solidFill>
                  <a:srgbClr val="ffffff"/>
                </a:solidFill>
              </a:uFill>
              <a:latin typeface="Lucida Sans Unicode"/>
            </a:endParaRPr>
          </a:p>
          <a:p>
            <a:pPr marL="365760" indent="-255600" algn="ctr">
              <a:lnSpc>
                <a:spcPct val="100000"/>
              </a:lnSpc>
              <a:spcBef>
                <a:spcPts val="400"/>
              </a:spcBef>
            </a:pPr>
            <a:r>
              <a:rPr b="0" lang="en-US" sz="2400" spc="-1" strike="noStrike">
                <a:solidFill>
                  <a:srgbClr val="000000"/>
                </a:solidFill>
                <a:uFill>
                  <a:solidFill>
                    <a:srgbClr val="ffffff"/>
                  </a:solidFill>
                </a:uFill>
                <a:latin typeface="Impact"/>
              </a:rPr>
              <a:t>KALAIGNAR KARUNANIDHI GOVERNMENT ARTS COLLEGE FOR WOMEN (A),PUDUKKOTTAI - 622001</a:t>
            </a:r>
            <a:endParaRPr b="0" lang="en-US" sz="2400" spc="-1" strike="noStrike">
              <a:solidFill>
                <a:srgbClr val="000000"/>
              </a:solidFill>
              <a:uFill>
                <a:solidFill>
                  <a:srgbClr val="ffffff"/>
                </a:solidFill>
              </a:uFill>
              <a:latin typeface="Lucida Sans Unicode"/>
            </a:endParaRPr>
          </a:p>
        </p:txBody>
      </p:sp>
      <p:sp>
        <p:nvSpPr>
          <p:cNvPr id="185" name="TextShape 2"/>
          <p:cNvSpPr txBox="1"/>
          <p:nvPr/>
        </p:nvSpPr>
        <p:spPr>
          <a:xfrm>
            <a:off x="509760" y="2277000"/>
            <a:ext cx="8229240" cy="1142640"/>
          </a:xfrm>
          <a:prstGeom prst="rect">
            <a:avLst/>
          </a:prstGeom>
          <a:noFill/>
          <a:ln>
            <a:noFill/>
          </a:ln>
        </p:spPr>
        <p:txBody>
          <a:bodyPr lIns="90000" rIns="90000" tIns="45000" bIns="45000" anchor="ctr"/>
          <a:p>
            <a:pPr algn="ctr">
              <a:lnSpc>
                <a:spcPct val="100000"/>
              </a:lnSpc>
            </a:pPr>
            <a:r>
              <a:rPr b="1" lang="en-US" sz="2800" spc="-1" strike="noStrike">
                <a:solidFill>
                  <a:srgbClr val="3a10d6"/>
                </a:solidFill>
                <a:uFill>
                  <a:solidFill>
                    <a:srgbClr val="ffffff"/>
                  </a:solidFill>
                </a:uFill>
                <a:latin typeface="Impact"/>
              </a:rPr>
              <a:t>Irevoluti</a:t>
            </a:r>
            <a:r>
              <a:rPr b="1" lang="en-US" sz="2800" spc="-1" strike="noStrike">
                <a:solidFill>
                  <a:srgbClr val="3a10d6"/>
                </a:solidFill>
                <a:uFill>
                  <a:solidFill>
                    <a:srgbClr val="ffffff"/>
                  </a:solidFill>
                </a:uFill>
                <a:latin typeface="Impact"/>
              </a:rPr>
              <a:t>on: </a:t>
            </a:r>
            <a:r>
              <a:rPr b="1" lang="en-US" sz="2800" spc="-1" strike="noStrike">
                <a:solidFill>
                  <a:srgbClr val="3a10d6"/>
                </a:solidFill>
                <a:uFill>
                  <a:solidFill>
                    <a:srgbClr val="ffffff"/>
                  </a:solidFill>
                </a:uFill>
                <a:latin typeface="Impact"/>
              </a:rPr>
              <a:t>Unveiling </a:t>
            </a:r>
            <a:r>
              <a:rPr b="1" lang="en-US" sz="2800" spc="-1" strike="noStrike">
                <a:solidFill>
                  <a:srgbClr val="3a10d6"/>
                </a:solidFill>
                <a:uFill>
                  <a:solidFill>
                    <a:srgbClr val="ffffff"/>
                  </a:solidFill>
                </a:uFill>
                <a:latin typeface="Impact"/>
              </a:rPr>
              <a:t>Market </a:t>
            </a:r>
            <a:r>
              <a:rPr b="1" lang="en-US" sz="2800" spc="-1" strike="noStrike">
                <a:solidFill>
                  <a:srgbClr val="3a10d6"/>
                </a:solidFill>
                <a:uFill>
                  <a:solidFill>
                    <a:srgbClr val="ffffff"/>
                  </a:solidFill>
                </a:uFill>
                <a:latin typeface="Impact"/>
              </a:rPr>
              <a:t>Insights: </a:t>
            </a:r>
            <a:r>
              <a:rPr b="1" lang="en-US" sz="2800" spc="-1" strike="noStrike">
                <a:solidFill>
                  <a:srgbClr val="3a10d6"/>
                </a:solidFill>
                <a:uFill>
                  <a:solidFill>
                    <a:srgbClr val="ffffff"/>
                  </a:solidFill>
                </a:uFill>
                <a:latin typeface="Impact"/>
              </a:rPr>
              <a:t>Analyzin</a:t>
            </a:r>
            <a:r>
              <a:rPr b="1" lang="en-US" sz="2800" spc="-1" strike="noStrike">
                <a:solidFill>
                  <a:srgbClr val="3a10d6"/>
                </a:solidFill>
                <a:uFill>
                  <a:solidFill>
                    <a:srgbClr val="ffffff"/>
                  </a:solidFill>
                </a:uFill>
                <a:latin typeface="Impact"/>
              </a:rPr>
              <a:t>g </a:t>
            </a:r>
            <a:r>
              <a:rPr b="1" lang="en-US" sz="2800" spc="-1" strike="noStrike">
                <a:solidFill>
                  <a:srgbClr val="3a10d6"/>
                </a:solidFill>
                <a:uFill>
                  <a:solidFill>
                    <a:srgbClr val="ffffff"/>
                  </a:solidFill>
                </a:uFill>
                <a:latin typeface="Impact"/>
              </a:rPr>
              <a:t>Spending </a:t>
            </a:r>
            <a:r>
              <a:rPr b="1" lang="en-US" sz="2800" spc="-1" strike="noStrike">
                <a:solidFill>
                  <a:srgbClr val="3a10d6"/>
                </a:solidFill>
                <a:uFill>
                  <a:solidFill>
                    <a:srgbClr val="ffffff"/>
                  </a:solidFill>
                </a:uFill>
                <a:latin typeface="Impact"/>
              </a:rPr>
              <a:t>Behaviou</a:t>
            </a:r>
            <a:r>
              <a:rPr b="1" lang="en-US" sz="2800" spc="-1" strike="noStrike">
                <a:solidFill>
                  <a:srgbClr val="3a10d6"/>
                </a:solidFill>
                <a:uFill>
                  <a:solidFill>
                    <a:srgbClr val="ffffff"/>
                  </a:solidFill>
                </a:uFill>
                <a:latin typeface="Impact"/>
              </a:rPr>
              <a:t>r and </a:t>
            </a:r>
            <a:r>
              <a:rPr b="1" lang="en-US" sz="2800" spc="-1" strike="noStrike">
                <a:solidFill>
                  <a:srgbClr val="3a10d6"/>
                </a:solidFill>
                <a:uFill>
                  <a:solidFill>
                    <a:srgbClr val="ffffff"/>
                  </a:solidFill>
                </a:uFill>
                <a:latin typeface="Impact"/>
              </a:rPr>
              <a:t>Opportun</a:t>
            </a:r>
            <a:r>
              <a:rPr b="1" lang="en-US" sz="2800" spc="-1" strike="noStrike">
                <a:solidFill>
                  <a:srgbClr val="3a10d6"/>
                </a:solidFill>
                <a:uFill>
                  <a:solidFill>
                    <a:srgbClr val="ffffff"/>
                  </a:solidFill>
                </a:uFill>
                <a:latin typeface="Impact"/>
              </a:rPr>
              <a:t>ities for </a:t>
            </a:r>
            <a:r>
              <a:rPr b="1" lang="en-US" sz="2800" spc="-1" strike="noStrike">
                <a:solidFill>
                  <a:srgbClr val="3a10d6"/>
                </a:solidFill>
                <a:uFill>
                  <a:solidFill>
                    <a:srgbClr val="ffffff"/>
                  </a:solidFill>
                </a:uFill>
                <a:latin typeface="Impact"/>
              </a:rPr>
              <a:t>Growth</a:t>
            </a:r>
            <a:endParaRPr b="0" lang="en-US" sz="2800" spc="-1" strike="noStrike">
              <a:solidFill>
                <a:srgbClr val="000000"/>
              </a:solidFill>
              <a:uFill>
                <a:solidFill>
                  <a:srgbClr val="ffffff"/>
                </a:solidFill>
              </a:uFill>
              <a:latin typeface="Lucida Sans Unicode"/>
            </a:endParaRPr>
          </a:p>
        </p:txBody>
      </p:sp>
      <p:pic>
        <p:nvPicPr>
          <p:cNvPr id="186" name="Picture 2" descr=""/>
          <p:cNvPicPr/>
          <p:nvPr/>
        </p:nvPicPr>
        <p:blipFill>
          <a:blip r:embed="rId1"/>
          <a:stretch/>
        </p:blipFill>
        <p:spPr>
          <a:xfrm>
            <a:off x="500040" y="428760"/>
            <a:ext cx="2355480" cy="1285560"/>
          </a:xfrm>
          <a:prstGeom prst="rect">
            <a:avLst/>
          </a:prstGeom>
          <a:ln w="9360">
            <a:noFill/>
          </a:ln>
        </p:spPr>
      </p:pic>
      <p:pic>
        <p:nvPicPr>
          <p:cNvPr id="187" name="Picture 3" descr=""/>
          <p:cNvPicPr/>
          <p:nvPr/>
        </p:nvPicPr>
        <p:blipFill>
          <a:blip r:embed="rId2"/>
          <a:stretch/>
        </p:blipFill>
        <p:spPr>
          <a:xfrm>
            <a:off x="6072120" y="571320"/>
            <a:ext cx="2047680" cy="1071360"/>
          </a:xfrm>
          <a:prstGeom prst="rect">
            <a:avLst/>
          </a:prstGeom>
          <a:ln w="9360">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4" name="Picture 2" descr=""/>
          <p:cNvPicPr/>
          <p:nvPr/>
        </p:nvPicPr>
        <p:blipFill>
          <a:blip r:embed="rId1"/>
          <a:stretch/>
        </p:blipFill>
        <p:spPr>
          <a:xfrm>
            <a:off x="899640" y="836640"/>
            <a:ext cx="7632360" cy="52563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571320" y="3500280"/>
            <a:ext cx="7162560" cy="3142800"/>
          </a:xfrm>
          <a:prstGeom prst="rect">
            <a:avLst/>
          </a:prstGeom>
          <a:noFill/>
          <a:ln>
            <a:noFill/>
          </a:ln>
        </p:spPr>
        <p:txBody>
          <a:bodyPr tIns="0" bIns="45000">
            <a:normAutofit/>
          </a:bodyPr>
          <a:p>
            <a:pPr>
              <a:lnSpc>
                <a:spcPct val="100000"/>
              </a:lnSpc>
              <a:spcBef>
                <a:spcPts val="400"/>
              </a:spcBef>
            </a:pPr>
            <a:r>
              <a:rPr b="0" lang="en-US" sz="2400" spc="-1" strike="noStrike">
                <a:solidFill>
                  <a:srgbClr val="7030a0"/>
                </a:solidFill>
                <a:uFill>
                  <a:solidFill>
                    <a:srgbClr val="ffffff"/>
                  </a:solidFill>
                </a:uFill>
                <a:latin typeface="Impact"/>
              </a:rPr>
              <a:t>TEAM LEADER</a:t>
            </a:r>
            <a:r>
              <a:rPr b="0" lang="en-US" sz="2400" spc="-1" strike="noStrike">
                <a:solidFill>
                  <a:srgbClr val="000000"/>
                </a:solidFill>
                <a:uFill>
                  <a:solidFill>
                    <a:srgbClr val="ffffff"/>
                  </a:solidFill>
                </a:uFill>
                <a:latin typeface="Impact"/>
              </a:rPr>
              <a:t>:</a:t>
            </a:r>
            <a:endParaRPr b="0" lang="en-US" sz="2400" spc="-1" strike="noStrike">
              <a:solidFill>
                <a:srgbClr val="000000"/>
              </a:solidFill>
              <a:uFill>
                <a:solidFill>
                  <a:srgbClr val="ffffff"/>
                </a:solidFill>
              </a:uFill>
              <a:latin typeface="Lucida Sans Unicode"/>
            </a:endParaRPr>
          </a:p>
          <a:p>
            <a:pPr>
              <a:lnSpc>
                <a:spcPct val="100000"/>
              </a:lnSpc>
              <a:spcBef>
                <a:spcPts val="400"/>
              </a:spcBef>
            </a:pPr>
            <a:r>
              <a:rPr b="0" lang="en-US" sz="1800" spc="-1" strike="noStrike">
                <a:solidFill>
                  <a:srgbClr val="000000"/>
                </a:solidFill>
                <a:uFill>
                  <a:solidFill>
                    <a:srgbClr val="ffffff"/>
                  </a:solidFill>
                </a:uFill>
                <a:latin typeface="Impact"/>
              </a:rPr>
              <a:t>                </a:t>
            </a:r>
            <a:r>
              <a:rPr b="0" lang="en-US" sz="1800" spc="-1" strike="noStrike">
                <a:solidFill>
                  <a:srgbClr val="000000"/>
                </a:solidFill>
                <a:uFill>
                  <a:solidFill>
                    <a:srgbClr val="ffffff"/>
                  </a:solidFill>
                </a:uFill>
                <a:latin typeface="Impact"/>
              </a:rPr>
              <a:t>P.Bharathi - bdu1621me1190</a:t>
            </a:r>
            <a:endParaRPr b="0" lang="en-US" sz="1800" spc="-1" strike="noStrike">
              <a:solidFill>
                <a:srgbClr val="000000"/>
              </a:solidFill>
              <a:uFill>
                <a:solidFill>
                  <a:srgbClr val="ffffff"/>
                </a:solidFill>
              </a:uFill>
              <a:latin typeface="Lucida Sans Unicode"/>
            </a:endParaRPr>
          </a:p>
          <a:p>
            <a:pPr>
              <a:lnSpc>
                <a:spcPct val="100000"/>
              </a:lnSpc>
              <a:spcBef>
                <a:spcPts val="400"/>
              </a:spcBef>
            </a:pPr>
            <a:r>
              <a:rPr b="0" lang="en-US" sz="2400" spc="-1" strike="noStrike">
                <a:solidFill>
                  <a:srgbClr val="7030a0"/>
                </a:solidFill>
                <a:uFill>
                  <a:solidFill>
                    <a:srgbClr val="ffffff"/>
                  </a:solidFill>
                </a:uFill>
                <a:latin typeface="Impact"/>
              </a:rPr>
              <a:t>TEAM MATES </a:t>
            </a:r>
            <a:r>
              <a:rPr b="0" lang="en-US" sz="2400" spc="-1" strike="noStrike">
                <a:solidFill>
                  <a:srgbClr val="000000"/>
                </a:solidFill>
                <a:uFill>
                  <a:solidFill>
                    <a:srgbClr val="ffffff"/>
                  </a:solidFill>
                </a:uFill>
                <a:latin typeface="Impact"/>
              </a:rPr>
              <a:t>:</a:t>
            </a:r>
            <a:endParaRPr b="0" lang="en-US" sz="2400" spc="-1" strike="noStrike">
              <a:solidFill>
                <a:srgbClr val="000000"/>
              </a:solidFill>
              <a:uFill>
                <a:solidFill>
                  <a:srgbClr val="ffffff"/>
                </a:solidFill>
              </a:uFill>
              <a:latin typeface="Lucida Sans Unicode"/>
            </a:endParaRPr>
          </a:p>
          <a:p>
            <a:pPr>
              <a:lnSpc>
                <a:spcPct val="100000"/>
              </a:lnSpc>
              <a:spcBef>
                <a:spcPts val="400"/>
              </a:spcBef>
            </a:pPr>
            <a:r>
              <a:rPr b="0" lang="en-US" sz="1800" spc="-1" strike="noStrike">
                <a:solidFill>
                  <a:srgbClr val="000000"/>
                </a:solidFill>
                <a:uFill>
                  <a:solidFill>
                    <a:srgbClr val="ffffff"/>
                  </a:solidFill>
                </a:uFill>
                <a:latin typeface="Impact"/>
              </a:rPr>
              <a:t>                 </a:t>
            </a:r>
            <a:r>
              <a:rPr b="0" lang="en-US" sz="1800" spc="-1" strike="noStrike">
                <a:solidFill>
                  <a:srgbClr val="000000"/>
                </a:solidFill>
                <a:uFill>
                  <a:solidFill>
                    <a:srgbClr val="ffffff"/>
                  </a:solidFill>
                </a:uFill>
                <a:latin typeface="Impact"/>
              </a:rPr>
              <a:t>R.Abinaya Vishnu Priya - bdu1621me1186</a:t>
            </a:r>
            <a:endParaRPr b="0" lang="en-US" sz="1800" spc="-1" strike="noStrike">
              <a:solidFill>
                <a:srgbClr val="000000"/>
              </a:solidFill>
              <a:uFill>
                <a:solidFill>
                  <a:srgbClr val="ffffff"/>
                </a:solidFill>
              </a:uFill>
              <a:latin typeface="Lucida Sans Unicode"/>
            </a:endParaRPr>
          </a:p>
          <a:p>
            <a:pPr>
              <a:lnSpc>
                <a:spcPct val="100000"/>
              </a:lnSpc>
              <a:spcBef>
                <a:spcPts val="400"/>
              </a:spcBef>
            </a:pPr>
            <a:r>
              <a:rPr b="0" lang="en-US" sz="1800" spc="-1" strike="noStrike">
                <a:solidFill>
                  <a:srgbClr val="000000"/>
                </a:solidFill>
                <a:uFill>
                  <a:solidFill>
                    <a:srgbClr val="ffffff"/>
                  </a:solidFill>
                </a:uFill>
                <a:latin typeface="Impact"/>
              </a:rPr>
              <a:t>                 </a:t>
            </a:r>
            <a:r>
              <a:rPr b="0" lang="en-US" sz="1800" spc="-1" strike="noStrike">
                <a:solidFill>
                  <a:srgbClr val="000000"/>
                </a:solidFill>
                <a:uFill>
                  <a:solidFill>
                    <a:srgbClr val="ffffff"/>
                  </a:solidFill>
                </a:uFill>
                <a:latin typeface="Impact"/>
              </a:rPr>
              <a:t>S.Bhavani - bdu1621me1191</a:t>
            </a:r>
            <a:endParaRPr b="0" lang="en-US" sz="1800" spc="-1" strike="noStrike">
              <a:solidFill>
                <a:srgbClr val="000000"/>
              </a:solidFill>
              <a:uFill>
                <a:solidFill>
                  <a:srgbClr val="ffffff"/>
                </a:solidFill>
              </a:uFill>
              <a:latin typeface="Lucida Sans Unicode"/>
            </a:endParaRPr>
          </a:p>
          <a:p>
            <a:pPr>
              <a:lnSpc>
                <a:spcPct val="100000"/>
              </a:lnSpc>
              <a:spcBef>
                <a:spcPts val="400"/>
              </a:spcBef>
            </a:pPr>
            <a:r>
              <a:rPr b="0" lang="en-US" sz="1800" spc="-1" strike="noStrike">
                <a:solidFill>
                  <a:srgbClr val="000000"/>
                </a:solidFill>
                <a:uFill>
                  <a:solidFill>
                    <a:srgbClr val="ffffff"/>
                  </a:solidFill>
                </a:uFill>
                <a:latin typeface="Impact"/>
              </a:rPr>
              <a:t>                 </a:t>
            </a:r>
            <a:r>
              <a:rPr b="0" lang="en-US" sz="1800" spc="-1" strike="noStrike">
                <a:solidFill>
                  <a:srgbClr val="000000"/>
                </a:solidFill>
                <a:uFill>
                  <a:solidFill>
                    <a:srgbClr val="ffffff"/>
                  </a:solidFill>
                </a:uFill>
                <a:latin typeface="Impact"/>
              </a:rPr>
              <a:t>M.Chandriya - bdu1621me1193</a:t>
            </a:r>
            <a:endParaRPr b="0" lang="en-US" sz="1800" spc="-1" strike="noStrike">
              <a:solidFill>
                <a:srgbClr val="000000"/>
              </a:solidFill>
              <a:uFill>
                <a:solidFill>
                  <a:srgbClr val="ffffff"/>
                </a:solidFill>
              </a:uFill>
              <a:latin typeface="Lucida Sans Unicode"/>
            </a:endParaRPr>
          </a:p>
          <a:p>
            <a:pPr>
              <a:lnSpc>
                <a:spcPct val="100000"/>
              </a:lnSpc>
              <a:spcBef>
                <a:spcPts val="400"/>
              </a:spcBef>
            </a:pPr>
            <a:r>
              <a:rPr b="0" lang="en-US" sz="1800" spc="-1" strike="noStrike">
                <a:solidFill>
                  <a:srgbClr val="000000"/>
                </a:solidFill>
                <a:uFill>
                  <a:solidFill>
                    <a:srgbClr val="ffffff"/>
                  </a:solidFill>
                </a:uFill>
                <a:latin typeface="Impact"/>
              </a:rPr>
              <a:t>           </a:t>
            </a:r>
            <a:endParaRPr b="0" lang="en-US" sz="1800" spc="-1" strike="noStrike">
              <a:solidFill>
                <a:srgbClr val="000000"/>
              </a:solidFill>
              <a:uFill>
                <a:solidFill>
                  <a:srgbClr val="ffffff"/>
                </a:solidFill>
              </a:uFill>
              <a:latin typeface="Lucida Sans Unicode"/>
            </a:endParaRPr>
          </a:p>
        </p:txBody>
      </p:sp>
      <p:sp>
        <p:nvSpPr>
          <p:cNvPr id="189" name="TextShape 2"/>
          <p:cNvSpPr txBox="1"/>
          <p:nvPr/>
        </p:nvSpPr>
        <p:spPr>
          <a:xfrm>
            <a:off x="357120" y="285840"/>
            <a:ext cx="8075160" cy="562320"/>
          </a:xfrm>
          <a:prstGeom prst="rect">
            <a:avLst/>
          </a:prstGeom>
          <a:noFill/>
          <a:ln>
            <a:noFill/>
          </a:ln>
        </p:spPr>
        <p:txBody>
          <a:bodyPr lIns="90000" rIns="90000" tIns="45000" bIns="45000">
            <a:normAutofit/>
          </a:bodyPr>
          <a:p>
            <a:pPr algn="ctr">
              <a:lnSpc>
                <a:spcPct val="100000"/>
              </a:lnSpc>
            </a:pPr>
            <a:r>
              <a:rPr b="0" i="1" lang="en-US" sz="3600" spc="-1" strike="noStrike" u="dbl">
                <a:solidFill>
                  <a:srgbClr val="760888"/>
                </a:solidFill>
                <a:uFill>
                  <a:solidFill>
                    <a:srgbClr val="ffffff"/>
                  </a:solidFill>
                </a:uFill>
                <a:latin typeface="comic"/>
              </a:rPr>
              <a:t>TEAM MEMBERS </a:t>
            </a:r>
            <a:endParaRPr b="0" lang="en-US" sz="3600" spc="-1" strike="noStrike">
              <a:solidFill>
                <a:srgbClr val="000000"/>
              </a:solidFill>
              <a:uFill>
                <a:solidFill>
                  <a:srgbClr val="ffffff"/>
                </a:solidFill>
              </a:uFill>
              <a:latin typeface="Lucida Sans Unicode"/>
            </a:endParaRPr>
          </a:p>
        </p:txBody>
      </p:sp>
    </p:spTree>
  </p:cSld>
  <p:transition>
    <p:wipe dir="r"/>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57200" y="274680"/>
            <a:ext cx="8229240" cy="1142640"/>
          </a:xfrm>
          <a:prstGeom prst="rect">
            <a:avLst/>
          </a:prstGeom>
          <a:noFill/>
          <a:ln>
            <a:noFill/>
          </a:ln>
        </p:spPr>
        <p:txBody>
          <a:bodyPr lIns="90000" rIns="90000" tIns="45000" bIns="45000" anchor="ctr"/>
          <a:p>
            <a:pPr algn="ctr">
              <a:lnSpc>
                <a:spcPct val="100000"/>
              </a:lnSpc>
            </a:pPr>
            <a:r>
              <a:rPr b="1" i="1" lang="en-US" sz="3600" spc="-1" strike="noStrike" u="dbl">
                <a:solidFill>
                  <a:srgbClr val="760888"/>
                </a:solidFill>
                <a:uFill>
                  <a:solidFill>
                    <a:srgbClr val="ffffff"/>
                  </a:solidFill>
                </a:uFill>
                <a:latin typeface="comic"/>
              </a:rPr>
              <a:t>INTROD</a:t>
            </a:r>
            <a:r>
              <a:rPr b="1" i="1" lang="en-US" sz="3600" spc="-1" strike="noStrike" u="dbl">
                <a:solidFill>
                  <a:srgbClr val="760888"/>
                </a:solidFill>
                <a:uFill>
                  <a:solidFill>
                    <a:srgbClr val="ffffff"/>
                  </a:solidFill>
                </a:uFill>
                <a:latin typeface="comic"/>
              </a:rPr>
              <a:t>UCTION</a:t>
            </a:r>
            <a:r>
              <a:rPr b="1" i="1" lang="en-US" sz="4100" spc="-1" strike="noStrike" u="dbl">
                <a:solidFill>
                  <a:srgbClr val="000000"/>
                </a:solidFill>
                <a:uFill>
                  <a:solidFill>
                    <a:srgbClr val="ffffff"/>
                  </a:solidFill>
                </a:uFill>
                <a:latin typeface="comic"/>
              </a:rPr>
              <a:t> </a:t>
            </a:r>
            <a:endParaRPr b="0" lang="en-US" sz="4100" spc="-1" strike="noStrike">
              <a:solidFill>
                <a:srgbClr val="000000"/>
              </a:solidFill>
              <a:uFill>
                <a:solidFill>
                  <a:srgbClr val="ffffff"/>
                </a:solidFill>
              </a:uFill>
              <a:latin typeface="Lucida Sans Unicode"/>
            </a:endParaRPr>
          </a:p>
        </p:txBody>
      </p:sp>
      <p:sp>
        <p:nvSpPr>
          <p:cNvPr id="191" name="CustomShape 2"/>
          <p:cNvSpPr/>
          <p:nvPr/>
        </p:nvSpPr>
        <p:spPr>
          <a:xfrm>
            <a:off x="1571760" y="1500120"/>
            <a:ext cx="6357600" cy="3748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Arial Black"/>
              </a:rPr>
              <a:t>The project, titled “Unveiling Market Insights, “aimed to analyze spending behaviour and identify opportunities for growth through the use of Tableau. The primary objective was to gain a comprihensive understanding of consumer spending patterns, market trends, and potential growth areas. Leveraging Tableau’s powerful data visualization capabilities, we sought to transform raw data into actionable insights for strategic decision – making.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457200" y="274680"/>
            <a:ext cx="8229240" cy="1142640"/>
          </a:xfrm>
          <a:prstGeom prst="rect">
            <a:avLst/>
          </a:prstGeom>
          <a:noFill/>
          <a:ln>
            <a:noFill/>
          </a:ln>
        </p:spPr>
        <p:txBody>
          <a:bodyPr lIns="90000" rIns="90000" tIns="45000" bIns="45000" anchor="ctr">
            <a:normAutofit/>
          </a:bodyPr>
          <a:p>
            <a:pPr algn="ctr">
              <a:lnSpc>
                <a:spcPct val="100000"/>
              </a:lnSpc>
            </a:pPr>
            <a:r>
              <a:rPr b="1" i="1" lang="en-US" sz="3600" spc="-1" strike="noStrike" u="dbl">
                <a:solidFill>
                  <a:srgbClr val="7030a0"/>
                </a:solidFill>
                <a:uFill>
                  <a:solidFill>
                    <a:srgbClr val="ffffff"/>
                  </a:solidFill>
                </a:uFill>
                <a:latin typeface="comic"/>
              </a:rPr>
              <a:t>VISUALIZATIONS</a:t>
            </a:r>
            <a:r>
              <a:rPr b="1" lang="en-US" sz="3600" spc="-1" strike="noStrike">
                <a:solidFill>
                  <a:srgbClr val="464646"/>
                </a:solidFill>
                <a:uFill>
                  <a:solidFill>
                    <a:srgbClr val="ffffff"/>
                  </a:solidFill>
                </a:uFill>
                <a:latin typeface="comic"/>
              </a:rPr>
              <a:t> </a:t>
            </a:r>
            <a:endParaRPr b="0" lang="en-US" sz="3600" spc="-1" strike="noStrike">
              <a:solidFill>
                <a:srgbClr val="000000"/>
              </a:solidFill>
              <a:uFill>
                <a:solidFill>
                  <a:srgbClr val="ffffff"/>
                </a:solidFill>
              </a:uFill>
              <a:latin typeface="Lucida Sans Unicode"/>
            </a:endParaRPr>
          </a:p>
        </p:txBody>
      </p:sp>
      <p:sp>
        <p:nvSpPr>
          <p:cNvPr id="193" name="CustomShape 2"/>
          <p:cNvSpPr/>
          <p:nvPr/>
        </p:nvSpPr>
        <p:spPr>
          <a:xfrm>
            <a:off x="928800" y="1484640"/>
            <a:ext cx="7214760" cy="44794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Black"/>
              </a:rPr>
              <a:t>A given dataset possesses the potential for a diverse array of distinctive visual representations. Various common visualization types, such as bar charts, line charts, heat maps, scatter plots, pie charts, maps, among others, are valuable tools for scrutinizing the performance and efficiency of a project. These visual tools serve multiple purposes, including performance comparison, temporal change tracking, and illustrating the distribution and relationships between different variables within the dataset</a:t>
            </a:r>
            <a:endParaRPr b="0" lang="en-US" sz="2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102840" y="214200"/>
            <a:ext cx="255708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uFill>
                  <a:solidFill>
                    <a:srgbClr val="ffffff"/>
                  </a:solidFill>
                </a:uFill>
                <a:latin typeface="Impact"/>
              </a:rPr>
              <a:t>Dashboard  1</a:t>
            </a:r>
            <a:endParaRPr b="0" lang="en-US" sz="2800" spc="-1" strike="noStrike">
              <a:solidFill>
                <a:srgbClr val="000000"/>
              </a:solidFill>
              <a:uFill>
                <a:solidFill>
                  <a:srgbClr val="ffffff"/>
                </a:solidFill>
              </a:uFill>
              <a:latin typeface="Arial"/>
            </a:endParaRPr>
          </a:p>
        </p:txBody>
      </p:sp>
      <p:pic>
        <p:nvPicPr>
          <p:cNvPr id="195" name="" descr=""/>
          <p:cNvPicPr/>
          <p:nvPr/>
        </p:nvPicPr>
        <p:blipFill>
          <a:blip r:embed="rId1"/>
          <a:stretch/>
        </p:blipFill>
        <p:spPr>
          <a:xfrm>
            <a:off x="3017520" y="923760"/>
            <a:ext cx="2743200" cy="57916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2863800" y="500040"/>
            <a:ext cx="244440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uFill>
                  <a:solidFill>
                    <a:srgbClr val="ffffff"/>
                  </a:solidFill>
                </a:uFill>
                <a:latin typeface="Impact"/>
              </a:rPr>
              <a:t>Dashboard 2</a:t>
            </a:r>
            <a:endParaRPr b="0" lang="en-US" sz="2800" spc="-1" strike="noStrike">
              <a:solidFill>
                <a:srgbClr val="000000"/>
              </a:solidFill>
              <a:uFill>
                <a:solidFill>
                  <a:srgbClr val="ffffff"/>
                </a:solidFill>
              </a:uFill>
              <a:latin typeface="Arial"/>
            </a:endParaRPr>
          </a:p>
        </p:txBody>
      </p:sp>
      <p:pic>
        <p:nvPicPr>
          <p:cNvPr id="197" name="" descr=""/>
          <p:cNvPicPr/>
          <p:nvPr/>
        </p:nvPicPr>
        <p:blipFill>
          <a:blip r:embed="rId1"/>
          <a:stretch/>
        </p:blipFill>
        <p:spPr>
          <a:xfrm rot="21588000">
            <a:off x="3209400" y="1193040"/>
            <a:ext cx="2464200" cy="52034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216240" y="285840"/>
            <a:ext cx="2387880" cy="51696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2800" spc="-1" strike="noStrike">
                <a:solidFill>
                  <a:srgbClr val="000000"/>
                </a:solidFill>
                <a:uFill>
                  <a:solidFill>
                    <a:srgbClr val="ffffff"/>
                  </a:solidFill>
                </a:uFill>
                <a:latin typeface="Impact"/>
              </a:rPr>
              <a:t>Story Board </a:t>
            </a:r>
            <a:endParaRPr b="0" lang="en-US" sz="2800" spc="-1" strike="noStrike">
              <a:solidFill>
                <a:srgbClr val="000000"/>
              </a:solidFill>
              <a:uFill>
                <a:solidFill>
                  <a:srgbClr val="ffffff"/>
                </a:solidFill>
              </a:uFill>
              <a:latin typeface="Arial"/>
            </a:endParaRPr>
          </a:p>
        </p:txBody>
      </p:sp>
      <p:pic>
        <p:nvPicPr>
          <p:cNvPr id="199" name="" descr=""/>
          <p:cNvPicPr/>
          <p:nvPr/>
        </p:nvPicPr>
        <p:blipFill>
          <a:blip r:embed="rId1"/>
          <a:stretch/>
        </p:blipFill>
        <p:spPr>
          <a:xfrm>
            <a:off x="1146960" y="1554480"/>
            <a:ext cx="6808320" cy="38275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1014840" y="915480"/>
            <a:ext cx="7214760" cy="55767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Black"/>
              </a:rPr>
              <a:t>The “Unveiling Market Insights” project successfully utilized Tableau to analyze spending behaviour, identify opportunities for growth, and provide actionable insights for strategic decision making. The  findings and recommendations outlined in this report serve as a valuable resource for stakeholders aiming to enhance market competitiveness and drive sustainable business growth.</a:t>
            </a:r>
            <a:endParaRPr b="0" lang="en-US" sz="24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Black"/>
              </a:rPr>
              <a:t>     </a:t>
            </a:r>
            <a:r>
              <a:rPr b="0" lang="en-US" sz="2400" spc="-1" strike="noStrike">
                <a:solidFill>
                  <a:srgbClr val="000000"/>
                </a:solidFill>
                <a:uFill>
                  <a:solidFill>
                    <a:srgbClr val="ffffff"/>
                  </a:solidFill>
                </a:uFill>
                <a:latin typeface="Arial Black"/>
              </a:rPr>
              <a:t>This project underscores the importance of leveraging advanced analytics tools like Tableau to unlock the full potential of data, transforming it into a strategic asset for organizations in a rapidly evolving market landscape. </a:t>
            </a:r>
            <a:endParaRPr b="0" lang="en-US" sz="2400" spc="-1" strike="noStrike">
              <a:solidFill>
                <a:srgbClr val="000000"/>
              </a:solidFill>
              <a:uFill>
                <a:solidFill>
                  <a:srgbClr val="ffffff"/>
                </a:solidFill>
              </a:uFill>
              <a:latin typeface="Arial"/>
            </a:endParaRPr>
          </a:p>
        </p:txBody>
      </p:sp>
      <p:sp>
        <p:nvSpPr>
          <p:cNvPr id="201" name="CustomShape 2"/>
          <p:cNvSpPr/>
          <p:nvPr/>
        </p:nvSpPr>
        <p:spPr>
          <a:xfrm>
            <a:off x="3017520" y="306000"/>
            <a:ext cx="211968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u="dbl">
                <a:solidFill>
                  <a:srgbClr val="7030a0"/>
                </a:solidFill>
                <a:uFill>
                  <a:solidFill>
                    <a:srgbClr val="ffffff"/>
                  </a:solidFill>
                </a:uFill>
                <a:latin typeface="comic"/>
              </a:rPr>
              <a:t>Conclusion</a:t>
            </a:r>
            <a:endParaRPr b="0" lang="en-US" sz="2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1188720" y="1555560"/>
            <a:ext cx="7040880" cy="2010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Lucida Sans Unicode"/>
              </a:rPr>
              <a:t>The future scope of Unveiling Market Insights using Tableau is likely to be characterized by advancements in Al, real-time analytics, data security, and imroved data experiences. As the field of data visualization and analytics continues to evolve, Tableau is poised to play a crucial role in empowering organizations with actionable insights for strategic decision-making.       </a:t>
            </a:r>
            <a:endParaRPr b="0" lang="en-US" sz="1800" spc="-1" strike="noStrike">
              <a:solidFill>
                <a:srgbClr val="000000"/>
              </a:solidFill>
              <a:uFill>
                <a:solidFill>
                  <a:srgbClr val="ffffff"/>
                </a:solidFill>
              </a:uFill>
              <a:latin typeface="Arial"/>
            </a:endParaRPr>
          </a:p>
        </p:txBody>
      </p:sp>
      <p:sp>
        <p:nvSpPr>
          <p:cNvPr id="203" name="CustomShape 2"/>
          <p:cNvSpPr/>
          <p:nvPr/>
        </p:nvSpPr>
        <p:spPr>
          <a:xfrm>
            <a:off x="3234240" y="580320"/>
            <a:ext cx="261792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u="dbl">
                <a:solidFill>
                  <a:srgbClr val="7030a0"/>
                </a:solidFill>
                <a:uFill>
                  <a:solidFill>
                    <a:srgbClr val="ffffff"/>
                  </a:solidFill>
                </a:uFill>
                <a:latin typeface="comic"/>
              </a:rPr>
              <a:t>Future Scope </a:t>
            </a:r>
            <a:endParaRPr b="0" lang="en-US" sz="2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164</TotalTime>
  <Application>LibreOffice/5.2.7.2$Linux_X86_64 LibreOffice_project/20m0$Build-2</Application>
  <Words>369</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2023-10-07T22:53:53Z</dcterms:created>
  <dc:creator>ELCOT</dc:creator>
  <dc:description/>
  <dc:language>en-US</dc:language>
  <cp:lastModifiedBy/>
  <dcterms:modified xsi:type="dcterms:W3CDTF">2023-10-27T15:17:32Z</dcterms:modified>
  <cp:revision>21</cp:revision>
  <dc:subject/>
  <dc:title>Irevolution: A Data-driven Exploration of Apple's iPhone Impact in India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