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24" d="100"/>
          <a:sy n="24" d="100"/>
        </p:scale>
        <p:origin x="1230" y="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7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EFE4-7BE0-4864-874C-B8DA93E940DD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5364-04DE-4905-8C3E-D12754CC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1174" y="762000"/>
            <a:ext cx="103632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sz="9600" dirty="0"/>
              <a:t>Team 7 Mothership</a:t>
            </a:r>
          </a:p>
          <a:p>
            <a:r>
              <a:rPr lang="en-US" sz="8000" dirty="0"/>
              <a:t>Names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4267200"/>
            <a:ext cx="10287000" cy="53547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Something about back ground of project</a:t>
            </a:r>
          </a:p>
          <a:p>
            <a:r>
              <a:rPr lang="en-US" sz="9600" dirty="0"/>
              <a:t>Veronica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287000" y="4267200"/>
            <a:ext cx="23151548" cy="12793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*Picture of Mothership</a:t>
            </a:r>
          </a:p>
          <a:p>
            <a:endParaRPr lang="en-US" sz="6000" dirty="0"/>
          </a:p>
          <a:p>
            <a:r>
              <a:rPr lang="en-US" sz="6000" dirty="0"/>
              <a:t>Sarah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287000" y="19050000"/>
            <a:ext cx="7873448" cy="12793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Aero and write up about aero</a:t>
            </a:r>
          </a:p>
          <a:p>
            <a:endParaRPr lang="en-US" sz="9600" dirty="0"/>
          </a:p>
          <a:p>
            <a:r>
              <a:rPr lang="en-US" sz="9600" dirty="0"/>
              <a:t>Elias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3418670" y="4267200"/>
            <a:ext cx="10363200" cy="127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438548" y="4267200"/>
            <a:ext cx="10452652" cy="147743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Interface Mechanism with picture and write up</a:t>
            </a:r>
          </a:p>
          <a:p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Brad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9621948"/>
            <a:ext cx="10287000" cy="9408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Walk around</a:t>
            </a:r>
          </a:p>
          <a:p>
            <a:endParaRPr lang="en-US" sz="9600" dirty="0"/>
          </a:p>
          <a:p>
            <a:r>
              <a:rPr lang="en-US" sz="9600" dirty="0"/>
              <a:t>Sarah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6014018" y="19050000"/>
            <a:ext cx="7424530" cy="12793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Prop and write up about prop</a:t>
            </a:r>
          </a:p>
          <a:p>
            <a:endParaRPr lang="en-US" sz="9600" dirty="0"/>
          </a:p>
          <a:p>
            <a:r>
              <a:rPr lang="en-US" sz="9600" dirty="0"/>
              <a:t>Veronica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8167074" y="19050000"/>
            <a:ext cx="7840318" cy="128138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Graphs about Stability and write up about Stability</a:t>
            </a:r>
          </a:p>
          <a:p>
            <a:endParaRPr lang="en-US" sz="9600" dirty="0"/>
          </a:p>
          <a:p>
            <a:r>
              <a:rPr lang="en-US" sz="9600" dirty="0"/>
              <a:t>Elias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-1" y="19059939"/>
            <a:ext cx="10311847" cy="12803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Fuselage interior</a:t>
            </a:r>
          </a:p>
          <a:p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Sean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445174" y="19059939"/>
            <a:ext cx="10446026" cy="12803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Wing and elevator design</a:t>
            </a:r>
          </a:p>
          <a:p>
            <a:endParaRPr lang="en-US" sz="9600" dirty="0"/>
          </a:p>
          <a:p>
            <a:r>
              <a:rPr lang="en-US" sz="9600"/>
              <a:t>Ben</a:t>
            </a:r>
            <a:endParaRPr lang="en-US" sz="96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287000" y="17061182"/>
            <a:ext cx="23158174" cy="19689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Table of general performance parameters</a:t>
            </a:r>
          </a:p>
        </p:txBody>
      </p:sp>
    </p:spTree>
    <p:extLst>
      <p:ext uri="{BB962C8B-B14F-4D97-AF65-F5344CB8AC3E}">
        <p14:creationId xmlns:p14="http://schemas.microsoft.com/office/powerpoint/2010/main" val="411231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8681</TotalTime>
  <Words>67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Ghazal</dc:creator>
  <cp:lastModifiedBy>Elias Ghazal</cp:lastModifiedBy>
  <cp:revision>7</cp:revision>
  <dcterms:created xsi:type="dcterms:W3CDTF">2019-11-14T15:32:32Z</dcterms:created>
  <dcterms:modified xsi:type="dcterms:W3CDTF">2019-11-21T17:20:53Z</dcterms:modified>
</cp:coreProperties>
</file>