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4" d="100"/>
          <a:sy n="14" d="100"/>
        </p:scale>
        <p:origin x="1092" y="12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7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EFE4-7BE0-4864-874C-B8DA93E940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9097" y="762000"/>
            <a:ext cx="26121363" cy="2590800"/>
          </a:xfrm>
        </p:spPr>
        <p:txBody>
          <a:bodyPr>
            <a:normAutofit fontScale="62500" lnSpcReduction="20000"/>
          </a:bodyPr>
          <a:lstStyle/>
          <a:p>
            <a:r>
              <a:rPr lang="en-US" sz="19600" b="1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Team 7 Mothership</a:t>
            </a:r>
          </a:p>
          <a:p>
            <a:r>
              <a:rPr lang="en-US" sz="8000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Benjamin Dolin, Elias Ghazal, Bradley Lock, Sarah Rasche, Sean Wan, Veronica </a:t>
            </a:r>
            <a:r>
              <a:rPr lang="en-US" sz="8000" dirty="0" err="1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Yapriadi</a:t>
            </a:r>
            <a:endParaRPr lang="en-US" sz="8000" dirty="0">
              <a:latin typeface="Times New Roman" panose="020206030504050203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4267200"/>
            <a:ext cx="10287000" cy="53547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Something about back ground of project</a:t>
            </a:r>
          </a:p>
          <a:p>
            <a:r>
              <a:rPr lang="en-US" sz="9600" dirty="0"/>
              <a:t>Veronica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287000" y="4267200"/>
            <a:ext cx="23151548" cy="12793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*Picture of Mothership</a:t>
            </a:r>
          </a:p>
          <a:p>
            <a:endParaRPr lang="en-US" sz="6000" dirty="0"/>
          </a:p>
          <a:p>
            <a:r>
              <a:rPr lang="en-US" sz="6000" dirty="0"/>
              <a:t>Sarah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287000" y="19050000"/>
            <a:ext cx="7873448" cy="12793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Graphs about Aero and write up about aero</a:t>
            </a:r>
          </a:p>
          <a:p>
            <a:endParaRPr lang="en-US" sz="9600" dirty="0"/>
          </a:p>
          <a:p>
            <a:r>
              <a:rPr lang="en-US" sz="9600" dirty="0"/>
              <a:t>Elias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418670" y="4267200"/>
            <a:ext cx="10363200" cy="127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438548" y="4267200"/>
            <a:ext cx="10452652" cy="147743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Interface Mechanism with picture and write up</a:t>
            </a:r>
          </a:p>
          <a:p>
            <a:endParaRPr lang="en-US" sz="9600" dirty="0"/>
          </a:p>
          <a:p>
            <a:endParaRPr lang="en-US" sz="9600" dirty="0"/>
          </a:p>
          <a:p>
            <a:r>
              <a:rPr lang="en-US" sz="9600" dirty="0"/>
              <a:t>Brad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9621948"/>
            <a:ext cx="10287000" cy="9408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Walk around</a:t>
            </a:r>
          </a:p>
          <a:p>
            <a:endParaRPr lang="en-US" sz="9600" dirty="0"/>
          </a:p>
          <a:p>
            <a:r>
              <a:rPr lang="en-US" sz="9600" dirty="0"/>
              <a:t>Sarah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6014018" y="19050000"/>
            <a:ext cx="7424530" cy="12793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Graphs about Prop and write up about prop</a:t>
            </a:r>
          </a:p>
          <a:p>
            <a:endParaRPr lang="en-US" sz="9600" dirty="0"/>
          </a:p>
          <a:p>
            <a:r>
              <a:rPr lang="en-US" sz="9600" dirty="0"/>
              <a:t>Veronica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8167074" y="19050000"/>
            <a:ext cx="7840318" cy="128138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Graphs about Stability and write up about Stability</a:t>
            </a:r>
          </a:p>
          <a:p>
            <a:endParaRPr lang="en-US" sz="9600" dirty="0"/>
          </a:p>
          <a:p>
            <a:r>
              <a:rPr lang="en-US" sz="9600" dirty="0"/>
              <a:t>Elias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-1" y="19059939"/>
            <a:ext cx="10311847" cy="12803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Fuselage interior</a:t>
            </a:r>
          </a:p>
          <a:p>
            <a:endParaRPr lang="en-US" sz="9600" dirty="0"/>
          </a:p>
          <a:p>
            <a:endParaRPr lang="en-US" sz="9600" dirty="0"/>
          </a:p>
          <a:p>
            <a:r>
              <a:rPr lang="en-US" sz="9600" dirty="0"/>
              <a:t>Sean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3445174" y="19059939"/>
            <a:ext cx="10446026" cy="12803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Wing and elevator design</a:t>
            </a:r>
          </a:p>
          <a:p>
            <a:endParaRPr lang="en-US" sz="9600" dirty="0"/>
          </a:p>
          <a:p>
            <a:r>
              <a:rPr lang="en-US" sz="9600"/>
              <a:t>Ben</a:t>
            </a:r>
            <a:endParaRPr lang="en-US" sz="96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0287000" y="17061182"/>
            <a:ext cx="23158174" cy="19689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Table of general performance parameters</a:t>
            </a:r>
          </a:p>
        </p:txBody>
      </p:sp>
      <p:pic>
        <p:nvPicPr>
          <p:cNvPr id="1026" name="Picture 2" descr="Image result for purdue aerospace logo">
            <a:extLst>
              <a:ext uri="{FF2B5EF4-FFF2-40B4-BE49-F238E27FC236}">
                <a16:creationId xmlns:a16="http://schemas.microsoft.com/office/drawing/2014/main" id="{746C7709-FA2F-47A4-856F-4026FF0FE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460" y="-393260"/>
            <a:ext cx="8388828" cy="466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VCGSQHPvelJF_uqT1lUl5cnEnawFknDZfb5uagpALrUttUQe0bsca9PeUPE5oCgVD4eJU3Gq1vQaRthBh6-hKSi2jBIoaI2P-btbcI-osVztNRvZv2JfcwTXmAABZabhtoiG_40zqeA">
            <a:extLst>
              <a:ext uri="{FF2B5EF4-FFF2-40B4-BE49-F238E27FC236}">
                <a16:creationId xmlns:a16="http://schemas.microsoft.com/office/drawing/2014/main" id="{B8AF8FEB-9FFF-4A92-8DF2-2A45428A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0" y="-1351287"/>
            <a:ext cx="9408174" cy="940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32E5D-4C83-4370-84DA-B7FE97F5CC9B}"/>
              </a:ext>
            </a:extLst>
          </p:cNvPr>
          <p:cNvSpPr txBox="1"/>
          <p:nvPr/>
        </p:nvSpPr>
        <p:spPr>
          <a:xfrm>
            <a:off x="3505200" y="2799580"/>
            <a:ext cx="4843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Arial Black" panose="020B0A04020102020204" pitchFamily="34" charset="0"/>
              </a:rPr>
              <a:t>Poseidon</a:t>
            </a:r>
          </a:p>
        </p:txBody>
      </p:sp>
    </p:spTree>
    <p:extLst>
      <p:ext uri="{BB962C8B-B14F-4D97-AF65-F5344CB8AC3E}">
        <p14:creationId xmlns:p14="http://schemas.microsoft.com/office/powerpoint/2010/main" val="411231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8689</TotalTime>
  <Words>84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Ghazal</dc:creator>
  <cp:lastModifiedBy>Sarah Marie Rasche</cp:lastModifiedBy>
  <cp:revision>8</cp:revision>
  <dcterms:created xsi:type="dcterms:W3CDTF">2019-11-14T15:32:32Z</dcterms:created>
  <dcterms:modified xsi:type="dcterms:W3CDTF">2019-11-23T21:05:52Z</dcterms:modified>
</cp:coreProperties>
</file>