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24" d="100"/>
          <a:sy n="24" d="100"/>
        </p:scale>
        <p:origin x="642" y="7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EFE4-7BE0-4864-874C-B8DA93E940D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364-04DE-4905-8C3E-D12754CC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5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EFE4-7BE0-4864-874C-B8DA93E940D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364-04DE-4905-8C3E-D12754CC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6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EFE4-7BE0-4864-874C-B8DA93E940D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364-04DE-4905-8C3E-D12754CC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1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EFE4-7BE0-4864-874C-B8DA93E940D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364-04DE-4905-8C3E-D12754CC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0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EFE4-7BE0-4864-874C-B8DA93E940D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364-04DE-4905-8C3E-D12754CC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1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EFE4-7BE0-4864-874C-B8DA93E940D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364-04DE-4905-8C3E-D12754CC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8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EFE4-7BE0-4864-874C-B8DA93E940D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364-04DE-4905-8C3E-D12754CC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EFE4-7BE0-4864-874C-B8DA93E940D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364-04DE-4905-8C3E-D12754CC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7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EFE4-7BE0-4864-874C-B8DA93E940D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364-04DE-4905-8C3E-D12754CC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9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EFE4-7BE0-4864-874C-B8DA93E940D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364-04DE-4905-8C3E-D12754CC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3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EFE4-7BE0-4864-874C-B8DA93E940D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364-04DE-4905-8C3E-D12754CC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0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CEFE4-7BE0-4864-874C-B8DA93E940D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15364-04DE-4905-8C3E-D12754CC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4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81174" y="762000"/>
            <a:ext cx="10363200" cy="2590800"/>
          </a:xfrm>
        </p:spPr>
        <p:txBody>
          <a:bodyPr>
            <a:normAutofit fontScale="92500" lnSpcReduction="20000"/>
          </a:bodyPr>
          <a:lstStyle/>
          <a:p>
            <a:r>
              <a:rPr lang="en-US" sz="9600" dirty="0"/>
              <a:t>Team 7 Mothership</a:t>
            </a:r>
          </a:p>
          <a:p>
            <a:r>
              <a:rPr lang="en-US" sz="8000" dirty="0"/>
              <a:t>Names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4267200"/>
            <a:ext cx="10287000" cy="53547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Something about back ground of project</a:t>
            </a:r>
          </a:p>
          <a:p>
            <a:r>
              <a:rPr lang="en-US" sz="9600" dirty="0"/>
              <a:t>Veronica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287000" y="4267200"/>
            <a:ext cx="23151548" cy="147629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/>
              <a:t>*Picture of Mothership</a:t>
            </a:r>
          </a:p>
          <a:p>
            <a:endParaRPr lang="en-US" sz="6000" dirty="0"/>
          </a:p>
          <a:p>
            <a:r>
              <a:rPr lang="en-US" sz="6000" dirty="0"/>
              <a:t>Sarah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287000" y="19050000"/>
            <a:ext cx="7873448" cy="127939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Graphs about Aero and write up about aero</a:t>
            </a:r>
          </a:p>
          <a:p>
            <a:endParaRPr lang="en-US" sz="9600" dirty="0"/>
          </a:p>
          <a:p>
            <a:r>
              <a:rPr lang="en-US" sz="9600" dirty="0"/>
              <a:t>Elias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3418670" y="4267200"/>
            <a:ext cx="10363200" cy="127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6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3438548" y="4267200"/>
            <a:ext cx="10452652" cy="147743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Interface Mechanism with picture and write up</a:t>
            </a:r>
          </a:p>
          <a:p>
            <a:endParaRPr lang="en-US" sz="9600" dirty="0"/>
          </a:p>
          <a:p>
            <a:endParaRPr lang="en-US" sz="9600" dirty="0"/>
          </a:p>
          <a:p>
            <a:r>
              <a:rPr lang="en-US" sz="9600" dirty="0"/>
              <a:t>Brad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0" y="9621948"/>
            <a:ext cx="10287000" cy="94081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Walk around</a:t>
            </a:r>
          </a:p>
          <a:p>
            <a:endParaRPr lang="en-US" sz="9600" dirty="0"/>
          </a:p>
          <a:p>
            <a:r>
              <a:rPr lang="en-US" sz="9600" dirty="0"/>
              <a:t>Sarah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6014018" y="19050000"/>
            <a:ext cx="7424530" cy="127939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Graphs about Prop and write up about prop</a:t>
            </a:r>
          </a:p>
          <a:p>
            <a:endParaRPr lang="en-US" sz="9600" dirty="0"/>
          </a:p>
          <a:p>
            <a:r>
              <a:rPr lang="en-US" sz="9600" dirty="0"/>
              <a:t>Veronica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8167074" y="19050000"/>
            <a:ext cx="7840318" cy="128138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Graphs about Stability and write up about Stability</a:t>
            </a:r>
          </a:p>
          <a:p>
            <a:endParaRPr lang="en-US" sz="9600" dirty="0"/>
          </a:p>
          <a:p>
            <a:r>
              <a:rPr lang="en-US" sz="9600" dirty="0"/>
              <a:t>Elias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-1" y="19059939"/>
            <a:ext cx="10311847" cy="128039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Fuselage interior</a:t>
            </a:r>
          </a:p>
          <a:p>
            <a:endParaRPr lang="en-US" sz="9600" dirty="0"/>
          </a:p>
          <a:p>
            <a:endParaRPr lang="en-US" sz="9600" dirty="0"/>
          </a:p>
          <a:p>
            <a:r>
              <a:rPr lang="en-US" sz="9600" dirty="0"/>
              <a:t>Sean</a:t>
            </a: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33445174" y="19059939"/>
            <a:ext cx="10446026" cy="128039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Wing and elevator design</a:t>
            </a:r>
          </a:p>
          <a:p>
            <a:endParaRPr lang="en-US" sz="9600" dirty="0"/>
          </a:p>
          <a:p>
            <a:r>
              <a:rPr lang="en-US" sz="9600"/>
              <a:t>Ben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11231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8679</TotalTime>
  <Words>62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Ghazal</dc:creator>
  <cp:lastModifiedBy>Elias Ghazal</cp:lastModifiedBy>
  <cp:revision>6</cp:revision>
  <dcterms:created xsi:type="dcterms:W3CDTF">2019-11-14T15:32:32Z</dcterms:created>
  <dcterms:modified xsi:type="dcterms:W3CDTF">2019-11-21T17:10:01Z</dcterms:modified>
</cp:coreProperties>
</file>