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24" d="100"/>
          <a:sy n="24" d="100"/>
        </p:scale>
        <p:origin x="1230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EFE4-7BE0-4864-874C-B8DA93E940D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4600" y="1828800"/>
            <a:ext cx="10363200" cy="1531618"/>
          </a:xfrm>
        </p:spPr>
        <p:txBody>
          <a:bodyPr>
            <a:normAutofit/>
          </a:bodyPr>
          <a:lstStyle/>
          <a:p>
            <a:r>
              <a:rPr lang="en-US" sz="9600" dirty="0"/>
              <a:t>Team 7 Mothership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360418"/>
            <a:ext cx="10363200" cy="4640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Something about back ground of project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63200" y="3360418"/>
            <a:ext cx="23151548" cy="12793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*Picture of Mothership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363200" y="16154400"/>
            <a:ext cx="23151548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*Graphs and Shit about aero performance and maybe prop stuff or stability stuff*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494870" y="3360418"/>
            <a:ext cx="10363200" cy="127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/>
              <a:t>something else here</a:t>
            </a:r>
            <a:endParaRPr lang="en-US" sz="9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488244" y="16154400"/>
            <a:ext cx="10363200" cy="127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Something about the interface mechanism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13252" y="8001000"/>
            <a:ext cx="10363200" cy="4640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Walk around</a:t>
            </a:r>
          </a:p>
        </p:txBody>
      </p:sp>
    </p:spTree>
    <p:extLst>
      <p:ext uri="{BB962C8B-B14F-4D97-AF65-F5344CB8AC3E}">
        <p14:creationId xmlns:p14="http://schemas.microsoft.com/office/powerpoint/2010/main" val="41123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Ghazal</dc:creator>
  <cp:lastModifiedBy>Elias Ghazal</cp:lastModifiedBy>
  <cp:revision>3</cp:revision>
  <dcterms:created xsi:type="dcterms:W3CDTF">2019-11-14T15:32:32Z</dcterms:created>
  <dcterms:modified xsi:type="dcterms:W3CDTF">2019-11-14T15:57:44Z</dcterms:modified>
</cp:coreProperties>
</file>