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63D"/>
    <a:srgbClr val="455977"/>
    <a:srgbClr val="94CDCE"/>
    <a:srgbClr val="EEEFF7"/>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varScale="1">
        <p:scale>
          <a:sx n="23" d="100"/>
          <a:sy n="23" d="100"/>
        </p:scale>
        <p:origin x="1422" y="3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02092" y="712294"/>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5713750"/>
            <a:ext cx="10287000" cy="3908198"/>
          </a:xfrm>
          <a:prstGeom prst="rect">
            <a:avLst/>
          </a:prstGeom>
          <a:ln w="6350">
            <a:solidFill>
              <a:srgbClr val="32363D"/>
            </a:solidFill>
          </a:ln>
        </p:spPr>
        <p:txBody>
          <a:bodyPr vert="horz" lIns="91440" tIns="45720" rIns="91440" bIns="45720" rtlCol="0">
            <a:normAutofit fontScale="850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Something about back ground of project</a:t>
            </a:r>
          </a:p>
          <a:p>
            <a:r>
              <a:rPr lang="en-US" sz="9600" dirty="0">
                <a:solidFill>
                  <a:srgbClr val="32363D"/>
                </a:solidFill>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rgbClr val="32363D"/>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6000" dirty="0"/>
          </a:p>
        </p:txBody>
      </p:sp>
      <p:sp>
        <p:nvSpPr>
          <p:cNvPr id="7" name="Subtitle 2"/>
          <p:cNvSpPr txBox="1">
            <a:spLocks/>
          </p:cNvSpPr>
          <p:nvPr/>
        </p:nvSpPr>
        <p:spPr>
          <a:xfrm>
            <a:off x="10287000" y="19049999"/>
            <a:ext cx="7873448" cy="13639799"/>
          </a:xfrm>
          <a:prstGeom prst="rect">
            <a:avLst/>
          </a:prstGeom>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Aero and write up about aero</a:t>
            </a:r>
          </a:p>
          <a:p>
            <a:endParaRPr lang="en-US" sz="9600" dirty="0">
              <a:solidFill>
                <a:srgbClr val="32363D"/>
              </a:solidFill>
              <a:latin typeface="Times New Roman" panose="02020603050405020304" pitchFamily="18" charset="0"/>
              <a:cs typeface="Times New Roman" panose="02020603050405020304" pitchFamily="18" charset="0"/>
            </a:endParaRPr>
          </a:p>
          <a:p>
            <a:r>
              <a:rPr lang="en-US" sz="9600" dirty="0">
                <a:solidFill>
                  <a:srgbClr val="32363D"/>
                </a:solidFill>
                <a:latin typeface="Times New Roman" panose="02020603050405020304" pitchFamily="18" charset="0"/>
                <a:cs typeface="Times New Roman" panose="02020603050405020304" pitchFamily="18" charset="0"/>
              </a:rPr>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Interface Mechanism with picture and write up</a:t>
            </a:r>
          </a:p>
          <a:p>
            <a:endParaRPr lang="en-US" sz="9600" dirty="0">
              <a:solidFill>
                <a:srgbClr val="32363D"/>
              </a:solidFill>
            </a:endParaRP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Brad</a:t>
            </a:r>
          </a:p>
        </p:txBody>
      </p:sp>
      <p:sp>
        <p:nvSpPr>
          <p:cNvPr id="10" name="Subtitle 2"/>
          <p:cNvSpPr txBox="1">
            <a:spLocks/>
          </p:cNvSpPr>
          <p:nvPr/>
        </p:nvSpPr>
        <p:spPr>
          <a:xfrm>
            <a:off x="0" y="11078289"/>
            <a:ext cx="10287000" cy="7981649"/>
          </a:xfrm>
          <a:prstGeom prst="rect">
            <a:avLst/>
          </a:prstGeom>
          <a:ln w="6350">
            <a:solidFill>
              <a:srgbClr val="455977"/>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    The aircraft is a high wing, H-tail configuration with a double carbon fiber rod boom connecting the fuselage and the tail. The glider is placed underneath the booms and connected to the fuselage. The fuselage holds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3639798"/>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Prop and write up about prop</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Veronica</a:t>
            </a:r>
          </a:p>
        </p:txBody>
      </p:sp>
      <p:sp>
        <p:nvSpPr>
          <p:cNvPr id="12" name="Subtitle 2"/>
          <p:cNvSpPr txBox="1">
            <a:spLocks/>
          </p:cNvSpPr>
          <p:nvPr/>
        </p:nvSpPr>
        <p:spPr>
          <a:xfrm>
            <a:off x="18167074" y="19050000"/>
            <a:ext cx="7840318" cy="13563600"/>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Stability and write up about Stability</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Elias</a:t>
            </a:r>
          </a:p>
        </p:txBody>
      </p:sp>
      <p:sp>
        <p:nvSpPr>
          <p:cNvPr id="13" name="Subtitle 2"/>
          <p:cNvSpPr txBox="1">
            <a:spLocks/>
          </p:cNvSpPr>
          <p:nvPr/>
        </p:nvSpPr>
        <p:spPr>
          <a:xfrm>
            <a:off x="0" y="20469856"/>
            <a:ext cx="10273748" cy="122199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solidFill>
                <a:srgbClr val="32363D"/>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33445174" y="20469856"/>
            <a:ext cx="10446026" cy="121437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Wing and elevator design</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Ben</a:t>
            </a:r>
          </a:p>
        </p:txBody>
      </p:sp>
      <p:sp>
        <p:nvSpPr>
          <p:cNvPr id="15" name="Subtitle 2"/>
          <p:cNvSpPr txBox="1">
            <a:spLocks/>
          </p:cNvSpPr>
          <p:nvPr/>
        </p:nvSpPr>
        <p:spPr>
          <a:xfrm>
            <a:off x="10287000" y="17061182"/>
            <a:ext cx="23158174" cy="1968940"/>
          </a:xfrm>
          <a:prstGeom prst="rect">
            <a:avLst/>
          </a:prstGeom>
          <a:solidFill>
            <a:srgbClr val="455977"/>
          </a:solidFill>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3" y="-133666"/>
            <a:ext cx="7708894" cy="4282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407174"/>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614303" y="1905000"/>
            <a:ext cx="4843897" cy="1015663"/>
          </a:xfrm>
          <a:prstGeom prst="rect">
            <a:avLst/>
          </a:prstGeom>
          <a:noFill/>
        </p:spPr>
        <p:txBody>
          <a:bodyPr wrap="square" rtlCol="0">
            <a:spAutoFit/>
          </a:bodyPr>
          <a:lstStyle/>
          <a:p>
            <a:r>
              <a:rPr lang="en-US" sz="6000" i="1" dirty="0">
                <a:solidFill>
                  <a:srgbClr val="455977"/>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931255" y="3005316"/>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9656747" y="5713750"/>
            <a:ext cx="9255314" cy="3321282"/>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8670235" y="9596548"/>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0" y="19059939"/>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
        <p:nvSpPr>
          <p:cNvPr id="19" name="TextBox 18">
            <a:extLst>
              <a:ext uri="{FF2B5EF4-FFF2-40B4-BE49-F238E27FC236}">
                <a16:creationId xmlns:a16="http://schemas.microsoft.com/office/drawing/2014/main" id="{33873822-3299-446C-AA94-E1FE29F3A8E1}"/>
              </a:ext>
            </a:extLst>
          </p:cNvPr>
          <p:cNvSpPr txBox="1"/>
          <p:nvPr/>
        </p:nvSpPr>
        <p:spPr>
          <a:xfrm>
            <a:off x="-13253" y="3897868"/>
            <a:ext cx="43904453" cy="369332"/>
          </a:xfrm>
          <a:prstGeom prst="rect">
            <a:avLst/>
          </a:prstGeom>
          <a:solidFill>
            <a:srgbClr val="94CDCE"/>
          </a:solid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E38C8685-5968-4715-9CB8-4AAD5430A560}"/>
              </a:ext>
            </a:extLst>
          </p:cNvPr>
          <p:cNvSpPr txBox="1"/>
          <p:nvPr/>
        </p:nvSpPr>
        <p:spPr>
          <a:xfrm>
            <a:off x="0" y="32613600"/>
            <a:ext cx="43904453" cy="369332"/>
          </a:xfrm>
          <a:prstGeom prst="rect">
            <a:avLst/>
          </a:prstGeom>
          <a:solidFill>
            <a:srgbClr val="94CDCE"/>
          </a:solid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E5B13120-157A-4E47-A28F-F80CDF6B8FB1}"/>
              </a:ext>
            </a:extLst>
          </p:cNvPr>
          <p:cNvSpPr txBox="1"/>
          <p:nvPr/>
        </p:nvSpPr>
        <p:spPr>
          <a:xfrm>
            <a:off x="-13253" y="-14770"/>
            <a:ext cx="43904453" cy="369332"/>
          </a:xfrm>
          <a:prstGeom prst="rect">
            <a:avLst/>
          </a:prstGeom>
          <a:solidFill>
            <a:srgbClr val="94CDCE"/>
          </a:solid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EA7CDF39-3BA2-4DFC-9A0A-8A2067734495}"/>
              </a:ext>
            </a:extLst>
          </p:cNvPr>
          <p:cNvSpPr txBox="1"/>
          <p:nvPr/>
        </p:nvSpPr>
        <p:spPr>
          <a:xfrm>
            <a:off x="0" y="4247322"/>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Project Objective</a:t>
            </a:r>
          </a:p>
        </p:txBody>
      </p:sp>
      <p:pic>
        <p:nvPicPr>
          <p:cNvPr id="24" name="Picture 23">
            <a:extLst>
              <a:ext uri="{FF2B5EF4-FFF2-40B4-BE49-F238E27FC236}">
                <a16:creationId xmlns:a16="http://schemas.microsoft.com/office/drawing/2014/main" id="{EFFA88B3-3EDD-4761-99B0-0313BE776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4328374"/>
            <a:ext cx="23056567" cy="12588026"/>
          </a:xfrm>
          <a:prstGeom prst="rect">
            <a:avLst/>
          </a:prstGeom>
        </p:spPr>
      </p:pic>
      <p:pic>
        <p:nvPicPr>
          <p:cNvPr id="20" name="Picture 19">
            <a:extLst>
              <a:ext uri="{FF2B5EF4-FFF2-40B4-BE49-F238E27FC236}">
                <a16:creationId xmlns:a16="http://schemas.microsoft.com/office/drawing/2014/main" id="{1CE70385-2404-49C0-82F3-B75D727FDED7}"/>
              </a:ext>
            </a:extLst>
          </p:cNvPr>
          <p:cNvPicPr>
            <a:picLocks noChangeAspect="1"/>
          </p:cNvPicPr>
          <p:nvPr/>
        </p:nvPicPr>
        <p:blipFill>
          <a:blip r:embed="rId6"/>
          <a:stretch>
            <a:fillRect/>
          </a:stretch>
        </p:blipFill>
        <p:spPr>
          <a:xfrm>
            <a:off x="139811" y="21389555"/>
            <a:ext cx="9992104" cy="2942034"/>
          </a:xfrm>
          <a:prstGeom prst="rect">
            <a:avLst/>
          </a:prstGeom>
        </p:spPr>
      </p:pic>
      <p:sp>
        <p:nvSpPr>
          <p:cNvPr id="30" name="Subtitle 2">
            <a:extLst>
              <a:ext uri="{FF2B5EF4-FFF2-40B4-BE49-F238E27FC236}">
                <a16:creationId xmlns:a16="http://schemas.microsoft.com/office/drawing/2014/main" id="{BD3DDEF0-9FE6-4994-9BD9-BF488F779E13}"/>
              </a:ext>
            </a:extLst>
          </p:cNvPr>
          <p:cNvSpPr txBox="1">
            <a:spLocks/>
          </p:cNvSpPr>
          <p:nvPr/>
        </p:nvSpPr>
        <p:spPr>
          <a:xfrm>
            <a:off x="139811" y="24331589"/>
            <a:ext cx="9992104" cy="8282010"/>
          </a:xfrm>
          <a:prstGeom prst="rect">
            <a:avLst/>
          </a:prstGeom>
          <a:ln>
            <a:no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solidFill>
                  <a:srgbClr val="32363D"/>
                </a:solidFill>
                <a:latin typeface="Times New Roman" panose="02020603050405020304" pitchFamily="18" charset="0"/>
                <a:cs typeface="Times New Roman" panose="02020603050405020304" pitchFamily="18" charset="0"/>
              </a:rPr>
              <a:t>The fuselage is designed modularly with a electronics holding platform that’s removable for easy access. The platform would be holding the ESC and battery. The motor would be mounted in front of the fuselage. The glider release servo is placed in the lower compartment. Six bolts are in place to make the fuselage interior easy accessible.</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8760</TotalTime>
  <Words>221</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Gadugi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Sean Wan</cp:lastModifiedBy>
  <cp:revision>26</cp:revision>
  <dcterms:created xsi:type="dcterms:W3CDTF">2019-11-14T15:32:32Z</dcterms:created>
  <dcterms:modified xsi:type="dcterms:W3CDTF">2019-11-25T19:13:33Z</dcterms:modified>
</cp:coreProperties>
</file>